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70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367" r:id="rId65"/>
    <p:sldId id="368" r:id="rId66"/>
    <p:sldId id="36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33382" t="34375" r="36164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33382" t="33333" r="35578" b="25000"/>
          <a:stretch>
            <a:fillRect/>
          </a:stretch>
        </p:blipFill>
        <p:spPr bwMode="auto">
          <a:xfrm>
            <a:off x="0" y="0"/>
            <a:ext cx="9144000" cy="690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33382" t="33333" r="35578" b="25000"/>
          <a:stretch>
            <a:fillRect/>
          </a:stretch>
        </p:blipFill>
        <p:spPr bwMode="auto">
          <a:xfrm>
            <a:off x="0" y="0"/>
            <a:ext cx="908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 l="33382" t="34375" r="36164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-1" y="0"/>
            <a:ext cx="93198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33382" t="34375" r="36164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33968" t="34375" r="36164" b="25000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-1" y="0"/>
            <a:ext cx="93198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l="33382" t="33333" r="35578" b="25000"/>
          <a:stretch>
            <a:fillRect/>
          </a:stretch>
        </p:blipFill>
        <p:spPr bwMode="auto">
          <a:xfrm>
            <a:off x="0" y="0"/>
            <a:ext cx="9144000" cy="690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 l="33602" t="34375" r="35944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-1"/>
            <a:ext cx="9448800" cy="695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33382" t="34375" r="36164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6042"/>
          <a:stretch>
            <a:fillRect/>
          </a:stretch>
        </p:blipFill>
        <p:spPr bwMode="auto">
          <a:xfrm>
            <a:off x="0" y="0"/>
            <a:ext cx="93846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33382" t="33333" r="35578" b="25000"/>
          <a:stretch>
            <a:fillRect/>
          </a:stretch>
        </p:blipFill>
        <p:spPr bwMode="auto">
          <a:xfrm>
            <a:off x="0" y="0"/>
            <a:ext cx="908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 l="33382" t="33333" r="35578" b="25000"/>
          <a:stretch>
            <a:fillRect/>
          </a:stretch>
        </p:blipFill>
        <p:spPr bwMode="auto">
          <a:xfrm>
            <a:off x="0" y="0"/>
            <a:ext cx="908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33382" t="33333" r="35578" b="25000"/>
          <a:stretch>
            <a:fillRect/>
          </a:stretch>
        </p:blipFill>
        <p:spPr bwMode="auto">
          <a:xfrm>
            <a:off x="0" y="0"/>
            <a:ext cx="9144000" cy="690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 l="33382" t="34375" r="36164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l="33968" t="34375" r="36164" b="25000"/>
          <a:stretch>
            <a:fillRect/>
          </a:stretch>
        </p:blipFill>
        <p:spPr bwMode="auto">
          <a:xfrm>
            <a:off x="0" y="-1"/>
            <a:ext cx="9144000" cy="69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 l="33382" t="34375" r="36164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6042"/>
          <a:stretch>
            <a:fillRect/>
          </a:stretch>
        </p:blipFill>
        <p:spPr bwMode="auto">
          <a:xfrm>
            <a:off x="0" y="0"/>
            <a:ext cx="93846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 l="33968" t="34375" r="35578"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812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33382" t="34375" r="35578" b="25000"/>
          <a:stretch>
            <a:fillRect/>
          </a:stretch>
        </p:blipFill>
        <p:spPr bwMode="auto">
          <a:xfrm>
            <a:off x="0" y="0"/>
            <a:ext cx="9319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33382" t="35417" r="35578" b="25000"/>
          <a:stretch>
            <a:fillRect/>
          </a:stretch>
        </p:blipFill>
        <p:spPr bwMode="auto">
          <a:xfrm>
            <a:off x="-1" y="0"/>
            <a:ext cx="95651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5</Words>
  <Application>Microsoft Office PowerPoint</Application>
  <PresentationFormat>On-screen Show (4:3)</PresentationFormat>
  <Paragraphs>1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VIRAL HEPATITIS</dc:title>
  <dc:creator>PRIYANKA SINGH PANWAR</dc:creator>
  <cp:lastModifiedBy>PRIYANKA  SINGH</cp:lastModifiedBy>
  <cp:revision>4</cp:revision>
  <dcterms:created xsi:type="dcterms:W3CDTF">2006-08-16T00:00:00Z</dcterms:created>
  <dcterms:modified xsi:type="dcterms:W3CDTF">2021-02-21T17:37:35Z</dcterms:modified>
</cp:coreProperties>
</file>