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7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2F5DD-E3C7-431E-A56D-38540AC57164}" type="datetimeFigureOut">
              <a:rPr lang="en-GB" smtClean="0"/>
              <a:t>28/12/2015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17DE1-42E1-4CA7-A92D-87F136AE09A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17DE1-42E1-4CA7-A92D-87F136AE09AB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3E8B9-963A-46C0-8760-1068F4443CF9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636912"/>
            <a:ext cx="7772400" cy="1470025"/>
          </a:xfrm>
        </p:spPr>
        <p:txBody>
          <a:bodyPr/>
          <a:lstStyle/>
          <a:p>
            <a:r>
              <a:rPr lang="en-GB" dirty="0" smtClean="0"/>
              <a:t>HEPATOCELLULAR CARCINOMA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/>
              <a:t>mcwangari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8-17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113" y="0"/>
            <a:ext cx="91217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10</a:t>
            </a:fld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9-137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113" y="0"/>
            <a:ext cx="91217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11</a:t>
            </a:fld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10-19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113" y="0"/>
            <a:ext cx="91217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12</a:t>
            </a:fld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11-160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113" y="0"/>
            <a:ext cx="91217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13</a:t>
            </a:fld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12-21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113" y="0"/>
            <a:ext cx="91217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14</a:t>
            </a:fld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13-161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113" y="0"/>
            <a:ext cx="91217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15</a:t>
            </a:fld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14-171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113" y="0"/>
            <a:ext cx="91217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16</a:t>
            </a:fld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15-24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113" y="0"/>
            <a:ext cx="91217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17</a:t>
            </a:fld>
            <a:endParaRPr lang="en-GB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16-25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113" y="0"/>
            <a:ext cx="91217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18</a:t>
            </a:fld>
            <a:endParaRPr lang="en-GB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17-26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113" y="0"/>
            <a:ext cx="91217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19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0-84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113" y="0"/>
            <a:ext cx="91217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18-27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113" y="0"/>
            <a:ext cx="91217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20</a:t>
            </a:fld>
            <a:endParaRPr lang="en-GB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19-177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113" y="0"/>
            <a:ext cx="91217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21</a:t>
            </a:fld>
            <a:endParaRPr lang="en-GB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20-29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113" y="0"/>
            <a:ext cx="91217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22</a:t>
            </a:fld>
            <a:endParaRPr lang="en-GB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21-30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113" y="0"/>
            <a:ext cx="91217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23</a:t>
            </a:fld>
            <a:endParaRPr lang="en-GB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22-31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113" y="0"/>
            <a:ext cx="91217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24</a:t>
            </a:fld>
            <a:endParaRPr lang="en-GB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23-32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113" y="0"/>
            <a:ext cx="91217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25</a:t>
            </a:fld>
            <a:endParaRPr lang="en-GB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24-33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113" y="0"/>
            <a:ext cx="91217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26</a:t>
            </a:fld>
            <a:endParaRPr lang="en-GB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25-34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113" y="0"/>
            <a:ext cx="91217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27</a:t>
            </a:fld>
            <a:endParaRPr lang="en-GB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26-35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113" y="0"/>
            <a:ext cx="91217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28</a:t>
            </a:fld>
            <a:endParaRPr lang="en-GB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27-36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113" y="0"/>
            <a:ext cx="91217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29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1-110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113" y="0"/>
            <a:ext cx="91217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28-37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113" y="0"/>
            <a:ext cx="91217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30</a:t>
            </a:fld>
            <a:endParaRPr lang="en-GB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29-38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113" y="0"/>
            <a:ext cx="91217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31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2-11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113" y="0"/>
            <a:ext cx="91217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3-113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113" y="0"/>
            <a:ext cx="91217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4-124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113" y="0"/>
            <a:ext cx="91217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6</a:t>
            </a:fld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5-135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113" y="0"/>
            <a:ext cx="91217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6-15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113" y="0"/>
            <a:ext cx="91217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8</a:t>
            </a:fld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7-16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113" y="0"/>
            <a:ext cx="91217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28/12/2015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mcwangari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E8B9-963A-46C0-8760-1068F4443CF9}" type="slidenum">
              <a:rPr lang="en-GB" smtClean="0"/>
              <a:t>9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96</Words>
  <Application>Microsoft Office PowerPoint</Application>
  <PresentationFormat>On-screen Show (4:3)</PresentationFormat>
  <Paragraphs>95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HEPATOCELLULAR CARCINOMA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HEPATOCELLULAR CARCINOMA</dc:title>
  <dc:creator>Wangari Muhoho</dc:creator>
  <cp:lastModifiedBy>Wangari Muhoho</cp:lastModifiedBy>
  <cp:revision>1</cp:revision>
  <dcterms:created xsi:type="dcterms:W3CDTF">2015-12-28T09:22:24Z</dcterms:created>
  <dcterms:modified xsi:type="dcterms:W3CDTF">2015-12-28T09:25:45Z</dcterms:modified>
</cp:coreProperties>
</file>