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="1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buNone/>
              <a:defRPr sz="2000"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581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1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344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51" y="415925"/>
            <a:ext cx="10771716" cy="1081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36601" y="1803400"/>
            <a:ext cx="5228167" cy="413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67967" y="1803400"/>
            <a:ext cx="5228167" cy="4130675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6065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4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4661" y="0"/>
            <a:ext cx="9687339" cy="2129061"/>
          </a:xfrm>
        </p:spPr>
        <p:txBody>
          <a:bodyPr>
            <a:normAutofit/>
          </a:bodyPr>
          <a:lstStyle>
            <a:lvl1pPr algn="ctr">
              <a:defRPr sz="6600" b="1"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>
            <a:lvl1pPr>
              <a:defRPr sz="2000">
                <a:latin typeface="Comic Sans MS" panose="030F0702030302020204" pitchFamily="66" charset="0"/>
              </a:defRPr>
            </a:lvl1pPr>
            <a:lvl2pPr>
              <a:defRPr sz="2000">
                <a:latin typeface="Comic Sans MS" panose="030F0702030302020204" pitchFamily="66" charset="0"/>
              </a:defRPr>
            </a:lvl2pPr>
            <a:lvl3pPr>
              <a:defRPr sz="2000">
                <a:latin typeface="Comic Sans MS" panose="030F0702030302020204" pitchFamily="66" charset="0"/>
              </a:defRPr>
            </a:lvl3pPr>
            <a:lvl4pPr>
              <a:defRPr sz="2000">
                <a:latin typeface="Comic Sans MS" panose="030F0702030302020204" pitchFamily="66" charset="0"/>
              </a:defRPr>
            </a:lvl4pPr>
            <a:lvl5pPr>
              <a:defRPr sz="2000"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88" y="1452563"/>
            <a:ext cx="6905625" cy="2219731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="1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3187" y="4040587"/>
            <a:ext cx="6905625" cy="996558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="1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956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7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0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946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350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9003DDA-DAC6-4D42-9043-03D1A5EDFAB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C217E7C-36BF-4EE5-97D6-E5668F9D5DD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49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LIVER &amp; BILIARY TRACT DISEASE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COMPILED BY EFFIE NAILA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43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3800" b="0" dirty="0" smtClean="0"/>
              <a:t>OUTLINE</a:t>
            </a:r>
            <a:endParaRPr lang="en-US" sz="13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500" dirty="0" smtClean="0"/>
              <a:t>INVESTIGATIONS OF HEPATOBILIARY DISEASE</a:t>
            </a:r>
          </a:p>
          <a:p>
            <a:r>
              <a:rPr lang="en-US" sz="2500" dirty="0" smtClean="0"/>
              <a:t>PRESENTING PROBLEMS IN LIVER DISEASE</a:t>
            </a:r>
          </a:p>
          <a:p>
            <a:r>
              <a:rPr lang="en-US" sz="2500" dirty="0" smtClean="0"/>
              <a:t>LIVER CIRRHOSIS</a:t>
            </a:r>
          </a:p>
          <a:p>
            <a:r>
              <a:rPr lang="en-US" sz="2500" dirty="0" smtClean="0"/>
              <a:t>PORTAL HYPERTENSION</a:t>
            </a:r>
          </a:p>
          <a:p>
            <a:r>
              <a:rPr lang="en-US" sz="2500" dirty="0" smtClean="0"/>
              <a:t>INFECTIONS &amp; THE LIVER</a:t>
            </a:r>
          </a:p>
          <a:p>
            <a:r>
              <a:rPr lang="en-US" sz="2500" dirty="0" smtClean="0"/>
              <a:t>ALCOHOLIC LIVER DISEASE</a:t>
            </a:r>
          </a:p>
          <a:p>
            <a:r>
              <a:rPr lang="en-US" sz="2500" dirty="0" smtClean="0"/>
              <a:t>NON – ALCOHOLIC LIVER DISEASE</a:t>
            </a:r>
          </a:p>
          <a:p>
            <a:r>
              <a:rPr lang="en-US" sz="2500" dirty="0" smtClean="0"/>
              <a:t>INHERITED LIVER DISEASES</a:t>
            </a:r>
          </a:p>
          <a:p>
            <a:r>
              <a:rPr lang="en-US" sz="2500" dirty="0" smtClean="0"/>
              <a:t>INTRA – HEPATIC BILIARY DISEASES</a:t>
            </a:r>
          </a:p>
          <a:p>
            <a:r>
              <a:rPr lang="en-US" sz="2500" dirty="0" smtClean="0"/>
              <a:t>LIVER TUMORS &amp; FOCAL LIVER LESIONS</a:t>
            </a:r>
          </a:p>
          <a:p>
            <a:r>
              <a:rPr lang="en-US" sz="2500" dirty="0" smtClean="0"/>
              <a:t>GALL BLADDER &amp; EXTRHEPATIC BILIARY DISEASE</a:t>
            </a:r>
          </a:p>
        </p:txBody>
      </p:sp>
    </p:spTree>
    <p:extLst>
      <p:ext uri="{BB962C8B-B14F-4D97-AF65-F5344CB8AC3E}">
        <p14:creationId xmlns:p14="http://schemas.microsoft.com/office/powerpoint/2010/main" val="127191166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58" id="{868B7719-2707-475F-B9B4-65D70F47FBB8}" vid="{3A1C7F3A-EB4E-416E-8295-CCA15E8F8D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Theme58</Template>
  <TotalTime>13</TotalTime>
  <Words>55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Schoolbook</vt:lpstr>
      <vt:lpstr>Comic Sans MS</vt:lpstr>
      <vt:lpstr>Corbel</vt:lpstr>
      <vt:lpstr>Theme58</vt:lpstr>
      <vt:lpstr>LIVER &amp; BILIARY TRACT DISEASE</vt:lpstr>
      <vt:lpstr>OUTLINE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LIVER &amp; BILIARY TRACT DISEASE</dc:title>
  <dc:creator>Effie Nailah</dc:creator>
  <cp:lastModifiedBy>Effie Nailah</cp:lastModifiedBy>
  <cp:revision>2</cp:revision>
  <dcterms:created xsi:type="dcterms:W3CDTF">2017-01-24T09:11:55Z</dcterms:created>
  <dcterms:modified xsi:type="dcterms:W3CDTF">2017-01-24T09:25:29Z</dcterms:modified>
</cp:coreProperties>
</file>