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slides/slide77.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Default Extension="wav" ContentType="audio/wav"/>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Layouts/slideLayout243.xml" ContentType="application/vnd.openxmlformats-officedocument.presentationml.slideLayout+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theme/theme19.xml" ContentType="application/vnd.openxmlformats-officedocument.theme+xml"/>
  <Override PartName="/ppt/tags/tag1.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s/slide78.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88" r:id="rId2"/>
    <p:sldMasterId id="2147483828" r:id="rId3"/>
    <p:sldMasterId id="2147483841" r:id="rId4"/>
    <p:sldMasterId id="2147483860" r:id="rId5"/>
    <p:sldMasterId id="2147484099" r:id="rId6"/>
    <p:sldMasterId id="2147484379" r:id="rId7"/>
    <p:sldMasterId id="2147484803" r:id="rId8"/>
    <p:sldMasterId id="2147485847" r:id="rId9"/>
    <p:sldMasterId id="2147485860" r:id="rId10"/>
    <p:sldMasterId id="2147485873" r:id="rId11"/>
    <p:sldMasterId id="2147485886" r:id="rId12"/>
    <p:sldMasterId id="2147485899" r:id="rId13"/>
    <p:sldMasterId id="2147486336" r:id="rId14"/>
    <p:sldMasterId id="2147487407" r:id="rId15"/>
    <p:sldMasterId id="2147487421" r:id="rId16"/>
    <p:sldMasterId id="2147487435" r:id="rId17"/>
    <p:sldMasterId id="2147487449" r:id="rId18"/>
    <p:sldMasterId id="2147487463" r:id="rId19"/>
    <p:sldMasterId id="2147487477" r:id="rId20"/>
  </p:sldMasterIdLst>
  <p:notesMasterIdLst>
    <p:notesMasterId r:id="rId102"/>
  </p:notesMasterIdLst>
  <p:sldIdLst>
    <p:sldId id="257" r:id="rId21"/>
    <p:sldId id="340" r:id="rId22"/>
    <p:sldId id="341" r:id="rId23"/>
    <p:sldId id="391" r:id="rId24"/>
    <p:sldId id="348" r:id="rId25"/>
    <p:sldId id="342" r:id="rId26"/>
    <p:sldId id="460" r:id="rId27"/>
    <p:sldId id="390" r:id="rId28"/>
    <p:sldId id="344" r:id="rId29"/>
    <p:sldId id="338" r:id="rId30"/>
    <p:sldId id="394" r:id="rId31"/>
    <p:sldId id="461" r:id="rId32"/>
    <p:sldId id="462" r:id="rId33"/>
    <p:sldId id="463" r:id="rId34"/>
    <p:sldId id="331" r:id="rId35"/>
    <p:sldId id="335" r:id="rId36"/>
    <p:sldId id="393" r:id="rId37"/>
    <p:sldId id="392" r:id="rId38"/>
    <p:sldId id="376" r:id="rId39"/>
    <p:sldId id="378" r:id="rId40"/>
    <p:sldId id="264" r:id="rId41"/>
    <p:sldId id="375" r:id="rId42"/>
    <p:sldId id="373" r:id="rId43"/>
    <p:sldId id="267" r:id="rId44"/>
    <p:sldId id="374" r:id="rId45"/>
    <p:sldId id="464" r:id="rId46"/>
    <p:sldId id="339" r:id="rId47"/>
    <p:sldId id="301" r:id="rId48"/>
    <p:sldId id="309" r:id="rId49"/>
    <p:sldId id="465" r:id="rId50"/>
    <p:sldId id="379" r:id="rId51"/>
    <p:sldId id="282" r:id="rId52"/>
    <p:sldId id="286" r:id="rId53"/>
    <p:sldId id="287" r:id="rId54"/>
    <p:sldId id="284" r:id="rId55"/>
    <p:sldId id="285" r:id="rId56"/>
    <p:sldId id="310" r:id="rId57"/>
    <p:sldId id="311" r:id="rId58"/>
    <p:sldId id="346" r:id="rId59"/>
    <p:sldId id="347" r:id="rId60"/>
    <p:sldId id="292" r:id="rId61"/>
    <p:sldId id="314" r:id="rId62"/>
    <p:sldId id="382" r:id="rId63"/>
    <p:sldId id="381" r:id="rId64"/>
    <p:sldId id="315" r:id="rId65"/>
    <p:sldId id="317" r:id="rId66"/>
    <p:sldId id="320" r:id="rId67"/>
    <p:sldId id="322" r:id="rId68"/>
    <p:sldId id="451" r:id="rId69"/>
    <p:sldId id="452" r:id="rId70"/>
    <p:sldId id="453" r:id="rId71"/>
    <p:sldId id="454" r:id="rId72"/>
    <p:sldId id="455" r:id="rId73"/>
    <p:sldId id="395" r:id="rId74"/>
    <p:sldId id="386" r:id="rId75"/>
    <p:sldId id="388" r:id="rId76"/>
    <p:sldId id="387" r:id="rId77"/>
    <p:sldId id="466" r:id="rId78"/>
    <p:sldId id="467" r:id="rId79"/>
    <p:sldId id="468" r:id="rId80"/>
    <p:sldId id="469" r:id="rId81"/>
    <p:sldId id="472" r:id="rId82"/>
    <p:sldId id="473" r:id="rId83"/>
    <p:sldId id="474" r:id="rId84"/>
    <p:sldId id="477" r:id="rId85"/>
    <p:sldId id="478" r:id="rId86"/>
    <p:sldId id="482" r:id="rId87"/>
    <p:sldId id="483" r:id="rId88"/>
    <p:sldId id="484" r:id="rId89"/>
    <p:sldId id="449" r:id="rId90"/>
    <p:sldId id="459" r:id="rId91"/>
    <p:sldId id="458" r:id="rId92"/>
    <p:sldId id="359" r:id="rId93"/>
    <p:sldId id="360" r:id="rId94"/>
    <p:sldId id="361" r:id="rId95"/>
    <p:sldId id="366" r:id="rId96"/>
    <p:sldId id="367" r:id="rId97"/>
    <p:sldId id="371" r:id="rId98"/>
    <p:sldId id="485" r:id="rId99"/>
    <p:sldId id="486" r:id="rId100"/>
    <p:sldId id="423" r:id="rId101"/>
  </p:sldIdLst>
  <p:sldSz cx="9144000" cy="6858000" type="screen4x3"/>
  <p:notesSz cx="6858000" cy="9144000"/>
  <p:defaultTextStyle>
    <a:defPPr>
      <a:defRPr lang="th-TH"/>
    </a:defPPr>
    <a:lvl1pPr algn="l" rtl="0" fontAlgn="base">
      <a:spcBef>
        <a:spcPct val="0"/>
      </a:spcBef>
      <a:spcAft>
        <a:spcPct val="0"/>
      </a:spcAft>
      <a:defRPr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kern="1200">
        <a:solidFill>
          <a:schemeClr val="tx1"/>
        </a:solidFill>
        <a:latin typeface="Arial" pitchFamily="34" charset="0"/>
        <a:ea typeface="+mn-ea"/>
        <a:cs typeface="Angsana New" pitchFamily="18" charset="-34"/>
      </a:defRPr>
    </a:lvl5pPr>
    <a:lvl6pPr marL="2286000" algn="l" defTabSz="914400" rtl="0" eaLnBrk="1" latinLnBrk="0" hangingPunct="1">
      <a:defRPr kern="1200">
        <a:solidFill>
          <a:schemeClr val="tx1"/>
        </a:solidFill>
        <a:latin typeface="Arial" pitchFamily="34" charset="0"/>
        <a:ea typeface="+mn-ea"/>
        <a:cs typeface="Angsana New" pitchFamily="18" charset="-34"/>
      </a:defRPr>
    </a:lvl6pPr>
    <a:lvl7pPr marL="2743200" algn="l" defTabSz="914400" rtl="0" eaLnBrk="1" latinLnBrk="0" hangingPunct="1">
      <a:defRPr kern="1200">
        <a:solidFill>
          <a:schemeClr val="tx1"/>
        </a:solidFill>
        <a:latin typeface="Arial" pitchFamily="34" charset="0"/>
        <a:ea typeface="+mn-ea"/>
        <a:cs typeface="Angsana New" pitchFamily="18" charset="-34"/>
      </a:defRPr>
    </a:lvl7pPr>
    <a:lvl8pPr marL="3200400" algn="l" defTabSz="914400" rtl="0" eaLnBrk="1" latinLnBrk="0" hangingPunct="1">
      <a:defRPr kern="1200">
        <a:solidFill>
          <a:schemeClr val="tx1"/>
        </a:solidFill>
        <a:latin typeface="Arial" pitchFamily="34" charset="0"/>
        <a:ea typeface="+mn-ea"/>
        <a:cs typeface="Angsana New" pitchFamily="18" charset="-34"/>
      </a:defRPr>
    </a:lvl8pPr>
    <a:lvl9pPr marL="3657600" algn="l" defTabSz="914400" rtl="0" eaLnBrk="1" latinLnBrk="0" hangingPunct="1">
      <a:defRPr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00"/>
    <a:srgbClr val="00CC66"/>
    <a:srgbClr val="CC00FF"/>
    <a:srgbClr val="00FFFF"/>
    <a:srgbClr val="33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9" autoAdjust="0"/>
    <p:restoredTop sz="94660"/>
  </p:normalViewPr>
  <p:slideViewPr>
    <p:cSldViewPr>
      <p:cViewPr varScale="1">
        <p:scale>
          <a:sx n="86" d="100"/>
          <a:sy n="86" d="100"/>
        </p:scale>
        <p:origin x="-6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61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slide" Target="slides/slide7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h-TH"/>
          </a:p>
        </p:txBody>
      </p:sp>
      <p:sp>
        <p:nvSpPr>
          <p:cNvPr id="911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h-TH"/>
          </a:p>
        </p:txBody>
      </p:sp>
      <p:sp>
        <p:nvSpPr>
          <p:cNvPr id="3246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noProof="0" smtClean="0"/>
              <a:t>Click to edit Master text styles</a:t>
            </a:r>
          </a:p>
          <a:p>
            <a:pPr lvl="1"/>
            <a:r>
              <a:rPr lang="th-TH" noProof="0" smtClean="0"/>
              <a:t>Second level</a:t>
            </a:r>
          </a:p>
          <a:p>
            <a:pPr lvl="2"/>
            <a:r>
              <a:rPr lang="th-TH" noProof="0" smtClean="0"/>
              <a:t>Third level</a:t>
            </a:r>
          </a:p>
          <a:p>
            <a:pPr lvl="3"/>
            <a:r>
              <a:rPr lang="th-TH" noProof="0" smtClean="0"/>
              <a:t>Fourth level</a:t>
            </a:r>
          </a:p>
          <a:p>
            <a:pPr lvl="4"/>
            <a:r>
              <a:rPr lang="th-TH" noProof="0" smtClean="0"/>
              <a:t>Fifth level</a:t>
            </a:r>
          </a:p>
        </p:txBody>
      </p:sp>
      <p:sp>
        <p:nvSpPr>
          <p:cNvPr id="911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h-TH"/>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3636966-FA32-485A-B474-E0FDFCEC4712}" type="slidenum">
              <a:rPr lang="en-US"/>
              <a:pPr>
                <a:defRPr/>
              </a:pPr>
              <a:t>‹#›</a:t>
            </a:fld>
            <a:endParaRPr lang="th-T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Tahoma" pitchFamily="34" charset="0"/>
      </a:defRPr>
    </a:lvl1pPr>
    <a:lvl2pPr marL="457200" algn="l" rtl="0" eaLnBrk="0" fontAlgn="base" hangingPunct="0">
      <a:spcBef>
        <a:spcPct val="30000"/>
      </a:spcBef>
      <a:spcAft>
        <a:spcPct val="0"/>
      </a:spcAft>
      <a:defRPr sz="1200" kern="1200">
        <a:solidFill>
          <a:schemeClr val="tx1"/>
        </a:solidFill>
        <a:latin typeface="Arial" charset="0"/>
        <a:ea typeface="+mn-ea"/>
        <a:cs typeface="Tahoma" pitchFamily="34" charset="0"/>
      </a:defRPr>
    </a:lvl2pPr>
    <a:lvl3pPr marL="914400" algn="l" rtl="0" eaLnBrk="0" fontAlgn="base" hangingPunct="0">
      <a:spcBef>
        <a:spcPct val="30000"/>
      </a:spcBef>
      <a:spcAft>
        <a:spcPct val="0"/>
      </a:spcAft>
      <a:defRPr sz="1200" kern="1200">
        <a:solidFill>
          <a:schemeClr val="tx1"/>
        </a:solidFill>
        <a:latin typeface="Arial" charset="0"/>
        <a:ea typeface="+mn-ea"/>
        <a:cs typeface="Tahoma" pitchFamily="34"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Tahoma" pitchFamily="34"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ChangeArrowheads="1" noTextEdit="1"/>
          </p:cNvSpPr>
          <p:nvPr>
            <p:ph type="sldImg"/>
          </p:nvPr>
        </p:nvSpPr>
        <p:spPr>
          <a:ln/>
        </p:spPr>
      </p:sp>
      <p:sp>
        <p:nvSpPr>
          <p:cNvPr id="325635"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ChangeArrowheads="1" noTextEdit="1"/>
          </p:cNvSpPr>
          <p:nvPr>
            <p:ph type="sldImg"/>
          </p:nvPr>
        </p:nvSpPr>
        <p:spPr>
          <a:xfrm>
            <a:off x="1144588" y="687388"/>
            <a:ext cx="4568825" cy="3425825"/>
          </a:xfrm>
          <a:ln w="12700"/>
        </p:spPr>
      </p:sp>
      <p:sp>
        <p:nvSpPr>
          <p:cNvPr id="334851" name="Rectangle 3"/>
          <p:cNvSpPr>
            <a:spLocks noGrp="1" noChangeArrowheads="1"/>
          </p:cNvSpPr>
          <p:nvPr>
            <p:ph type="body" idx="1"/>
          </p:nvPr>
        </p:nvSpPr>
        <p:spPr>
          <a:xfrm>
            <a:off x="914400" y="4343400"/>
            <a:ext cx="5029200" cy="4114800"/>
          </a:xfrm>
          <a:noFill/>
        </p:spPr>
        <p:txBody>
          <a:bodyPr lIns="92075" tIns="46038" rIns="92075" bIns="46038"/>
          <a:lstStyle/>
          <a:p>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ChangeArrowheads="1" noTextEdit="1"/>
          </p:cNvSpPr>
          <p:nvPr>
            <p:ph type="sldImg"/>
          </p:nvPr>
        </p:nvSpPr>
        <p:spPr>
          <a:xfrm>
            <a:off x="1144588" y="687388"/>
            <a:ext cx="4568825" cy="3425825"/>
          </a:xfrm>
          <a:ln w="12700"/>
        </p:spPr>
      </p:sp>
      <p:sp>
        <p:nvSpPr>
          <p:cNvPr id="335875" name="Rectangle 3"/>
          <p:cNvSpPr>
            <a:spLocks noGrp="1" noChangeArrowheads="1"/>
          </p:cNvSpPr>
          <p:nvPr>
            <p:ph type="body" idx="1"/>
          </p:nvPr>
        </p:nvSpPr>
        <p:spPr>
          <a:xfrm>
            <a:off x="914400" y="4343400"/>
            <a:ext cx="5029200" cy="4114800"/>
          </a:xfrm>
          <a:noFill/>
        </p:spPr>
        <p:txBody>
          <a:bodyPr lIns="92075" tIns="46038" rIns="92075" bIns="46038"/>
          <a:lstStyle/>
          <a:p>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336900" name="Slide Number Placeholder 3"/>
          <p:cNvSpPr>
            <a:spLocks noGrp="1"/>
          </p:cNvSpPr>
          <p:nvPr>
            <p:ph type="sldNum" sz="quarter" idx="5"/>
          </p:nvPr>
        </p:nvSpPr>
        <p:spPr>
          <a:noFill/>
          <a:ln>
            <a:miter lim="800000"/>
            <a:headEnd/>
            <a:tailEnd/>
          </a:ln>
        </p:spPr>
        <p:txBody>
          <a:bodyPr/>
          <a:lstStyle/>
          <a:p>
            <a:fld id="{7FF25AAF-8BBE-4AF0-AA04-FFAD6FBB5524}" type="slidenum">
              <a:rPr lang="en-US" altLang="en-US" smtClean="0">
                <a:solidFill>
                  <a:srgbClr val="000000"/>
                </a:solidFill>
                <a:latin typeface="Times New Roman" pitchFamily="18" charset="0"/>
              </a:rPr>
              <a:pPr/>
              <a:t>27</a:t>
            </a:fld>
            <a:endParaRPr lang="en-US" altLang="en-US" smtClean="0">
              <a:solidFill>
                <a:srgbClr val="000000"/>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a:ln>
            <a:miter lim="800000"/>
            <a:headEnd/>
            <a:tailEnd/>
          </a:ln>
        </p:spPr>
        <p:txBody>
          <a:bodyPr/>
          <a:lstStyle/>
          <a:p>
            <a:fld id="{BB7DA599-33AC-4772-8E93-32749FCA52ED}" type="slidenum">
              <a:rPr lang="en-US" altLang="en-US" smtClean="0">
                <a:latin typeface="Arial" pitchFamily="34" charset="0"/>
              </a:rPr>
              <a:pPr/>
              <a:t>29</a:t>
            </a:fld>
            <a:endParaRPr lang="th-TH" altLang="en-US" smtClean="0">
              <a:latin typeface="Arial" pitchFamily="34" charset="0"/>
            </a:endParaRPr>
          </a:p>
        </p:txBody>
      </p:sp>
      <p:sp>
        <p:nvSpPr>
          <p:cNvPr id="337923" name="Rectangle 2"/>
          <p:cNvSpPr>
            <a:spLocks noRot="1" noChangeArrowheads="1" noTextEdit="1"/>
          </p:cNvSpPr>
          <p:nvPr>
            <p:ph type="sldImg"/>
          </p:nvPr>
        </p:nvSpPr>
        <p:spPr>
          <a:xfrm>
            <a:off x="1158875" y="695325"/>
            <a:ext cx="4551363" cy="3413125"/>
          </a:xfrm>
          <a:ln/>
        </p:spPr>
      </p:sp>
      <p:sp>
        <p:nvSpPr>
          <p:cNvPr id="337924" name="Rectangle 3"/>
          <p:cNvSpPr>
            <a:spLocks noGrp="1" noChangeArrowheads="1"/>
          </p:cNvSpPr>
          <p:nvPr>
            <p:ph type="body" idx="1"/>
          </p:nvPr>
        </p:nvSpPr>
        <p:spPr>
          <a:xfrm>
            <a:off x="912813" y="4344988"/>
            <a:ext cx="5032375" cy="4116387"/>
          </a:xfrm>
          <a:noFill/>
        </p:spPr>
        <p:txBody>
          <a:bodyPr lIns="90083" tIns="45041" rIns="90083" bIns="45041"/>
          <a:lstStyle/>
          <a:p>
            <a:pPr eaLnBrk="1" hangingPunct="1"/>
            <a:endParaRPr lang="en-US"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a:ln>
            <a:miter lim="800000"/>
            <a:headEnd/>
            <a:tailEnd/>
          </a:ln>
        </p:spPr>
        <p:txBody>
          <a:bodyPr/>
          <a:lstStyle/>
          <a:p>
            <a:fld id="{67D13BA2-239A-46AB-8421-3454B65A8268}" type="slidenum">
              <a:rPr lang="en-US" altLang="en-US" smtClean="0">
                <a:latin typeface="Arial" pitchFamily="34" charset="0"/>
              </a:rPr>
              <a:pPr/>
              <a:t>38</a:t>
            </a:fld>
            <a:endParaRPr lang="th-TH" altLang="en-US" smtClean="0">
              <a:latin typeface="Arial" pitchFamily="34" charset="0"/>
            </a:endParaRPr>
          </a:p>
        </p:txBody>
      </p:sp>
      <p:sp>
        <p:nvSpPr>
          <p:cNvPr id="338947" name="Rectangle 2"/>
          <p:cNvSpPr>
            <a:spLocks noRot="1" noChangeArrowheads="1" noTextEdit="1"/>
          </p:cNvSpPr>
          <p:nvPr>
            <p:ph type="sldImg"/>
          </p:nvPr>
        </p:nvSpPr>
        <p:spPr>
          <a:ln/>
        </p:spPr>
      </p:sp>
      <p:sp>
        <p:nvSpPr>
          <p:cNvPr id="338948" name="Rectangle 3"/>
          <p:cNvSpPr>
            <a:spLocks noGrp="1" noChangeArrowheads="1"/>
          </p:cNvSpPr>
          <p:nvPr>
            <p:ph type="body" idx="1"/>
          </p:nvPr>
        </p:nvSpPr>
        <p:spPr>
          <a:xfrm>
            <a:off x="914400" y="4343400"/>
            <a:ext cx="5029200" cy="4114800"/>
          </a:xfrm>
          <a:noFill/>
        </p:spPr>
        <p:txBody>
          <a:bodyPr/>
          <a:lstStyle/>
          <a:p>
            <a:pPr eaLnBrk="1" hangingPunct="1">
              <a:buFontTx/>
              <a:buChar char="•"/>
            </a:pPr>
            <a:r>
              <a:rPr lang="en-US" altLang="en-US" smtClean="0">
                <a:latin typeface="Arial" pitchFamily="34" charset="0"/>
              </a:rPr>
              <a:t>Do not need to draw a blood culture through vascular access devices that were recently inserted (&lt;48 hrs)</a:t>
            </a:r>
          </a:p>
          <a:p>
            <a:pPr eaLnBrk="1" hangingPunct="1">
              <a:buFontTx/>
              <a:buChar char="•"/>
            </a:pPr>
            <a:r>
              <a:rPr lang="en-US" altLang="en-US" smtClean="0">
                <a:latin typeface="Arial" pitchFamily="34" charset="0"/>
              </a:rPr>
              <a:t>Appropriate cultures should always be obtained before antimicrobial therapy is initiated</a:t>
            </a:r>
          </a:p>
          <a:p>
            <a:pPr eaLnBrk="1" hangingPunct="1">
              <a:buFontTx/>
              <a:buChar char="•"/>
            </a:pPr>
            <a:r>
              <a:rPr lang="en-US" altLang="en-US" smtClean="0">
                <a:latin typeface="Arial" pitchFamily="34" charset="0"/>
              </a:rPr>
              <a:t>Recovering the same organism from both cultures enhances the likelihood that the organism is causing the severe sepsis.</a:t>
            </a:r>
          </a:p>
          <a:p>
            <a:pPr eaLnBrk="1" hangingPunct="1">
              <a:buFontTx/>
              <a:buChar char="•"/>
            </a:pPr>
            <a:r>
              <a:rPr lang="en-US" altLang="en-US" smtClean="0">
                <a:latin typeface="Arial" pitchFamily="34" charset="0"/>
              </a:rPr>
              <a:t>If the culture for the peripheral access device (PAD) is positive much earlier than the peripheral blood culture (i.e., &gt;2hrs) then the PAD might be the source of infection.</a:t>
            </a:r>
          </a:p>
          <a:p>
            <a:pPr eaLnBrk="1" hangingPunct="1">
              <a:buFontTx/>
              <a:buChar char="•"/>
            </a:pPr>
            <a:r>
              <a:rPr lang="en-US" altLang="en-US" smtClean="0">
                <a:latin typeface="Arial" pitchFamily="34" charset="0"/>
              </a:rPr>
              <a:t>Volume of blood may also be important</a:t>
            </a:r>
          </a:p>
          <a:p>
            <a:pPr eaLnBrk="1" hangingPunct="1"/>
            <a:endParaRPr lang="en-US"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a:miter lim="800000"/>
            <a:headEnd/>
            <a:tailEnd/>
          </a:ln>
        </p:spPr>
        <p:txBody>
          <a:bodyPr/>
          <a:lstStyle/>
          <a:p>
            <a:fld id="{D8B4C82E-764E-4120-90F9-83EC2F0BE932}" type="slidenum">
              <a:rPr lang="en-US" altLang="en-US" smtClean="0">
                <a:latin typeface="Arial" pitchFamily="34" charset="0"/>
              </a:rPr>
              <a:pPr/>
              <a:t>42</a:t>
            </a:fld>
            <a:endParaRPr lang="th-TH" altLang="en-US" smtClean="0">
              <a:latin typeface="Arial" pitchFamily="34" charset="0"/>
            </a:endParaRPr>
          </a:p>
        </p:txBody>
      </p:sp>
      <p:sp>
        <p:nvSpPr>
          <p:cNvPr id="339971" name="Rectangle 2"/>
          <p:cNvSpPr>
            <a:spLocks noRot="1" noChangeArrowheads="1" noTextEdit="1"/>
          </p:cNvSpPr>
          <p:nvPr>
            <p:ph type="sldImg"/>
          </p:nvPr>
        </p:nvSpPr>
        <p:spPr>
          <a:ln/>
        </p:spPr>
      </p:sp>
      <p:sp>
        <p:nvSpPr>
          <p:cNvPr id="33997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miter lim="800000"/>
            <a:headEnd/>
            <a:tailEnd/>
          </a:ln>
        </p:spPr>
        <p:txBody>
          <a:bodyPr/>
          <a:lstStyle/>
          <a:p>
            <a:fld id="{60689576-45EA-48EA-AB54-B92B4610C4FC}" type="slidenum">
              <a:rPr lang="en-US" altLang="en-US" smtClean="0">
                <a:latin typeface="Arial" pitchFamily="34" charset="0"/>
              </a:rPr>
              <a:pPr/>
              <a:t>44</a:t>
            </a:fld>
            <a:endParaRPr lang="th-TH" altLang="en-US" smtClean="0">
              <a:latin typeface="Arial" pitchFamily="34" charset="0"/>
            </a:endParaRPr>
          </a:p>
        </p:txBody>
      </p:sp>
      <p:sp>
        <p:nvSpPr>
          <p:cNvPr id="340995" name="Rectangle 2"/>
          <p:cNvSpPr>
            <a:spLocks noRot="1" noChangeArrowheads="1" noTextEdit="1"/>
          </p:cNvSpPr>
          <p:nvPr>
            <p:ph type="sldImg"/>
          </p:nvPr>
        </p:nvSpPr>
        <p:spPr>
          <a:ln/>
        </p:spPr>
      </p:sp>
      <p:sp>
        <p:nvSpPr>
          <p:cNvPr id="34099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miter lim="800000"/>
            <a:headEnd/>
            <a:tailEnd/>
          </a:ln>
        </p:spPr>
        <p:txBody>
          <a:bodyPr/>
          <a:lstStyle/>
          <a:p>
            <a:fld id="{679BE936-6250-4CB9-B9EE-216AB3875476}" type="slidenum">
              <a:rPr lang="en-US" altLang="en-US" smtClean="0">
                <a:latin typeface="Arial" pitchFamily="34" charset="0"/>
              </a:rPr>
              <a:pPr/>
              <a:t>45</a:t>
            </a:fld>
            <a:endParaRPr lang="th-TH" altLang="en-US" smtClean="0">
              <a:latin typeface="Arial" pitchFamily="34" charset="0"/>
            </a:endParaRPr>
          </a:p>
        </p:txBody>
      </p:sp>
      <p:sp>
        <p:nvSpPr>
          <p:cNvPr id="342019" name="Rectangle 2"/>
          <p:cNvSpPr>
            <a:spLocks noRot="1" noChangeArrowheads="1" noTextEdit="1"/>
          </p:cNvSpPr>
          <p:nvPr>
            <p:ph type="sldImg"/>
          </p:nvPr>
        </p:nvSpPr>
        <p:spPr>
          <a:ln/>
        </p:spPr>
      </p:sp>
      <p:sp>
        <p:nvSpPr>
          <p:cNvPr id="34202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miter lim="800000"/>
            <a:headEnd/>
            <a:tailEnd/>
          </a:ln>
        </p:spPr>
        <p:txBody>
          <a:bodyPr/>
          <a:lstStyle/>
          <a:p>
            <a:fld id="{69ACBD2E-D151-441B-8BD9-3AE85EE715E6}" type="slidenum">
              <a:rPr lang="en-US" altLang="en-US" smtClean="0">
                <a:latin typeface="Arial" pitchFamily="34" charset="0"/>
              </a:rPr>
              <a:pPr/>
              <a:t>46</a:t>
            </a:fld>
            <a:endParaRPr lang="th-TH" altLang="en-US" smtClean="0">
              <a:latin typeface="Arial" pitchFamily="34" charset="0"/>
            </a:endParaRPr>
          </a:p>
        </p:txBody>
      </p:sp>
      <p:sp>
        <p:nvSpPr>
          <p:cNvPr id="343043" name="Rectangle 2"/>
          <p:cNvSpPr>
            <a:spLocks noRot="1" noChangeArrowheads="1" noTextEdit="1"/>
          </p:cNvSpPr>
          <p:nvPr>
            <p:ph type="sldImg"/>
          </p:nvPr>
        </p:nvSpPr>
        <p:spPr>
          <a:ln/>
        </p:spPr>
      </p:sp>
      <p:sp>
        <p:nvSpPr>
          <p:cNvPr id="34304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miter lim="800000"/>
            <a:headEnd/>
            <a:tailEnd/>
          </a:ln>
        </p:spPr>
        <p:txBody>
          <a:bodyPr/>
          <a:lstStyle/>
          <a:p>
            <a:fld id="{14C4F0FD-1D99-4903-9068-201551E5D3DC}" type="slidenum">
              <a:rPr lang="en-US" altLang="en-US" smtClean="0">
                <a:latin typeface="Arial" pitchFamily="34" charset="0"/>
              </a:rPr>
              <a:pPr/>
              <a:t>47</a:t>
            </a:fld>
            <a:endParaRPr lang="th-TH" altLang="en-US" smtClean="0">
              <a:latin typeface="Arial" pitchFamily="34" charset="0"/>
            </a:endParaRPr>
          </a:p>
        </p:txBody>
      </p:sp>
      <p:sp>
        <p:nvSpPr>
          <p:cNvPr id="344067" name="Rectangle 2"/>
          <p:cNvSpPr>
            <a:spLocks noRot="1" noChangeArrowheads="1" noTextEdit="1"/>
          </p:cNvSpPr>
          <p:nvPr>
            <p:ph type="sldImg"/>
          </p:nvPr>
        </p:nvSpPr>
        <p:spPr>
          <a:xfrm>
            <a:off x="1143000" y="698500"/>
            <a:ext cx="4572000" cy="3429000"/>
          </a:xfrm>
          <a:ln/>
        </p:spPr>
      </p:sp>
      <p:sp>
        <p:nvSpPr>
          <p:cNvPr id="344068" name="Rectangle 3"/>
          <p:cNvSpPr>
            <a:spLocks noGrp="1" noChangeArrowheads="1"/>
          </p:cNvSpPr>
          <p:nvPr>
            <p:ph type="body" idx="1"/>
          </p:nvPr>
        </p:nvSpPr>
        <p:spPr>
          <a:xfrm>
            <a:off x="903288" y="4349750"/>
            <a:ext cx="5051425" cy="4095750"/>
          </a:xfrm>
          <a:noFill/>
        </p:spPr>
        <p:txBody>
          <a:bodyPr lIns="91734" tIns="45867" rIns="91734" bIns="45867"/>
          <a:lstStyle/>
          <a:p>
            <a:pPr eaLnBrk="1" hangingPunct="1"/>
            <a:r>
              <a:rPr lang="en-US" altLang="en-US" b="1" smtClean="0">
                <a:latin typeface="Arial" pitchFamily="34" charset="0"/>
              </a:rPr>
              <a:t>BACK-UP SLIDE:  </a:t>
            </a:r>
            <a:r>
              <a:rPr lang="en-US" altLang="en-US" smtClean="0">
                <a:latin typeface="Arial" pitchFamily="34" charset="0"/>
              </a:rPr>
              <a:t>This slide shows specifically how the monitored parameters in EGDT were maintained.</a:t>
            </a:r>
          </a:p>
          <a:p>
            <a:pPr eaLnBrk="1" hangingPunct="1"/>
            <a:endParaRPr lang="en-US" altLang="en-US" smtClean="0">
              <a:latin typeface="Arial" pitchFamily="34" charset="0"/>
            </a:endParaRPr>
          </a:p>
          <a:p>
            <a:pPr eaLnBrk="1" hangingPunct="1">
              <a:spcBef>
                <a:spcPts val="500"/>
              </a:spcBef>
              <a:spcAft>
                <a:spcPts val="500"/>
              </a:spcAft>
            </a:pPr>
            <a:r>
              <a:rPr lang="en-US" altLang="en-US" smtClean="0">
                <a:latin typeface="Arial" pitchFamily="34" charset="0"/>
              </a:rPr>
              <a:t>“The protocol was as follows:  A 500-ml bolus of crystalloid was</a:t>
            </a:r>
            <a:r>
              <a:rPr lang="en-US" altLang="en-US" baseline="30000" smtClean="0">
                <a:latin typeface="Arial" pitchFamily="34" charset="0"/>
              </a:rPr>
              <a:t> </a:t>
            </a:r>
            <a:r>
              <a:rPr lang="en-US" altLang="en-US" smtClean="0">
                <a:latin typeface="Arial" pitchFamily="34" charset="0"/>
              </a:rPr>
              <a:t>given every 30 minutes to achieve a central venous pressure</a:t>
            </a:r>
            <a:r>
              <a:rPr lang="en-US" altLang="en-US" baseline="30000" smtClean="0">
                <a:latin typeface="Arial" pitchFamily="34" charset="0"/>
              </a:rPr>
              <a:t> </a:t>
            </a:r>
            <a:r>
              <a:rPr lang="en-US" altLang="en-US" smtClean="0">
                <a:latin typeface="Arial" pitchFamily="34" charset="0"/>
              </a:rPr>
              <a:t>of 8 to 12 mm Hg. If the mean arterial pressure was less than</a:t>
            </a:r>
            <a:r>
              <a:rPr lang="en-US" altLang="en-US" baseline="30000" smtClean="0">
                <a:latin typeface="Arial" pitchFamily="34" charset="0"/>
              </a:rPr>
              <a:t> </a:t>
            </a:r>
            <a:r>
              <a:rPr lang="en-US" altLang="en-US" smtClean="0">
                <a:latin typeface="Arial" pitchFamily="34" charset="0"/>
              </a:rPr>
              <a:t>65 mm Hg, vasopressors were given to maintain a mean arterial</a:t>
            </a:r>
            <a:r>
              <a:rPr lang="en-US" altLang="en-US" baseline="30000" smtClean="0">
                <a:latin typeface="Arial" pitchFamily="34" charset="0"/>
              </a:rPr>
              <a:t> </a:t>
            </a:r>
            <a:r>
              <a:rPr lang="en-US" altLang="en-US" smtClean="0">
                <a:latin typeface="Arial" pitchFamily="34" charset="0"/>
              </a:rPr>
              <a:t>pressure of at least 65 mm Hg. If the mean arterial pressure</a:t>
            </a:r>
            <a:r>
              <a:rPr lang="en-US" altLang="en-US" baseline="30000" smtClean="0">
                <a:latin typeface="Arial" pitchFamily="34" charset="0"/>
              </a:rPr>
              <a:t> </a:t>
            </a:r>
            <a:r>
              <a:rPr lang="en-US" altLang="en-US" smtClean="0">
                <a:latin typeface="Arial" pitchFamily="34" charset="0"/>
              </a:rPr>
              <a:t>was greater than 90 mm Hg, vasodilators were given until it</a:t>
            </a:r>
            <a:r>
              <a:rPr lang="en-US" altLang="en-US" baseline="30000" smtClean="0">
                <a:latin typeface="Arial" pitchFamily="34" charset="0"/>
              </a:rPr>
              <a:t> </a:t>
            </a:r>
            <a:r>
              <a:rPr lang="en-US" altLang="en-US" smtClean="0">
                <a:latin typeface="Arial" pitchFamily="34" charset="0"/>
              </a:rPr>
              <a:t>was 90 mm Hg or below. If the central venous oxygen saturation</a:t>
            </a:r>
            <a:r>
              <a:rPr lang="en-US" altLang="en-US" baseline="30000" smtClean="0">
                <a:latin typeface="Arial" pitchFamily="34" charset="0"/>
              </a:rPr>
              <a:t> </a:t>
            </a:r>
            <a:r>
              <a:rPr lang="en-US" altLang="en-US" smtClean="0">
                <a:latin typeface="Arial" pitchFamily="34" charset="0"/>
              </a:rPr>
              <a:t>was less than 70 percent, red cells were transfused to achieve</a:t>
            </a:r>
            <a:r>
              <a:rPr lang="en-US" altLang="en-US" baseline="30000" smtClean="0">
                <a:latin typeface="Arial" pitchFamily="34" charset="0"/>
              </a:rPr>
              <a:t> </a:t>
            </a:r>
            <a:r>
              <a:rPr lang="en-US" altLang="en-US" smtClean="0">
                <a:latin typeface="Arial" pitchFamily="34" charset="0"/>
              </a:rPr>
              <a:t>a hematocrit of at least 30 percent. After the central venous</a:t>
            </a:r>
            <a:r>
              <a:rPr lang="en-US" altLang="en-US" baseline="30000" smtClean="0">
                <a:latin typeface="Arial" pitchFamily="34" charset="0"/>
              </a:rPr>
              <a:t> </a:t>
            </a:r>
            <a:r>
              <a:rPr lang="en-US" altLang="en-US" smtClean="0">
                <a:latin typeface="Arial" pitchFamily="34" charset="0"/>
              </a:rPr>
              <a:t>pressure, mean arterial pressure, and hematocrit were thus optimized,</a:t>
            </a:r>
            <a:r>
              <a:rPr lang="en-US" altLang="en-US" baseline="30000" smtClean="0">
                <a:latin typeface="Arial" pitchFamily="34" charset="0"/>
              </a:rPr>
              <a:t> </a:t>
            </a:r>
            <a:r>
              <a:rPr lang="en-US" altLang="en-US" smtClean="0">
                <a:latin typeface="Arial" pitchFamily="34" charset="0"/>
              </a:rPr>
              <a:t>if the central venous oxygen saturation was less than 70 percent,</a:t>
            </a:r>
            <a:r>
              <a:rPr lang="en-US" altLang="en-US" baseline="30000" smtClean="0">
                <a:latin typeface="Arial" pitchFamily="34" charset="0"/>
              </a:rPr>
              <a:t> </a:t>
            </a:r>
            <a:r>
              <a:rPr lang="en-US" altLang="en-US" smtClean="0">
                <a:latin typeface="Arial" pitchFamily="34" charset="0"/>
              </a:rPr>
              <a:t>dobutamine administration was started at a dose of 2.5 µg</a:t>
            </a:r>
            <a:r>
              <a:rPr lang="en-US" altLang="en-US" baseline="30000" smtClean="0">
                <a:latin typeface="Arial" pitchFamily="34" charset="0"/>
              </a:rPr>
              <a:t> </a:t>
            </a:r>
            <a:r>
              <a:rPr lang="en-US" altLang="en-US" smtClean="0">
                <a:latin typeface="Arial" pitchFamily="34" charset="0"/>
              </a:rPr>
              <a:t>per kilogram of body weight per minute, a dose that was increased</a:t>
            </a:r>
            <a:r>
              <a:rPr lang="en-US" altLang="en-US" baseline="30000" smtClean="0">
                <a:latin typeface="Arial" pitchFamily="34" charset="0"/>
              </a:rPr>
              <a:t> </a:t>
            </a:r>
            <a:r>
              <a:rPr lang="en-US" altLang="en-US" smtClean="0">
                <a:latin typeface="Arial" pitchFamily="34" charset="0"/>
              </a:rPr>
              <a:t>by 2.5 µg per kilogram per minute every 30 minutes until</a:t>
            </a:r>
            <a:r>
              <a:rPr lang="en-US" altLang="en-US" baseline="30000" smtClean="0">
                <a:latin typeface="Arial" pitchFamily="34" charset="0"/>
              </a:rPr>
              <a:t> </a:t>
            </a:r>
            <a:r>
              <a:rPr lang="en-US" altLang="en-US" smtClean="0">
                <a:latin typeface="Arial" pitchFamily="34" charset="0"/>
              </a:rPr>
              <a:t>the central venous oxygen saturation was 70 percent or higher</a:t>
            </a:r>
            <a:r>
              <a:rPr lang="en-US" altLang="en-US" baseline="30000" smtClean="0">
                <a:latin typeface="Arial" pitchFamily="34" charset="0"/>
              </a:rPr>
              <a:t> </a:t>
            </a:r>
            <a:r>
              <a:rPr lang="en-US" altLang="en-US" smtClean="0">
                <a:latin typeface="Arial" pitchFamily="34" charset="0"/>
              </a:rPr>
              <a:t>or until a maximal dose of 20 µg per kilogram per minute</a:t>
            </a:r>
            <a:r>
              <a:rPr lang="en-US" altLang="en-US" baseline="30000" smtClean="0">
                <a:latin typeface="Arial" pitchFamily="34" charset="0"/>
              </a:rPr>
              <a:t> </a:t>
            </a:r>
            <a:r>
              <a:rPr lang="en-US" altLang="en-US" smtClean="0">
                <a:latin typeface="Arial" pitchFamily="34" charset="0"/>
              </a:rPr>
              <a:t>was given. Dobutamine was decreased in dose or discontinued</a:t>
            </a:r>
            <a:r>
              <a:rPr lang="en-US" altLang="en-US" baseline="30000" smtClean="0">
                <a:latin typeface="Arial" pitchFamily="34" charset="0"/>
              </a:rPr>
              <a:t> </a:t>
            </a:r>
            <a:r>
              <a:rPr lang="en-US" altLang="en-US" smtClean="0">
                <a:latin typeface="Arial" pitchFamily="34" charset="0"/>
              </a:rPr>
              <a:t>if the mean arterial pressure was less than 65 mm Hg or if the</a:t>
            </a:r>
            <a:r>
              <a:rPr lang="en-US" altLang="en-US" baseline="30000" smtClean="0">
                <a:latin typeface="Arial" pitchFamily="34" charset="0"/>
              </a:rPr>
              <a:t> </a:t>
            </a:r>
            <a:r>
              <a:rPr lang="en-US" altLang="en-US" smtClean="0">
                <a:latin typeface="Arial" pitchFamily="34" charset="0"/>
              </a:rPr>
              <a:t>heart rate was above 120 beats per minute. To decrease oxygen</a:t>
            </a:r>
            <a:r>
              <a:rPr lang="en-US" altLang="en-US" baseline="30000" smtClean="0">
                <a:latin typeface="Arial" pitchFamily="34" charset="0"/>
              </a:rPr>
              <a:t> </a:t>
            </a:r>
            <a:r>
              <a:rPr lang="en-US" altLang="en-US" smtClean="0">
                <a:latin typeface="Arial" pitchFamily="34" charset="0"/>
              </a:rPr>
              <a:t>consumption, patients in whom hemodynamic optimization could</a:t>
            </a:r>
            <a:r>
              <a:rPr lang="en-US" altLang="en-US" baseline="30000" smtClean="0">
                <a:latin typeface="Arial" pitchFamily="34" charset="0"/>
              </a:rPr>
              <a:t> </a:t>
            </a:r>
            <a:r>
              <a:rPr lang="en-US" altLang="en-US" smtClean="0">
                <a:latin typeface="Arial" pitchFamily="34" charset="0"/>
              </a:rPr>
              <a:t>not be achieved received mechanical ventilation and sedatives.</a:t>
            </a:r>
            <a:r>
              <a:rPr lang="en-US" altLang="en-US" baseline="30000" smtClean="0">
                <a:latin typeface="Arial" pitchFamily="34" charset="0"/>
              </a:rPr>
              <a:t>”</a:t>
            </a:r>
            <a:r>
              <a:rPr lang="en-US" altLang="en-US" smtClean="0">
                <a:latin typeface="Arial" pitchFamily="34" charset="0"/>
              </a:rPr>
              <a:t>  (p. 1370)</a:t>
            </a:r>
          </a:p>
          <a:p>
            <a:pPr eaLnBrk="1" hangingPunct="1"/>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a:ln>
            <a:miter lim="800000"/>
            <a:headEnd/>
            <a:tailEnd/>
          </a:ln>
        </p:spPr>
        <p:txBody>
          <a:bodyPr/>
          <a:lstStyle/>
          <a:p>
            <a:fld id="{841B4396-D607-4BD8-8D5D-ED34B27C45BE}" type="slidenum">
              <a:rPr lang="en-US" altLang="en-US" smtClean="0">
                <a:solidFill>
                  <a:srgbClr val="000000"/>
                </a:solidFill>
                <a:latin typeface="Times New Roman" pitchFamily="18" charset="0"/>
              </a:rPr>
              <a:pPr/>
              <a:t>3</a:t>
            </a:fld>
            <a:endParaRPr lang="en-US" altLang="en-US" smtClean="0">
              <a:solidFill>
                <a:srgbClr val="000000"/>
              </a:solidFill>
              <a:latin typeface="Times New Roman" pitchFamily="18" charset="0"/>
            </a:endParaRPr>
          </a:p>
        </p:txBody>
      </p:sp>
      <p:sp>
        <p:nvSpPr>
          <p:cNvPr id="326659" name="Rectangle 2"/>
          <p:cNvSpPr>
            <a:spLocks noChangeArrowheads="1" noTextEdit="1"/>
          </p:cNvSpPr>
          <p:nvPr>
            <p:ph type="sldImg"/>
          </p:nvPr>
        </p:nvSpPr>
        <p:spPr>
          <a:xfrm>
            <a:off x="1144588" y="685800"/>
            <a:ext cx="4570412" cy="3429000"/>
          </a:xfrm>
          <a:ln/>
        </p:spPr>
      </p:sp>
      <p:sp>
        <p:nvSpPr>
          <p:cNvPr id="326660" name="Rectangle 3"/>
          <p:cNvSpPr>
            <a:spLocks noGrp="1" noChangeArrowheads="1"/>
          </p:cNvSpPr>
          <p:nvPr>
            <p:ph type="body" idx="1"/>
          </p:nvPr>
        </p:nvSpPr>
        <p:spPr>
          <a:xfrm>
            <a:off x="914400" y="4364038"/>
            <a:ext cx="5029200" cy="4402137"/>
          </a:xfrm>
          <a:noFill/>
        </p:spPr>
        <p:txBody>
          <a:bodyPr/>
          <a:lstStyle/>
          <a:p>
            <a:pPr>
              <a:buFontTx/>
              <a:buChar char="•"/>
            </a:pPr>
            <a:r>
              <a:rPr lang="en-US" altLang="en-US" smtClean="0">
                <a:latin typeface="Arial" pitchFamily="34" charset="0"/>
              </a:rPr>
              <a:t>Sepsis is a major worldwide cause of morbidity and mortality. Sands et al described the epidemiology of sepsis in eight academic medical centers in the United States. They reported that sepsis is the leading cause of death in patients admitted to noncoronary intensive care units. The National Vital Statistics Report indicates that sepsis is the 11</a:t>
            </a:r>
            <a:r>
              <a:rPr lang="en-US" altLang="en-US" baseline="30000" smtClean="0">
                <a:latin typeface="Arial" pitchFamily="34" charset="0"/>
              </a:rPr>
              <a:t>th</a:t>
            </a:r>
            <a:r>
              <a:rPr lang="en-US" altLang="en-US" smtClean="0">
                <a:latin typeface="Arial" pitchFamily="34" charset="0"/>
              </a:rPr>
              <a:t> leading cause of death in the United States, based on data for septicemia.</a:t>
            </a:r>
          </a:p>
          <a:p>
            <a:pPr>
              <a:buFontTx/>
              <a:buChar char="•"/>
            </a:pPr>
            <a:r>
              <a:rPr lang="en-US" altLang="en-US" smtClean="0">
                <a:latin typeface="Arial" pitchFamily="34" charset="0"/>
              </a:rPr>
              <a:t>Angus et al studied the age-specific incidence and outcomes of severe sepsis in the United States. Their investigation indicates that there are more than 750,000 cases of severe sepsis (sepsis with acute organ dysfunction) each year in the United States.</a:t>
            </a:r>
          </a:p>
          <a:p>
            <a:pPr>
              <a:buFontTx/>
              <a:buChar char="•"/>
            </a:pPr>
            <a:r>
              <a:rPr lang="en-US" altLang="en-US" smtClean="0">
                <a:latin typeface="Arial" pitchFamily="34" charset="0"/>
              </a:rPr>
              <a:t>Based on data from Angus et al, more than 500 Americans die of severe sepsis daily.</a:t>
            </a:r>
          </a:p>
          <a:p>
            <a:pPr>
              <a:buFontTx/>
              <a:buChar char="•"/>
            </a:pPr>
            <a:endParaRPr lang="en-US" altLang="en-US" smtClean="0">
              <a:latin typeface="Arial" pitchFamily="34" charset="0"/>
            </a:endParaRPr>
          </a:p>
          <a:p>
            <a:r>
              <a:rPr lang="en-US" altLang="en-US" smtClean="0">
                <a:latin typeface="Arial" pitchFamily="34" charset="0"/>
              </a:rPr>
              <a:t>Angus DC, Linde-Zwirble WT, Lidicker J, et al. Epidemiology of severe sepsis in the United States: analysis of incidence, outcome and associated costs of care. </a:t>
            </a:r>
            <a:r>
              <a:rPr lang="en-US" altLang="en-US" i="1" smtClean="0">
                <a:latin typeface="Arial" pitchFamily="34" charset="0"/>
              </a:rPr>
              <a:t>Crit Care Med</a:t>
            </a:r>
            <a:r>
              <a:rPr lang="en-US" altLang="en-US" smtClean="0">
                <a:latin typeface="Arial" pitchFamily="34" charset="0"/>
              </a:rPr>
              <a:t> 2001;29:1303-10.</a:t>
            </a:r>
          </a:p>
          <a:p>
            <a:r>
              <a:rPr lang="en-US" altLang="en-US" smtClean="0">
                <a:latin typeface="Arial" pitchFamily="34" charset="0"/>
              </a:rPr>
              <a:t>Murphy SL. Deaths: final data for 1998. National Vital Statistics Reports Web site. Available at: http://www.cdc.gov/nchs/data/mvs48_11.pdf. Accessed January 2001.</a:t>
            </a:r>
          </a:p>
          <a:p>
            <a:r>
              <a:rPr lang="en-US" altLang="en-US" smtClean="0">
                <a:latin typeface="Arial" pitchFamily="34" charset="0"/>
              </a:rPr>
              <a:t>Sands KE, Bates DW, Lanken PN, et al. Epidemiology of sepsis syndrome in 8 academic medical centers. </a:t>
            </a:r>
            <a:r>
              <a:rPr lang="en-US" altLang="en-US" i="1" smtClean="0">
                <a:latin typeface="Arial" pitchFamily="34" charset="0"/>
              </a:rPr>
              <a:t>JAMA</a:t>
            </a:r>
            <a:r>
              <a:rPr lang="en-US" altLang="en-US" smtClean="0">
                <a:latin typeface="Arial" pitchFamily="34" charset="0"/>
              </a:rPr>
              <a:t> 1997;278:234-40.</a:t>
            </a:r>
          </a:p>
          <a:p>
            <a:endParaRPr lang="en-US"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a:ln>
            <a:miter lim="800000"/>
            <a:headEnd/>
            <a:tailEnd/>
          </a:ln>
        </p:spPr>
        <p:txBody>
          <a:bodyPr/>
          <a:lstStyle/>
          <a:p>
            <a:fld id="{C840C446-4C4F-4DAD-AB90-C8451BB8C52A}" type="slidenum">
              <a:rPr lang="en-US" altLang="en-US" smtClean="0">
                <a:latin typeface="Arial" pitchFamily="34" charset="0"/>
              </a:rPr>
              <a:pPr/>
              <a:t>48</a:t>
            </a:fld>
            <a:endParaRPr lang="th-TH" altLang="en-US" smtClean="0">
              <a:latin typeface="Arial" pitchFamily="34" charset="0"/>
            </a:endParaRPr>
          </a:p>
        </p:txBody>
      </p:sp>
      <p:sp>
        <p:nvSpPr>
          <p:cNvPr id="345091" name="Rectangle 2"/>
          <p:cNvSpPr>
            <a:spLocks noRot="1" noChangeArrowheads="1" noTextEdit="1"/>
          </p:cNvSpPr>
          <p:nvPr>
            <p:ph type="sldImg"/>
          </p:nvPr>
        </p:nvSpPr>
        <p:spPr>
          <a:xfrm>
            <a:off x="1143000" y="684213"/>
            <a:ext cx="4573588" cy="3430587"/>
          </a:xfrm>
          <a:ln/>
        </p:spPr>
      </p:sp>
      <p:sp>
        <p:nvSpPr>
          <p:cNvPr id="345092" name="Rectangle 3"/>
          <p:cNvSpPr>
            <a:spLocks noGrp="1" noChangeArrowheads="1"/>
          </p:cNvSpPr>
          <p:nvPr>
            <p:ph type="body" idx="1"/>
          </p:nvPr>
        </p:nvSpPr>
        <p:spPr>
          <a:xfrm>
            <a:off x="912813" y="4343400"/>
            <a:ext cx="5032375" cy="4116388"/>
          </a:xfrm>
          <a:noFill/>
        </p:spPr>
        <p:txBody>
          <a:bodyPr/>
          <a:lstStyle/>
          <a:p>
            <a:pPr eaLnBrk="1" hangingPunct="1"/>
            <a:r>
              <a:rPr lang="en-US" altLang="en-US" b="1" smtClean="0">
                <a:latin typeface="Arial" pitchFamily="34" charset="0"/>
              </a:rPr>
              <a:t>Cause of in-hospital death:</a:t>
            </a:r>
          </a:p>
          <a:p>
            <a:pPr eaLnBrk="1" hangingPunct="1"/>
            <a:endParaRPr lang="en-US" altLang="en-US" smtClean="0">
              <a:latin typeface="Arial" pitchFamily="34" charset="0"/>
            </a:endParaRPr>
          </a:p>
          <a:p>
            <a:pPr eaLnBrk="1" hangingPunct="1"/>
            <a:r>
              <a:rPr lang="en-US" altLang="en-US" smtClean="0">
                <a:latin typeface="Arial" pitchFamily="34" charset="0"/>
              </a:rPr>
              <a:t>--Sudden Cardiovascular collapse   </a:t>
            </a:r>
          </a:p>
          <a:p>
            <a:pPr eaLnBrk="1" hangingPunct="1"/>
            <a:r>
              <a:rPr lang="en-US" altLang="en-US" smtClean="0">
                <a:latin typeface="Arial" pitchFamily="34" charset="0"/>
              </a:rPr>
              <a:t>Standard Tx= 25/119 (21%)   EGDT  12/117 (10.3%)</a:t>
            </a:r>
          </a:p>
          <a:p>
            <a:pPr eaLnBrk="1" hangingPunct="1"/>
            <a:endParaRPr lang="en-US" altLang="en-US" smtClean="0">
              <a:latin typeface="Arial" pitchFamily="34" charset="0"/>
            </a:endParaRPr>
          </a:p>
          <a:p>
            <a:pPr eaLnBrk="1" hangingPunct="1"/>
            <a:r>
              <a:rPr lang="en-US" altLang="en-US" smtClean="0">
                <a:latin typeface="Arial" pitchFamily="34" charset="0"/>
              </a:rPr>
              <a:t>--MODS  </a:t>
            </a:r>
          </a:p>
          <a:p>
            <a:pPr eaLnBrk="1" hangingPunct="1"/>
            <a:r>
              <a:rPr lang="en-US" altLang="en-US" smtClean="0">
                <a:latin typeface="Arial" pitchFamily="34" charset="0"/>
              </a:rPr>
              <a:t> Standard Tx 26/119(21.8%)    EGDT 19/117 (16.2%) </a:t>
            </a:r>
          </a:p>
          <a:p>
            <a:pPr eaLnBrk="1" hangingPunct="1"/>
            <a:r>
              <a:rPr lang="en-US" altLang="en-US" smtClean="0">
                <a:latin typeface="Arial" pitchFamily="34" charset="0"/>
              </a:rPr>
              <a:t> </a:t>
            </a:r>
            <a:r>
              <a:rPr lang="en-US" altLang="en-US" b="1" smtClean="0">
                <a:latin typeface="Arial" pitchFamily="34" charset="0"/>
              </a:rPr>
              <a:t>P. 1374 in New England Journal of Medicine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miter lim="800000"/>
            <a:headEnd/>
            <a:tailEnd/>
          </a:ln>
        </p:spPr>
        <p:txBody>
          <a:bodyPr/>
          <a:lstStyle/>
          <a:p>
            <a:fld id="{B1726BB8-36F9-4F60-A8BB-F26AFDC87834}" type="slidenum">
              <a:rPr lang="en-US" altLang="en-US" smtClean="0">
                <a:solidFill>
                  <a:srgbClr val="000000"/>
                </a:solidFill>
                <a:latin typeface="Arial" pitchFamily="34" charset="0"/>
              </a:rPr>
              <a:pPr/>
              <a:t>70</a:t>
            </a:fld>
            <a:endParaRPr lang="en-US" altLang="en-US" smtClean="0">
              <a:solidFill>
                <a:srgbClr val="000000"/>
              </a:solidFill>
              <a:latin typeface="Arial" pitchFamily="34" charset="0"/>
            </a:endParaRPr>
          </a:p>
        </p:txBody>
      </p:sp>
      <p:sp>
        <p:nvSpPr>
          <p:cNvPr id="346115" name="Rectangle 2"/>
          <p:cNvSpPr>
            <a:spLocks noRot="1" noChangeArrowheads="1" noTextEdit="1"/>
          </p:cNvSpPr>
          <p:nvPr>
            <p:ph type="sldImg"/>
          </p:nvPr>
        </p:nvSpPr>
        <p:spPr>
          <a:ln/>
        </p:spPr>
      </p:sp>
      <p:sp>
        <p:nvSpPr>
          <p:cNvPr id="34611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noTextEdit="1"/>
          </p:cNvSpPr>
          <p:nvPr>
            <p:ph type="sldImg"/>
          </p:nvPr>
        </p:nvSpPr>
        <p:spPr>
          <a:xfrm>
            <a:off x="1144588" y="687388"/>
            <a:ext cx="4568825" cy="3425825"/>
          </a:xfrm>
          <a:ln w="12700"/>
        </p:spPr>
      </p:sp>
      <p:sp>
        <p:nvSpPr>
          <p:cNvPr id="327683" name="Rectangle 3"/>
          <p:cNvSpPr>
            <a:spLocks noGrp="1" noChangeArrowheads="1"/>
          </p:cNvSpPr>
          <p:nvPr>
            <p:ph type="body" idx="1"/>
          </p:nvPr>
        </p:nvSpPr>
        <p:spPr>
          <a:xfrm>
            <a:off x="914400" y="4343400"/>
            <a:ext cx="5029200" cy="4114800"/>
          </a:xfrm>
          <a:noFill/>
        </p:spPr>
        <p:txBody>
          <a:bodyPr lIns="92075" tIns="46038" rIns="92075" bIns="46038"/>
          <a:lstStyle/>
          <a:p>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p:spPr>
        <p:txBody>
          <a:bodyPr/>
          <a:lstStyle/>
          <a:p>
            <a:pPr eaLnBrk="1" hangingPunct="1">
              <a:spcBef>
                <a:spcPct val="0"/>
              </a:spcBef>
            </a:pPr>
            <a:endParaRPr lang="en-US" altLang="en-US" smtClean="0">
              <a:latin typeface="Arial" pitchFamily="34" charset="0"/>
            </a:endParaRPr>
          </a:p>
        </p:txBody>
      </p:sp>
      <p:sp>
        <p:nvSpPr>
          <p:cNvPr id="328708" name="Slide Number Placeholder 3"/>
          <p:cNvSpPr>
            <a:spLocks noGrp="1"/>
          </p:cNvSpPr>
          <p:nvPr>
            <p:ph type="sldNum" sz="quarter" idx="5"/>
          </p:nvPr>
        </p:nvSpPr>
        <p:spPr>
          <a:noFill/>
          <a:ln>
            <a:miter lim="800000"/>
            <a:headEnd/>
            <a:tailEnd/>
          </a:ln>
        </p:spPr>
        <p:txBody>
          <a:bodyPr/>
          <a:lstStyle/>
          <a:p>
            <a:fld id="{58E17155-0103-439B-932E-CDA8C86B9E47}" type="slidenum">
              <a:rPr lang="en-US" altLang="en-US" smtClean="0">
                <a:solidFill>
                  <a:srgbClr val="000000"/>
                </a:solidFill>
                <a:latin typeface="Arial" pitchFamily="34" charset="0"/>
                <a:cs typeface="Arial" pitchFamily="34" charset="0"/>
              </a:rPr>
              <a:pPr/>
              <a:t>5</a:t>
            </a:fld>
            <a:endParaRPr lang="en-US" altLang="en-US" smtClean="0">
              <a:solidFill>
                <a:srgbClr val="000000"/>
              </a:solidFill>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ChangeArrowheads="1" noTextEdit="1"/>
          </p:cNvSpPr>
          <p:nvPr>
            <p:ph type="sldImg"/>
          </p:nvPr>
        </p:nvSpPr>
        <p:spPr>
          <a:xfrm>
            <a:off x="1146175" y="685800"/>
            <a:ext cx="4568825" cy="3427413"/>
          </a:xfrm>
          <a:ln/>
        </p:spPr>
      </p:sp>
      <p:sp>
        <p:nvSpPr>
          <p:cNvPr id="329731" name="Rectangle 3"/>
          <p:cNvSpPr>
            <a:spLocks noGrp="1" noChangeArrowheads="1"/>
          </p:cNvSpPr>
          <p:nvPr>
            <p:ph type="body" idx="1"/>
          </p:nvPr>
        </p:nvSpPr>
        <p:spPr>
          <a:noFill/>
        </p:spPr>
        <p:txBody>
          <a:bodyPr/>
          <a:lstStyle/>
          <a:p>
            <a:r>
              <a:rPr lang="en-US" altLang="en-US" smtClean="0">
                <a:latin typeface="Arial" pitchFamily="34" charset="0"/>
              </a:rPr>
              <a:t>So – let’s start by looking at the size/scope of the problem.  Just how common </a:t>
            </a:r>
            <a:r>
              <a:rPr lang="en-US" altLang="en-US" i="1" smtClean="0">
                <a:latin typeface="Arial" pitchFamily="34" charset="0"/>
              </a:rPr>
              <a:t>is </a:t>
            </a:r>
            <a:r>
              <a:rPr lang="en-US" altLang="en-US" smtClean="0">
                <a:latin typeface="Arial" pitchFamily="34" charset="0"/>
              </a:rPr>
              <a:t>severe sepsis?</a:t>
            </a:r>
          </a:p>
          <a:p>
            <a:endParaRPr lang="en-US" altLang="en-US" smtClean="0">
              <a:latin typeface="Arial" pitchFamily="34" charset="0"/>
            </a:endParaRPr>
          </a:p>
          <a:p>
            <a:r>
              <a:rPr lang="en-US" altLang="en-US" smtClean="0">
                <a:latin typeface="Arial" pitchFamily="34" charset="0"/>
              </a:rPr>
              <a:t>One out of every ten patients admitted to an ICU has severe sepsis, resulting in occurrence of 2.26% of all hospital discharges nationally.  </a:t>
            </a:r>
          </a:p>
          <a:p>
            <a:endParaRPr lang="en-US" altLang="en-US" smtClean="0">
              <a:latin typeface="Arial" pitchFamily="34" charset="0"/>
            </a:endParaRPr>
          </a:p>
          <a:p>
            <a:r>
              <a:rPr lang="en-US" altLang="en-US" smtClean="0">
                <a:latin typeface="Arial" pitchFamily="34" charset="0"/>
              </a:rPr>
              <a:t>By 2014, the incidence of severe sepsis is expected to increase by nearly 17%.  This increase is largely driven by the “graying” of America (increasing population of elderly). Additional drivers of the increased incidence includes antibiotic resistance, increasing invasive procedures, increasing incidence of immunosuppression for organ transplants and disease states (e.g., AIDS), etc.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a:ln>
            <a:miter lim="800000"/>
            <a:headEnd/>
            <a:tailEnd/>
          </a:ln>
        </p:spPr>
        <p:txBody>
          <a:bodyPr/>
          <a:lstStyle/>
          <a:p>
            <a:fld id="{54A19C2B-A4D2-45CD-B70D-6A261B69671A}" type="slidenum">
              <a:rPr lang="en-US" altLang="en-US" smtClean="0">
                <a:solidFill>
                  <a:srgbClr val="000000"/>
                </a:solidFill>
                <a:latin typeface="Arial" pitchFamily="34" charset="0"/>
              </a:rPr>
              <a:pPr/>
              <a:t>7</a:t>
            </a:fld>
            <a:endParaRPr lang="en-US" altLang="en-US" smtClean="0">
              <a:solidFill>
                <a:srgbClr val="000000"/>
              </a:solidFill>
              <a:latin typeface="Arial" pitchFamily="34" charset="0"/>
            </a:endParaRPr>
          </a:p>
        </p:txBody>
      </p:sp>
      <p:sp>
        <p:nvSpPr>
          <p:cNvPr id="330755" name="Rectangle 2"/>
          <p:cNvSpPr>
            <a:spLocks noRot="1" noChangeArrowheads="1" noTextEdit="1"/>
          </p:cNvSpPr>
          <p:nvPr>
            <p:ph type="sldImg"/>
          </p:nvPr>
        </p:nvSpPr>
        <p:spPr>
          <a:ln/>
        </p:spPr>
      </p:sp>
      <p:sp>
        <p:nvSpPr>
          <p:cNvPr id="330756" name="Rectangle 3"/>
          <p:cNvSpPr>
            <a:spLocks noGrp="1" noChangeArrowheads="1"/>
          </p:cNvSpPr>
          <p:nvPr>
            <p:ph type="body" idx="1"/>
          </p:nvPr>
        </p:nvSpPr>
        <p:spPr>
          <a:noFill/>
        </p:spPr>
        <p:txBody>
          <a:bodyPr/>
          <a:lstStyle/>
          <a:p>
            <a:pPr>
              <a:buFontTx/>
              <a:buChar char="•"/>
            </a:pPr>
            <a:r>
              <a:rPr lang="en-US" altLang="en-US" sz="1000" smtClean="0">
                <a:latin typeface="Arial" pitchFamily="34" charset="0"/>
              </a:rPr>
              <a:t>Angus et al studied the incidence, cost, and outcome of severe sepsis in the United States. In a study based on 1995 state hospital discharge records from 7 large states with population and hospital data from the US Census, Centers for Disease Control, HCFA, and the American Hospital Association, the investigators generated national sepsis data. In this study, they report that the incidence of severe sepsis is 300 cases/100,000 population. As shown on the slide, this is significantly greater than the incidence of other well recognized diseases as reported by the American Heart Association.</a:t>
            </a:r>
          </a:p>
          <a:p>
            <a:pPr>
              <a:buFontTx/>
              <a:buChar char="•"/>
            </a:pPr>
            <a:r>
              <a:rPr lang="en-US" altLang="en-US" sz="1000" smtClean="0">
                <a:latin typeface="Arial" pitchFamily="34" charset="0"/>
              </a:rPr>
              <a:t>Similarly, Angus et al reported that the annual mortality of severe sepsis in 1995 was 215,000. According to the American Heart Association, this is virtually identical to the number of people in the US who die suddenly of coronary heart disease without being hospitalized.</a:t>
            </a:r>
          </a:p>
          <a:p>
            <a:pPr>
              <a:buFontTx/>
              <a:buChar char="•"/>
            </a:pPr>
            <a:endParaRPr lang="en-US" altLang="en-US" sz="1000" smtClean="0">
              <a:latin typeface="Arial" pitchFamily="34" charset="0"/>
            </a:endParaRPr>
          </a:p>
          <a:p>
            <a:r>
              <a:rPr lang="en-US" altLang="en-US" sz="1000" smtClean="0">
                <a:latin typeface="Arial" pitchFamily="34" charset="0"/>
              </a:rPr>
              <a:t>American Cancer Society. 2000 Statistics. Available at: www.cancer.org on 3/19/01. </a:t>
            </a:r>
          </a:p>
          <a:p>
            <a:r>
              <a:rPr lang="en-US" altLang="en-US" sz="1000" smtClean="0">
                <a:latin typeface="Arial" pitchFamily="34" charset="0"/>
              </a:rPr>
              <a:t>American Heart Association. </a:t>
            </a:r>
            <a:r>
              <a:rPr lang="en-US" altLang="en-US" sz="1000" i="1" smtClean="0">
                <a:latin typeface="Arial" pitchFamily="34" charset="0"/>
              </a:rPr>
              <a:t>2001 Heart and Stroke Statistical Update</a:t>
            </a:r>
            <a:r>
              <a:rPr lang="en-US" altLang="en-US" sz="1000" smtClean="0">
                <a:latin typeface="Arial" pitchFamily="34" charset="0"/>
              </a:rPr>
              <a:t>. Dallas, Tex: American Heart Association, 2000.</a:t>
            </a:r>
          </a:p>
          <a:p>
            <a:r>
              <a:rPr lang="en-US" altLang="en-US" sz="1000" smtClean="0">
                <a:latin typeface="Arial" pitchFamily="34" charset="0"/>
              </a:rPr>
              <a:t>Angus DC, Linde-Zwirble WT, Lidicker J, et al. Incidence, cost, outcome of severe sepsis in the United States. </a:t>
            </a:r>
            <a:r>
              <a:rPr lang="en-US" altLang="en-US" sz="1000" i="1" smtClean="0">
                <a:latin typeface="Arial" pitchFamily="34" charset="0"/>
              </a:rPr>
              <a:t>Crit Care Med.</a:t>
            </a:r>
            <a:r>
              <a:rPr lang="en-US" altLang="en-US" sz="1000" smtClean="0">
                <a:latin typeface="Arial" pitchFamily="34" charset="0"/>
              </a:rPr>
              <a:t> 2001 (In Press).</a:t>
            </a:r>
          </a:p>
          <a:p>
            <a:r>
              <a:rPr lang="en-US" altLang="en-US" sz="1000" smtClean="0">
                <a:latin typeface="Arial" pitchFamily="34" charset="0"/>
              </a:rPr>
              <a:t>National Center for Health Statistics. Fast Stats (AIDS/HIV). Available at: www.cdc.gov/nchs/fastats/aids-hiv.htm on 3/19/01. </a:t>
            </a:r>
          </a:p>
          <a:p>
            <a:r>
              <a:rPr lang="en-US" altLang="en-US" smtClean="0">
                <a:latin typeface="Arial" pitchFamily="34" charset="0"/>
              </a:rPr>
              <a:t> </a:t>
            </a:r>
          </a:p>
          <a:p>
            <a:endParaRPr lang="en-US" altLang="en-US" smtClean="0">
              <a:latin typeface="Arial" pitchFamily="34" charset="0"/>
            </a:endParaRPr>
          </a:p>
          <a:p>
            <a:endParaRPr lang="en-US" altLang="en-US" sz="100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noTextEdit="1"/>
          </p:cNvSpPr>
          <p:nvPr>
            <p:ph type="sldImg"/>
          </p:nvPr>
        </p:nvSpPr>
        <p:spPr>
          <a:xfrm>
            <a:off x="1144588" y="687388"/>
            <a:ext cx="4568825" cy="3425825"/>
          </a:xfrm>
          <a:ln w="12700"/>
        </p:spPr>
      </p:sp>
      <p:sp>
        <p:nvSpPr>
          <p:cNvPr id="331779" name="Rectangle 3"/>
          <p:cNvSpPr>
            <a:spLocks noGrp="1" noChangeArrowheads="1"/>
          </p:cNvSpPr>
          <p:nvPr>
            <p:ph type="body" idx="1"/>
          </p:nvPr>
        </p:nvSpPr>
        <p:spPr>
          <a:xfrm>
            <a:off x="914400" y="4343400"/>
            <a:ext cx="5029200" cy="4114800"/>
          </a:xfrm>
          <a:noFill/>
        </p:spPr>
        <p:txBody>
          <a:bodyPr lIns="92075" tIns="46038" rIns="92075" bIns="46038"/>
          <a:lstStyle/>
          <a:p>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ChangeArrowheads="1" noTextEdit="1"/>
          </p:cNvSpPr>
          <p:nvPr>
            <p:ph type="sldImg"/>
          </p:nvPr>
        </p:nvSpPr>
        <p:spPr>
          <a:ln/>
        </p:spPr>
      </p:sp>
      <p:sp>
        <p:nvSpPr>
          <p:cNvPr id="332803" name="Rectangle 3"/>
          <p:cNvSpPr>
            <a:spLocks noGrp="1" noChangeArrowheads="1"/>
          </p:cNvSpPr>
          <p:nvPr>
            <p:ph type="body" idx="1"/>
          </p:nvPr>
        </p:nvSpPr>
        <p:spPr>
          <a:noFill/>
        </p:spPr>
        <p:txBody>
          <a:bodyPr/>
          <a:lstStyle/>
          <a:p>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a:ln>
            <a:miter lim="800000"/>
            <a:headEnd/>
            <a:tailEnd/>
          </a:ln>
        </p:spPr>
        <p:txBody>
          <a:bodyPr/>
          <a:lstStyle/>
          <a:p>
            <a:fld id="{8670A5E5-EC48-42EA-828F-7C0AEFBD2D47}" type="slidenum">
              <a:rPr lang="en-US" altLang="en-US" smtClean="0">
                <a:solidFill>
                  <a:srgbClr val="000000"/>
                </a:solidFill>
                <a:latin typeface="Arial" pitchFamily="34" charset="0"/>
              </a:rPr>
              <a:pPr/>
              <a:t>16</a:t>
            </a:fld>
            <a:endParaRPr lang="th-TH" altLang="en-US" smtClean="0">
              <a:solidFill>
                <a:srgbClr val="000000"/>
              </a:solidFill>
              <a:latin typeface="Arial" pitchFamily="34" charset="0"/>
            </a:endParaRPr>
          </a:p>
        </p:txBody>
      </p:sp>
      <p:sp>
        <p:nvSpPr>
          <p:cNvPr id="333827" name="Rectangle 2"/>
          <p:cNvSpPr>
            <a:spLocks noRot="1" noChangeArrowheads="1" noTextEdit="1"/>
          </p:cNvSpPr>
          <p:nvPr>
            <p:ph type="sldImg"/>
          </p:nvPr>
        </p:nvSpPr>
        <p:spPr>
          <a:xfrm>
            <a:off x="1149350" y="684213"/>
            <a:ext cx="4572000" cy="3429000"/>
          </a:xfrm>
          <a:ln/>
        </p:spPr>
      </p:sp>
      <p:sp>
        <p:nvSpPr>
          <p:cNvPr id="333828" name="Rectangle 3"/>
          <p:cNvSpPr>
            <a:spLocks noGrp="1" noChangeArrowheads="1"/>
          </p:cNvSpPr>
          <p:nvPr>
            <p:ph type="body" idx="1"/>
          </p:nvPr>
        </p:nvSpPr>
        <p:spPr>
          <a:xfrm>
            <a:off x="915988" y="4340225"/>
            <a:ext cx="5026025" cy="4108450"/>
          </a:xfrm>
          <a:noFill/>
        </p:spPr>
        <p:txBody>
          <a:bodyPr lIns="89901" tIns="44950" rIns="89901" bIns="44950"/>
          <a:lstStyle/>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endParaRPr lang="en-US"/>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endParaRPr lang="en-US"/>
          </a:p>
        </p:txBody>
      </p:sp>
      <p:sp>
        <p:nvSpPr>
          <p:cNvPr id="77826" name="Rectangle 2"/>
          <p:cNvSpPr>
            <a:spLocks noGrp="1" noChangeArrowheads="1"/>
          </p:cNvSpPr>
          <p:nvPr>
            <p:ph type="ctrTitle"/>
          </p:nvPr>
        </p:nvSpPr>
        <p:spPr>
          <a:xfrm>
            <a:off x="2895600" y="1371600"/>
            <a:ext cx="5867400" cy="2286000"/>
          </a:xfrm>
        </p:spPr>
        <p:txBody>
          <a:bodyPr/>
          <a:lstStyle>
            <a:lvl1pPr>
              <a:defRPr sz="4500"/>
            </a:lvl1pPr>
          </a:lstStyle>
          <a:p>
            <a:pPr lvl="0"/>
            <a:r>
              <a:rPr lang="th-TH" noProof="0" smtClean="0"/>
              <a:t>Click to edit Master title style</a:t>
            </a:r>
          </a:p>
        </p:txBody>
      </p:sp>
      <p:sp>
        <p:nvSpPr>
          <p:cNvPr id="77827"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pPr lvl="0"/>
            <a:r>
              <a:rPr lang="th-TH" noProof="0" smtClean="0"/>
              <a:t>Click to edit Master subtitle style</a:t>
            </a:r>
          </a:p>
        </p:txBody>
      </p:sp>
      <p:sp>
        <p:nvSpPr>
          <p:cNvPr id="20" name="Rectangle 4"/>
          <p:cNvSpPr>
            <a:spLocks noGrp="1" noChangeArrowheads="1"/>
          </p:cNvSpPr>
          <p:nvPr>
            <p:ph type="dt" sz="half" idx="10"/>
          </p:nvPr>
        </p:nvSpPr>
        <p:spPr>
          <a:xfrm>
            <a:off x="457200" y="6248400"/>
            <a:ext cx="2133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th-TH"/>
          </a:p>
        </p:txBody>
      </p:sp>
      <p:sp>
        <p:nvSpPr>
          <p:cNvPr id="21"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th-TH"/>
          </a:p>
        </p:txBody>
      </p:sp>
      <p:sp>
        <p:nvSpPr>
          <p:cNvPr id="22"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A2D135B6-545E-46C3-AED2-7BC133C2B847}" type="slidenum">
              <a:rPr lang="en-US"/>
              <a:pPr>
                <a:defRPr/>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th-TH"/>
          </a:p>
        </p:txBody>
      </p:sp>
      <p:sp>
        <p:nvSpPr>
          <p:cNvPr id="5" name="Rectangle 5"/>
          <p:cNvSpPr>
            <a:spLocks noGrp="1" noChangeArrowheads="1"/>
          </p:cNvSpPr>
          <p:nvPr>
            <p:ph type="sldNum" sz="quarter" idx="11"/>
          </p:nvPr>
        </p:nvSpPr>
        <p:spPr>
          <a:ln/>
        </p:spPr>
        <p:txBody>
          <a:bodyPr/>
          <a:lstStyle>
            <a:lvl1pPr>
              <a:defRPr/>
            </a:lvl1pPr>
          </a:lstStyle>
          <a:p>
            <a:pPr>
              <a:defRPr/>
            </a:pPr>
            <a:fld id="{88D3E86E-28CB-4877-AD7D-5653A486B57E}" type="slidenum">
              <a:rPr lang="en-US"/>
              <a:pPr>
                <a:defRPr/>
              </a:pPr>
              <a:t>‹#›</a:t>
            </a:fld>
            <a:endParaRPr lang="th-TH"/>
          </a:p>
        </p:txBody>
      </p:sp>
      <p:sp>
        <p:nvSpPr>
          <p:cNvPr id="6"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1600200"/>
            <a:ext cx="7772400" cy="4530725"/>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5F2E2BF-3E7C-43AD-876E-FE00D301AD72}"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E893860-5E92-4B11-8559-0E7ED1694F58}"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75F7D597-8623-4082-A170-4674AD6E5C2C}"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E7CC748C-295C-48F7-BDB9-710B73CAFABC}" type="datetimeFigureOut">
              <a:rPr lang="en-US"/>
              <a:pPr>
                <a:defRPr/>
              </a:pPr>
              <a:t>6/12/2014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ngsana New" pitchFamily="18" charset="-34"/>
              </a:defRPr>
            </a:lvl1pPr>
          </a:lstStyle>
          <a:p>
            <a:pPr>
              <a:defRPr/>
            </a:pPr>
            <a:fld id="{CB9F28C5-3626-4B89-8B76-0AE1835B3AF5}"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F53BA83F-3387-4BDF-ADA1-B876CBC3FC0F}" type="datetimeFigureOut">
              <a:rPr lang="en-US"/>
              <a:pPr>
                <a:defRPr/>
              </a:pPr>
              <a:t>6/12/2014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ngsana New" pitchFamily="18" charset="-34"/>
              </a:defRPr>
            </a:lvl1pPr>
          </a:lstStyle>
          <a:p>
            <a:pPr>
              <a:defRPr/>
            </a:pPr>
            <a:fld id="{6E297460-D10B-4E6B-B149-2D8F4A7C8D21}"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CAFF44A8-767B-4B10-A118-2B4F1F84E765}" type="datetimeFigureOut">
              <a:rPr lang="en-US"/>
              <a:pPr>
                <a:defRPr/>
              </a:pPr>
              <a:t>6/12/2014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ngsana New" pitchFamily="18" charset="-34"/>
              </a:defRPr>
            </a:lvl1pPr>
          </a:lstStyle>
          <a:p>
            <a:pPr>
              <a:defRPr/>
            </a:pPr>
            <a:fld id="{42879336-B6A6-4AE6-AE37-2BBF0DB8191D}"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255E1664-FEFD-4929-88F2-ED50D276B707}" type="datetimeFigureOut">
              <a:rPr lang="en-US"/>
              <a:pPr>
                <a:defRPr/>
              </a:pPr>
              <a:t>6/12/2014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ngsana New" pitchFamily="18" charset="-34"/>
              </a:defRPr>
            </a:lvl1pPr>
          </a:lstStyle>
          <a:p>
            <a:pPr>
              <a:defRPr/>
            </a:pPr>
            <a:fld id="{BED066F5-5BE6-47CF-909A-284B86815A62}"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82D44B0A-457B-4DF6-AFA6-20B044C4E620}" type="datetimeFigureOut">
              <a:rPr lang="en-US"/>
              <a:pPr>
                <a:defRPr/>
              </a:pPr>
              <a:t>6/12/2014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ngsana New" pitchFamily="18" charset="-34"/>
              </a:defRPr>
            </a:lvl1pPr>
          </a:lstStyle>
          <a:p>
            <a:pPr>
              <a:defRPr/>
            </a:pPr>
            <a:fld id="{FF13936A-D16D-4865-A1E5-026795CEA3F5}"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C8A44821-D6C2-413A-AB3C-9A946230F136}" type="datetimeFigureOut">
              <a:rPr lang="en-US"/>
              <a:pPr>
                <a:defRPr/>
              </a:pPr>
              <a:t>6/12/2014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ngsana New" pitchFamily="18" charset="-34"/>
              </a:defRPr>
            </a:lvl1pPr>
          </a:lstStyle>
          <a:p>
            <a:pPr>
              <a:defRPr/>
            </a:pPr>
            <a:fld id="{AE0BDA0C-A4F9-42D9-AA2C-8F7A88DD6A43}"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A7D1BBC5-488C-4DB2-BA0A-EE76A29DD12E}" type="datetimeFigureOut">
              <a:rPr lang="en-US"/>
              <a:pPr>
                <a:defRPr/>
              </a:pPr>
              <a:t>6/12/2014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ngsana New" pitchFamily="18" charset="-34"/>
              </a:defRPr>
            </a:lvl1pPr>
          </a:lstStyle>
          <a:p>
            <a:pPr>
              <a:defRPr/>
            </a:pPr>
            <a:fld id="{D25310ED-9564-45CB-81F1-B663B08EB5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th-TH"/>
          </a:p>
        </p:txBody>
      </p:sp>
      <p:sp>
        <p:nvSpPr>
          <p:cNvPr id="5" name="Rectangle 5"/>
          <p:cNvSpPr>
            <a:spLocks noGrp="1" noChangeArrowheads="1"/>
          </p:cNvSpPr>
          <p:nvPr>
            <p:ph type="sldNum" sz="quarter" idx="11"/>
          </p:nvPr>
        </p:nvSpPr>
        <p:spPr>
          <a:ln/>
        </p:spPr>
        <p:txBody>
          <a:bodyPr/>
          <a:lstStyle>
            <a:lvl1pPr>
              <a:defRPr/>
            </a:lvl1pPr>
          </a:lstStyle>
          <a:p>
            <a:pPr>
              <a:defRPr/>
            </a:pPr>
            <a:fld id="{FFAF59B0-9DFB-499D-9BDA-DA4D9BC4361F}" type="slidenum">
              <a:rPr lang="en-US"/>
              <a:pPr>
                <a:defRPr/>
              </a:pPr>
              <a:t>‹#›</a:t>
            </a:fld>
            <a:endParaRPr lang="th-TH"/>
          </a:p>
        </p:txBody>
      </p:sp>
      <p:sp>
        <p:nvSpPr>
          <p:cNvPr id="6"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D0CF3B93-FE6C-43A9-A40B-00E10402DD12}" type="datetimeFigureOut">
              <a:rPr lang="en-US"/>
              <a:pPr>
                <a:defRPr/>
              </a:pPr>
              <a:t>6/12/2014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ngsana New" pitchFamily="18" charset="-34"/>
              </a:defRPr>
            </a:lvl1pPr>
          </a:lstStyle>
          <a:p>
            <a:pPr>
              <a:defRPr/>
            </a:pPr>
            <a:fld id="{07A75D4B-EDDC-4AB1-B0C0-D3B90FB46C2A}"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BB3369BC-70E9-47BE-9631-8AE9A01ED779}" type="datetimeFigureOut">
              <a:rPr lang="en-US"/>
              <a:pPr>
                <a:defRPr/>
              </a:pPr>
              <a:t>6/12/2014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ngsana New" pitchFamily="18" charset="-34"/>
              </a:defRPr>
            </a:lvl1pPr>
          </a:lstStyle>
          <a:p>
            <a:pPr>
              <a:defRPr/>
            </a:pPr>
            <a:fld id="{C6C4B84D-AD89-41E1-A912-2E0CBB67BA7A}"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525EDE29-642E-46D1-812B-0F1322F49770}" type="datetimeFigureOut">
              <a:rPr lang="en-US"/>
              <a:pPr>
                <a:defRPr/>
              </a:pPr>
              <a:t>6/12/2014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ngsana New" pitchFamily="18" charset="-34"/>
              </a:defRPr>
            </a:lvl1pPr>
          </a:lstStyle>
          <a:p>
            <a:pPr>
              <a:defRPr/>
            </a:pPr>
            <a:fld id="{E1E02FE9-3420-4420-B82A-E8057D10388B}"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8F7D6003-5E7B-482E-ADF6-D33419E4C5F5}" type="datetimeFigureOut">
              <a:rPr lang="en-US"/>
              <a:pPr>
                <a:defRPr/>
              </a:pPr>
              <a:t>6/12/2014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ngsana New" pitchFamily="18" charset="-34"/>
              </a:defRPr>
            </a:lvl1pPr>
          </a:lstStyle>
          <a:p>
            <a:pPr>
              <a:defRPr/>
            </a:pPr>
            <a:fld id="{56E8162C-F89A-4874-BC7E-C70B0AF20958}"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3"/>
          <p:cNvGrpSpPr>
            <a:grpSpLocks/>
          </p:cNvGrpSpPr>
          <p:nvPr/>
        </p:nvGrpSpPr>
        <p:grpSpPr bwMode="auto">
          <a:xfrm>
            <a:off x="0" y="0"/>
            <a:ext cx="1085850" cy="6854825"/>
            <a:chOff x="0" y="0"/>
            <a:chExt cx="684" cy="4318"/>
          </a:xfrm>
        </p:grpSpPr>
        <p:sp>
          <p:nvSpPr>
            <p:cNvPr id="5" name="Rectangle 2"/>
            <p:cNvSpPr>
              <a:spLocks noChangeArrowheads="1"/>
            </p:cNvSpPr>
            <p:nvPr/>
          </p:nvSpPr>
          <p:spPr bwMode="invGray">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sz="2400">
                <a:solidFill>
                  <a:srgbClr val="FFFFFF"/>
                </a:solidFill>
                <a:latin typeface="Times New Roman" pitchFamily="18" charset="0"/>
                <a:cs typeface="+mn-cs"/>
              </a:endParaRPr>
            </a:p>
          </p:txBody>
        </p:sp>
        <p:grpSp>
          <p:nvGrpSpPr>
            <p:cNvPr id="6" name="Group 32"/>
            <p:cNvGrpSpPr>
              <a:grpSpLocks/>
            </p:cNvGrpSpPr>
            <p:nvPr/>
          </p:nvGrpSpPr>
          <p:grpSpPr bwMode="auto">
            <a:xfrm>
              <a:off x="48" y="103"/>
              <a:ext cx="96" cy="4126"/>
              <a:chOff x="48" y="103"/>
              <a:chExt cx="96" cy="4126"/>
            </a:xfrm>
          </p:grpSpPr>
          <p:sp>
            <p:nvSpPr>
              <p:cNvPr id="7" name="Rectangle 3"/>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8" name="Rectangle 4"/>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 name="Rectangle 5"/>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 name="Rectangle 6"/>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 name="Rectangle 7"/>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 name="Rectangle 8"/>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3" name="Rectangle 9"/>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4" name="Rectangle 10"/>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5" name="Rectangle 11"/>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6" name="Rectangle 12"/>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7" name="Rectangle 13"/>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8" name="Rectangle 14"/>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9" name="Rectangle 15"/>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0" name="Rectangle 16"/>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1" name="Rectangle 17"/>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2" name="Rectangle 18"/>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3" name="Rectangle 19"/>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4" name="Rectangle 20"/>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5" name="Rectangle 21"/>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6" name="Rectangle 22"/>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7" name="Rectangle 23"/>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8" name="Rectangle 24"/>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9" name="Rectangle 25"/>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0" name="Rectangle 26"/>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1" name="Rectangle 27"/>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2" name="Rectangle 28"/>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3" name="Rectangle 29"/>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4" name="Rectangle 30"/>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5" name="Rectangle 31"/>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defRPr/>
            </a:lvl1pPr>
          </a:lstStyle>
          <a:p>
            <a:pPr lvl="0"/>
            <a:r>
              <a:rPr lang="en-US" noProof="0" smtClean="0"/>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a:lstStyle>
            <a:lvl1pPr marL="0" indent="0" algn="ctr">
              <a:buFont typeface="Monotype Sorts" charset="2"/>
              <a:buNone/>
              <a:defRPr/>
            </a:lvl1pPr>
          </a:lstStyle>
          <a:p>
            <a:pPr lvl="0"/>
            <a:r>
              <a:rPr lang="en-US" noProof="0" smtClean="0"/>
              <a:t>Click to edit Master subtitle style</a:t>
            </a:r>
          </a:p>
        </p:txBody>
      </p:sp>
      <p:sp>
        <p:nvSpPr>
          <p:cNvPr id="36" name="Rectangle 36"/>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37" name="Rectangle 37"/>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38" name="Rectangle 38"/>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EFD99278-5B5F-4C30-BD88-019B2F333251}"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5EF09E78-0775-47DF-8492-3112855E4038}"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03028B56-C446-4585-9DCE-375D662625BA}"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C8E77E68-63FE-4301-9723-3432701F310A}"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E22B46FA-23FD-417E-BFE0-DA664797F796}"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0F8F527A-C5F6-4298-9ED4-9E8F8A8B26E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676400" y="1981200"/>
            <a:ext cx="7010400" cy="4114800"/>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th-TH"/>
          </a:p>
        </p:txBody>
      </p:sp>
      <p:sp>
        <p:nvSpPr>
          <p:cNvPr id="5" name="Rectangle 5"/>
          <p:cNvSpPr>
            <a:spLocks noGrp="1" noChangeArrowheads="1"/>
          </p:cNvSpPr>
          <p:nvPr>
            <p:ph type="sldNum" sz="quarter" idx="11"/>
          </p:nvPr>
        </p:nvSpPr>
        <p:spPr>
          <a:ln/>
        </p:spPr>
        <p:txBody>
          <a:bodyPr/>
          <a:lstStyle>
            <a:lvl1pPr>
              <a:defRPr/>
            </a:lvl1pPr>
          </a:lstStyle>
          <a:p>
            <a:pPr>
              <a:defRPr/>
            </a:pPr>
            <a:fld id="{92AAEAA2-3C82-4777-802A-469ACEB4007E}" type="slidenum">
              <a:rPr lang="en-US"/>
              <a:pPr>
                <a:defRPr/>
              </a:pPr>
              <a:t>‹#›</a:t>
            </a:fld>
            <a:endParaRPr lang="th-TH"/>
          </a:p>
        </p:txBody>
      </p:sp>
      <p:sp>
        <p:nvSpPr>
          <p:cNvPr id="6"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24DF9F61-BDD1-4DB1-A818-52E74292746B}"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C2F4F0F1-53C6-45AF-90C2-01707F934364}"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71FEA33C-5057-4002-9C7A-7E14F073249D}"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D94287FA-8BB6-4E87-ABDE-DB067FBEE3C6}"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7F52EF0F-2C50-4306-AA1C-88C5F046C2E8}"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B438C451-9330-428C-946F-AB8E69BD6C1A}"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3"/>
          <p:cNvGrpSpPr>
            <a:grpSpLocks/>
          </p:cNvGrpSpPr>
          <p:nvPr/>
        </p:nvGrpSpPr>
        <p:grpSpPr bwMode="auto">
          <a:xfrm>
            <a:off x="0" y="0"/>
            <a:ext cx="1085850" cy="6854825"/>
            <a:chOff x="0" y="0"/>
            <a:chExt cx="684" cy="4318"/>
          </a:xfrm>
        </p:grpSpPr>
        <p:sp>
          <p:nvSpPr>
            <p:cNvPr id="5" name="Rectangle 2"/>
            <p:cNvSpPr>
              <a:spLocks noChangeArrowheads="1"/>
            </p:cNvSpPr>
            <p:nvPr/>
          </p:nvSpPr>
          <p:spPr bwMode="invGray">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sz="2400">
                <a:solidFill>
                  <a:srgbClr val="FFFFFF"/>
                </a:solidFill>
                <a:latin typeface="Times New Roman" pitchFamily="18" charset="0"/>
                <a:cs typeface="+mn-cs"/>
              </a:endParaRPr>
            </a:p>
          </p:txBody>
        </p:sp>
        <p:grpSp>
          <p:nvGrpSpPr>
            <p:cNvPr id="6" name="Group 32"/>
            <p:cNvGrpSpPr>
              <a:grpSpLocks/>
            </p:cNvGrpSpPr>
            <p:nvPr/>
          </p:nvGrpSpPr>
          <p:grpSpPr bwMode="auto">
            <a:xfrm>
              <a:off x="48" y="103"/>
              <a:ext cx="96" cy="4126"/>
              <a:chOff x="48" y="103"/>
              <a:chExt cx="96" cy="4126"/>
            </a:xfrm>
          </p:grpSpPr>
          <p:sp>
            <p:nvSpPr>
              <p:cNvPr id="7" name="Rectangle 3"/>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8" name="Rectangle 4"/>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 name="Rectangle 5"/>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 name="Rectangle 6"/>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 name="Rectangle 7"/>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 name="Rectangle 8"/>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3" name="Rectangle 9"/>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4" name="Rectangle 10"/>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5" name="Rectangle 11"/>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6" name="Rectangle 12"/>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7" name="Rectangle 13"/>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8" name="Rectangle 14"/>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9" name="Rectangle 15"/>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0" name="Rectangle 16"/>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1" name="Rectangle 17"/>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2" name="Rectangle 18"/>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3" name="Rectangle 19"/>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4" name="Rectangle 20"/>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5" name="Rectangle 21"/>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6" name="Rectangle 22"/>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7" name="Rectangle 23"/>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8" name="Rectangle 24"/>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9" name="Rectangle 25"/>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0" name="Rectangle 26"/>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1" name="Rectangle 27"/>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2" name="Rectangle 28"/>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3" name="Rectangle 29"/>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4" name="Rectangle 30"/>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5" name="Rectangle 31"/>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defRPr/>
            </a:lvl1pPr>
          </a:lstStyle>
          <a:p>
            <a:pPr lvl="0"/>
            <a:r>
              <a:rPr lang="en-US" noProof="0" smtClean="0"/>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a:lstStyle>
            <a:lvl1pPr marL="0" indent="0" algn="ctr">
              <a:buFont typeface="Monotype Sorts" charset="2"/>
              <a:buNone/>
              <a:defRPr/>
            </a:lvl1pPr>
          </a:lstStyle>
          <a:p>
            <a:pPr lvl="0"/>
            <a:r>
              <a:rPr lang="en-US" noProof="0" smtClean="0"/>
              <a:t>Click to edit Master subtitle style</a:t>
            </a:r>
          </a:p>
        </p:txBody>
      </p:sp>
      <p:sp>
        <p:nvSpPr>
          <p:cNvPr id="36" name="Rectangle 36"/>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37" name="Rectangle 37"/>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38" name="Rectangle 38"/>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1A90A403-B446-44CC-A16F-44F910513285}"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2F019A5E-BA1D-4694-B790-C250B62DB32E}"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3DCD2DF1-68D0-4326-97FE-4EE27708E9F7}"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C7608385-81D9-4E9A-B7E7-4FFDAA3B128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cs typeface="+mn-cs"/>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p:spPr>
          <p:txBody>
            <a:bodyPr wrap="none" anchor="ctr"/>
            <a:lstStyle/>
            <a:p>
              <a:endParaRPr lang="en-US"/>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noProof="0" smtClean="0"/>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en-US" noProof="0" smtClean="0"/>
              <a:t>Click to edit Master subtitle style</a:t>
            </a:r>
          </a:p>
        </p:txBody>
      </p:sp>
      <p:sp>
        <p:nvSpPr>
          <p:cNvPr id="7" name="Rectangle 7"/>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8" name="Rectangle 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9" name="Rectangle 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fld id="{9F2F39C8-125F-4A4F-840C-E5BD03DAF7FC}"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CEC70170-1520-4312-A7DA-1775948364F3}"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9FF31BA3-C6F5-4ACE-BA6D-D04FCE6896DF}"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CA1A9E95-6A04-405B-8B80-400624C22542}"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D6362254-E5FB-4386-B278-612B82245EE0}"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1A14E057-67A8-4609-A1AC-22C09FC76522}"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71C5EDF1-9F4B-46E0-B52F-38731824DD36}"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EA43AE86-649E-4B6C-85E0-5F86B9A1383E}"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A48FF2B8-5072-41F3-AF70-F25CCC8CB879}"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3"/>
          <p:cNvGrpSpPr>
            <a:grpSpLocks/>
          </p:cNvGrpSpPr>
          <p:nvPr/>
        </p:nvGrpSpPr>
        <p:grpSpPr bwMode="auto">
          <a:xfrm>
            <a:off x="0" y="0"/>
            <a:ext cx="1085850" cy="6854825"/>
            <a:chOff x="0" y="0"/>
            <a:chExt cx="684" cy="4318"/>
          </a:xfrm>
        </p:grpSpPr>
        <p:sp>
          <p:nvSpPr>
            <p:cNvPr id="5" name="Rectangle 2"/>
            <p:cNvSpPr>
              <a:spLocks noChangeArrowheads="1"/>
            </p:cNvSpPr>
            <p:nvPr/>
          </p:nvSpPr>
          <p:spPr bwMode="invGray">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sz="2400">
                <a:solidFill>
                  <a:srgbClr val="FFFFFF"/>
                </a:solidFill>
                <a:latin typeface="Times New Roman" pitchFamily="18" charset="0"/>
                <a:cs typeface="+mn-cs"/>
              </a:endParaRPr>
            </a:p>
          </p:txBody>
        </p:sp>
        <p:grpSp>
          <p:nvGrpSpPr>
            <p:cNvPr id="6" name="Group 32"/>
            <p:cNvGrpSpPr>
              <a:grpSpLocks/>
            </p:cNvGrpSpPr>
            <p:nvPr/>
          </p:nvGrpSpPr>
          <p:grpSpPr bwMode="auto">
            <a:xfrm>
              <a:off x="48" y="103"/>
              <a:ext cx="96" cy="4126"/>
              <a:chOff x="48" y="103"/>
              <a:chExt cx="96" cy="4126"/>
            </a:xfrm>
          </p:grpSpPr>
          <p:sp>
            <p:nvSpPr>
              <p:cNvPr id="7" name="Rectangle 3"/>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8" name="Rectangle 4"/>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 name="Rectangle 5"/>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 name="Rectangle 6"/>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 name="Rectangle 7"/>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 name="Rectangle 8"/>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3" name="Rectangle 9"/>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4" name="Rectangle 10"/>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5" name="Rectangle 11"/>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6" name="Rectangle 12"/>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7" name="Rectangle 13"/>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8" name="Rectangle 14"/>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9" name="Rectangle 15"/>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0" name="Rectangle 16"/>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1" name="Rectangle 17"/>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2" name="Rectangle 18"/>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3" name="Rectangle 19"/>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4" name="Rectangle 20"/>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5" name="Rectangle 21"/>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6" name="Rectangle 22"/>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7" name="Rectangle 23"/>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8" name="Rectangle 24"/>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9" name="Rectangle 25"/>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0" name="Rectangle 26"/>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1" name="Rectangle 27"/>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2" name="Rectangle 28"/>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3" name="Rectangle 29"/>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4" name="Rectangle 30"/>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5" name="Rectangle 31"/>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defRPr/>
            </a:lvl1pPr>
          </a:lstStyle>
          <a:p>
            <a:pPr lvl="0"/>
            <a:r>
              <a:rPr lang="en-US" noProof="0" smtClean="0"/>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a:lstStyle>
            <a:lvl1pPr marL="0" indent="0" algn="ctr">
              <a:buFont typeface="Monotype Sorts" charset="2"/>
              <a:buNone/>
              <a:defRPr/>
            </a:lvl1pPr>
          </a:lstStyle>
          <a:p>
            <a:pPr lvl="0"/>
            <a:r>
              <a:rPr lang="en-US" noProof="0" smtClean="0"/>
              <a:t>Click to edit Master subtitle style</a:t>
            </a:r>
          </a:p>
        </p:txBody>
      </p:sp>
      <p:sp>
        <p:nvSpPr>
          <p:cNvPr id="36" name="Rectangle 36"/>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37" name="Rectangle 37"/>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38" name="Rectangle 38"/>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BE532E62-0672-417A-88FD-2D5EBDC32D47}"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EBB9191E-4986-443C-8BC9-E672D153212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fld id="{FA6B6078-16AC-4ADD-AA9F-869DBEF89AAE}"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8195DEEC-979D-40B5-A18C-01C0CE130EE7}"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9E4B1844-9020-4E20-9054-E293807C5166}"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40FEFB02-F6E3-4B7B-BF24-E9A883198714}"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B84C8F2F-0551-4D47-AE2B-85AF5C5211F4}"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C81C5B15-ABDF-40E9-B21F-0D60A1EDD478}"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85136C20-E11E-4938-9543-6F9DC375D88E}"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62520423-1437-4C00-AE98-25417FE5A38C}"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83610CF1-AED7-43D1-B6B4-7EBA008D4182}"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3532DE4B-5DA8-44A3-B0FB-041205D5F064}"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B09BB048-2F16-4C15-A14E-8D4E1A508FD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fld id="{44CCD97D-DB93-4B58-8DD7-D0907E94342D}"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3"/>
          <p:cNvGrpSpPr>
            <a:grpSpLocks/>
          </p:cNvGrpSpPr>
          <p:nvPr/>
        </p:nvGrpSpPr>
        <p:grpSpPr bwMode="auto">
          <a:xfrm>
            <a:off x="0" y="0"/>
            <a:ext cx="1085850" cy="6854825"/>
            <a:chOff x="0" y="0"/>
            <a:chExt cx="684" cy="4318"/>
          </a:xfrm>
        </p:grpSpPr>
        <p:sp>
          <p:nvSpPr>
            <p:cNvPr id="5" name="Rectangle 2"/>
            <p:cNvSpPr>
              <a:spLocks noChangeArrowheads="1"/>
            </p:cNvSpPr>
            <p:nvPr/>
          </p:nvSpPr>
          <p:spPr bwMode="invGray">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sz="2400">
                <a:solidFill>
                  <a:srgbClr val="FFFFFF"/>
                </a:solidFill>
                <a:latin typeface="Times New Roman" pitchFamily="18" charset="0"/>
                <a:cs typeface="+mn-cs"/>
              </a:endParaRPr>
            </a:p>
          </p:txBody>
        </p:sp>
        <p:grpSp>
          <p:nvGrpSpPr>
            <p:cNvPr id="6" name="Group 32"/>
            <p:cNvGrpSpPr>
              <a:grpSpLocks/>
            </p:cNvGrpSpPr>
            <p:nvPr/>
          </p:nvGrpSpPr>
          <p:grpSpPr bwMode="auto">
            <a:xfrm>
              <a:off x="48" y="103"/>
              <a:ext cx="96" cy="4126"/>
              <a:chOff x="48" y="103"/>
              <a:chExt cx="96" cy="4126"/>
            </a:xfrm>
          </p:grpSpPr>
          <p:sp>
            <p:nvSpPr>
              <p:cNvPr id="7" name="Rectangle 3"/>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8" name="Rectangle 4"/>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 name="Rectangle 5"/>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 name="Rectangle 6"/>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 name="Rectangle 7"/>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 name="Rectangle 8"/>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3" name="Rectangle 9"/>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4" name="Rectangle 10"/>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5" name="Rectangle 11"/>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6" name="Rectangle 12"/>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7" name="Rectangle 13"/>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8" name="Rectangle 14"/>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9" name="Rectangle 15"/>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0" name="Rectangle 16"/>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1" name="Rectangle 17"/>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2" name="Rectangle 18"/>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3" name="Rectangle 19"/>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4" name="Rectangle 20"/>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5" name="Rectangle 21"/>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6" name="Rectangle 22"/>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7" name="Rectangle 23"/>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8" name="Rectangle 24"/>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29" name="Rectangle 25"/>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0" name="Rectangle 26"/>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1" name="Rectangle 27"/>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2" name="Rectangle 28"/>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3" name="Rectangle 29"/>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4" name="Rectangle 30"/>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35" name="Rectangle 31"/>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defRPr/>
            </a:lvl1pPr>
          </a:lstStyle>
          <a:p>
            <a:pPr lvl="0"/>
            <a:r>
              <a:rPr lang="en-US" noProof="0" smtClean="0"/>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a:lstStyle>
            <a:lvl1pPr marL="0" indent="0" algn="ctr">
              <a:buFont typeface="Monotype Sorts" charset="2"/>
              <a:buNone/>
              <a:defRPr/>
            </a:lvl1pPr>
          </a:lstStyle>
          <a:p>
            <a:pPr lvl="0"/>
            <a:r>
              <a:rPr lang="en-US" noProof="0" smtClean="0"/>
              <a:t>Click to edit Master subtitle style</a:t>
            </a:r>
          </a:p>
        </p:txBody>
      </p:sp>
      <p:sp>
        <p:nvSpPr>
          <p:cNvPr id="36" name="Rectangle 36"/>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37" name="Rectangle 37"/>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38" name="Rectangle 38"/>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F674A7C7-3AB5-4D22-B7DC-262DB1642D60}"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32A1A554-4E77-471B-AF77-60A116C4A7AD}"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45BF6409-84B0-4E66-B464-2BC1E10763E6}"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0DB4480C-1871-4E3D-B5D2-F43835C8721D}"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E44A7A69-469E-4352-AB8C-5A156363B58F}" type="slidenum">
              <a:rPr lang="en-US"/>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22B64BA7-9D05-4B7E-AFE9-FFB4F08B34FE}"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507E4BA8-6126-49C2-89DC-A8B7D55E0817}"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54C219AA-CB10-4D86-A13A-C324F9089630}"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AE92C089-9A6E-4172-9A9D-9B158B61808E}"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3D7E8012-9BF1-462F-A1D5-7AB464D4A08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fld id="{5A9EBED8-B5B3-428D-88C0-F12A9ADE4684}"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77B6E0A1-E8A1-4C90-B54D-761FEA836DE5}"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9DBAC6E9-B749-4D3C-9A5A-1AE9DDCD2706}"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endParaRPr lang="en-US"/>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endParaRPr lang="en-US"/>
          </a:p>
        </p:txBody>
      </p:sp>
      <p:sp>
        <p:nvSpPr>
          <p:cNvPr id="77826" name="Rectangle 2"/>
          <p:cNvSpPr>
            <a:spLocks noGrp="1" noChangeArrowheads="1"/>
          </p:cNvSpPr>
          <p:nvPr>
            <p:ph type="ctrTitle"/>
          </p:nvPr>
        </p:nvSpPr>
        <p:spPr>
          <a:xfrm>
            <a:off x="2895600" y="1371600"/>
            <a:ext cx="5867400" cy="2286000"/>
          </a:xfrm>
        </p:spPr>
        <p:txBody>
          <a:bodyPr/>
          <a:lstStyle>
            <a:lvl1pPr>
              <a:defRPr sz="4500"/>
            </a:lvl1pPr>
          </a:lstStyle>
          <a:p>
            <a:pPr lvl="0"/>
            <a:r>
              <a:rPr lang="th-TH" noProof="0" smtClean="0"/>
              <a:t>Click to edit Master title style</a:t>
            </a:r>
          </a:p>
        </p:txBody>
      </p:sp>
      <p:sp>
        <p:nvSpPr>
          <p:cNvPr id="77827"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pPr lvl="0"/>
            <a:r>
              <a:rPr lang="th-TH" noProof="0" smtClean="0"/>
              <a:t>Click to edit Master subtitle style</a:t>
            </a:r>
          </a:p>
        </p:txBody>
      </p:sp>
      <p:sp>
        <p:nvSpPr>
          <p:cNvPr id="20" name="Rectangle 4"/>
          <p:cNvSpPr>
            <a:spLocks noGrp="1" noChangeArrowheads="1"/>
          </p:cNvSpPr>
          <p:nvPr>
            <p:ph type="dt" sz="half" idx="10"/>
          </p:nvPr>
        </p:nvSpPr>
        <p:spPr>
          <a:xfrm>
            <a:off x="457200" y="6248400"/>
            <a:ext cx="2133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th-TH"/>
          </a:p>
        </p:txBody>
      </p:sp>
      <p:sp>
        <p:nvSpPr>
          <p:cNvPr id="21"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th-TH"/>
          </a:p>
        </p:txBody>
      </p:sp>
      <p:sp>
        <p:nvSpPr>
          <p:cNvPr id="22"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8C64C29B-02FB-4AC3-9308-9915C4AEC8E8}" type="slidenum">
              <a:rPr lang="en-US"/>
              <a:pPr>
                <a:defRPr/>
              </a:pPr>
              <a:t>‹#›</a:t>
            </a:fld>
            <a:endParaRPr lang="th-TH"/>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th-TH"/>
          </a:p>
        </p:txBody>
      </p:sp>
      <p:sp>
        <p:nvSpPr>
          <p:cNvPr id="5" name="Rectangle 5"/>
          <p:cNvSpPr>
            <a:spLocks noGrp="1" noChangeArrowheads="1"/>
          </p:cNvSpPr>
          <p:nvPr>
            <p:ph type="sldNum" sz="quarter" idx="11"/>
          </p:nvPr>
        </p:nvSpPr>
        <p:spPr>
          <a:ln/>
        </p:spPr>
        <p:txBody>
          <a:bodyPr/>
          <a:lstStyle>
            <a:lvl1pPr>
              <a:defRPr/>
            </a:lvl1pPr>
          </a:lstStyle>
          <a:p>
            <a:pPr>
              <a:defRPr/>
            </a:pPr>
            <a:fld id="{429B4FF8-E93B-48BB-9922-2C02F2B53250}" type="slidenum">
              <a:rPr lang="en-US"/>
              <a:pPr>
                <a:defRPr/>
              </a:pPr>
              <a:t>‹#›</a:t>
            </a:fld>
            <a:endParaRPr lang="th-TH"/>
          </a:p>
        </p:txBody>
      </p:sp>
      <p:sp>
        <p:nvSpPr>
          <p:cNvPr id="6"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th-TH"/>
          </a:p>
        </p:txBody>
      </p:sp>
      <p:sp>
        <p:nvSpPr>
          <p:cNvPr id="5" name="Rectangle 5"/>
          <p:cNvSpPr>
            <a:spLocks noGrp="1" noChangeArrowheads="1"/>
          </p:cNvSpPr>
          <p:nvPr>
            <p:ph type="sldNum" sz="quarter" idx="11"/>
          </p:nvPr>
        </p:nvSpPr>
        <p:spPr>
          <a:ln/>
        </p:spPr>
        <p:txBody>
          <a:bodyPr/>
          <a:lstStyle>
            <a:lvl1pPr>
              <a:defRPr/>
            </a:lvl1pPr>
          </a:lstStyle>
          <a:p>
            <a:pPr>
              <a:defRPr/>
            </a:pPr>
            <a:fld id="{3860DE69-9036-44E8-AE16-8D2DC8AA48A5}" type="slidenum">
              <a:rPr lang="en-US"/>
              <a:pPr>
                <a:defRPr/>
              </a:pPr>
              <a:t>‹#›</a:t>
            </a:fld>
            <a:endParaRPr lang="th-TH"/>
          </a:p>
        </p:txBody>
      </p:sp>
      <p:sp>
        <p:nvSpPr>
          <p:cNvPr id="6"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th-TH"/>
          </a:p>
        </p:txBody>
      </p:sp>
      <p:sp>
        <p:nvSpPr>
          <p:cNvPr id="6" name="Rectangle 5"/>
          <p:cNvSpPr>
            <a:spLocks noGrp="1" noChangeArrowheads="1"/>
          </p:cNvSpPr>
          <p:nvPr>
            <p:ph type="sldNum" sz="quarter" idx="11"/>
          </p:nvPr>
        </p:nvSpPr>
        <p:spPr>
          <a:ln/>
        </p:spPr>
        <p:txBody>
          <a:bodyPr/>
          <a:lstStyle>
            <a:lvl1pPr>
              <a:defRPr/>
            </a:lvl1pPr>
          </a:lstStyle>
          <a:p>
            <a:pPr>
              <a:defRPr/>
            </a:pPr>
            <a:fld id="{40330F95-ADDC-46BD-9845-7FDEA990CC94}" type="slidenum">
              <a:rPr lang="en-US"/>
              <a:pPr>
                <a:defRPr/>
              </a:pPr>
              <a:t>‹#›</a:t>
            </a:fld>
            <a:endParaRPr lang="th-TH"/>
          </a:p>
        </p:txBody>
      </p:sp>
      <p:sp>
        <p:nvSpPr>
          <p:cNvPr id="7"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th-TH"/>
          </a:p>
        </p:txBody>
      </p:sp>
      <p:sp>
        <p:nvSpPr>
          <p:cNvPr id="8" name="Rectangle 5"/>
          <p:cNvSpPr>
            <a:spLocks noGrp="1" noChangeArrowheads="1"/>
          </p:cNvSpPr>
          <p:nvPr>
            <p:ph type="sldNum" sz="quarter" idx="11"/>
          </p:nvPr>
        </p:nvSpPr>
        <p:spPr>
          <a:ln/>
        </p:spPr>
        <p:txBody>
          <a:bodyPr/>
          <a:lstStyle>
            <a:lvl1pPr>
              <a:defRPr/>
            </a:lvl1pPr>
          </a:lstStyle>
          <a:p>
            <a:pPr>
              <a:defRPr/>
            </a:pPr>
            <a:fld id="{4095A106-27F1-4CA2-BD44-6595B11C2258}" type="slidenum">
              <a:rPr lang="en-US"/>
              <a:pPr>
                <a:defRPr/>
              </a:pPr>
              <a:t>‹#›</a:t>
            </a:fld>
            <a:endParaRPr lang="th-TH"/>
          </a:p>
        </p:txBody>
      </p:sp>
      <p:sp>
        <p:nvSpPr>
          <p:cNvPr id="9"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th-TH"/>
          </a:p>
        </p:txBody>
      </p:sp>
      <p:sp>
        <p:nvSpPr>
          <p:cNvPr id="4" name="Rectangle 5"/>
          <p:cNvSpPr>
            <a:spLocks noGrp="1" noChangeArrowheads="1"/>
          </p:cNvSpPr>
          <p:nvPr>
            <p:ph type="sldNum" sz="quarter" idx="11"/>
          </p:nvPr>
        </p:nvSpPr>
        <p:spPr>
          <a:ln/>
        </p:spPr>
        <p:txBody>
          <a:bodyPr/>
          <a:lstStyle>
            <a:lvl1pPr>
              <a:defRPr/>
            </a:lvl1pPr>
          </a:lstStyle>
          <a:p>
            <a:pPr>
              <a:defRPr/>
            </a:pPr>
            <a:fld id="{721A2475-EE4A-42C8-B0C8-354FC66B98BD}" type="slidenum">
              <a:rPr lang="en-US"/>
              <a:pPr>
                <a:defRPr/>
              </a:pPr>
              <a:t>‹#›</a:t>
            </a:fld>
            <a:endParaRPr lang="th-TH"/>
          </a:p>
        </p:txBody>
      </p:sp>
      <p:sp>
        <p:nvSpPr>
          <p:cNvPr id="5"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th-TH"/>
          </a:p>
        </p:txBody>
      </p:sp>
      <p:sp>
        <p:nvSpPr>
          <p:cNvPr id="3" name="Rectangle 5"/>
          <p:cNvSpPr>
            <a:spLocks noGrp="1" noChangeArrowheads="1"/>
          </p:cNvSpPr>
          <p:nvPr>
            <p:ph type="sldNum" sz="quarter" idx="11"/>
          </p:nvPr>
        </p:nvSpPr>
        <p:spPr>
          <a:ln/>
        </p:spPr>
        <p:txBody>
          <a:bodyPr/>
          <a:lstStyle>
            <a:lvl1pPr>
              <a:defRPr/>
            </a:lvl1pPr>
          </a:lstStyle>
          <a:p>
            <a:pPr>
              <a:defRPr/>
            </a:pPr>
            <a:fld id="{78D1EE0D-449C-4EEB-9216-0E525FC680F6}" type="slidenum">
              <a:rPr lang="en-US"/>
              <a:pPr>
                <a:defRPr/>
              </a:pPr>
              <a:t>‹#›</a:t>
            </a:fld>
            <a:endParaRPr lang="th-TH"/>
          </a:p>
        </p:txBody>
      </p:sp>
      <p:sp>
        <p:nvSpPr>
          <p:cNvPr id="4"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th-TH"/>
          </a:p>
        </p:txBody>
      </p:sp>
      <p:sp>
        <p:nvSpPr>
          <p:cNvPr id="6" name="Rectangle 5"/>
          <p:cNvSpPr>
            <a:spLocks noGrp="1" noChangeArrowheads="1"/>
          </p:cNvSpPr>
          <p:nvPr>
            <p:ph type="sldNum" sz="quarter" idx="11"/>
          </p:nvPr>
        </p:nvSpPr>
        <p:spPr>
          <a:ln/>
        </p:spPr>
        <p:txBody>
          <a:bodyPr/>
          <a:lstStyle>
            <a:lvl1pPr>
              <a:defRPr/>
            </a:lvl1pPr>
          </a:lstStyle>
          <a:p>
            <a:pPr>
              <a:defRPr/>
            </a:pPr>
            <a:fld id="{31CE20DF-0898-4EE7-A0DE-E0F4ACAC235A}" type="slidenum">
              <a:rPr lang="en-US"/>
              <a:pPr>
                <a:defRPr/>
              </a:pPr>
              <a:t>‹#›</a:t>
            </a:fld>
            <a:endParaRPr lang="th-TH"/>
          </a:p>
        </p:txBody>
      </p:sp>
      <p:sp>
        <p:nvSpPr>
          <p:cNvPr id="7"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fld id="{67F6B6D8-C219-4655-898A-B3F51086A5B5}"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th-TH"/>
          </a:p>
        </p:txBody>
      </p:sp>
      <p:sp>
        <p:nvSpPr>
          <p:cNvPr id="6" name="Rectangle 5"/>
          <p:cNvSpPr>
            <a:spLocks noGrp="1" noChangeArrowheads="1"/>
          </p:cNvSpPr>
          <p:nvPr>
            <p:ph type="sldNum" sz="quarter" idx="11"/>
          </p:nvPr>
        </p:nvSpPr>
        <p:spPr>
          <a:ln/>
        </p:spPr>
        <p:txBody>
          <a:bodyPr/>
          <a:lstStyle>
            <a:lvl1pPr>
              <a:defRPr/>
            </a:lvl1pPr>
          </a:lstStyle>
          <a:p>
            <a:pPr>
              <a:defRPr/>
            </a:pPr>
            <a:fld id="{F7F92694-A556-4F7C-A150-F7FDD080D130}" type="slidenum">
              <a:rPr lang="en-US"/>
              <a:pPr>
                <a:defRPr/>
              </a:pPr>
              <a:t>‹#›</a:t>
            </a:fld>
            <a:endParaRPr lang="th-TH"/>
          </a:p>
        </p:txBody>
      </p:sp>
      <p:sp>
        <p:nvSpPr>
          <p:cNvPr id="7"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th-TH"/>
          </a:p>
        </p:txBody>
      </p:sp>
      <p:sp>
        <p:nvSpPr>
          <p:cNvPr id="5" name="Rectangle 5"/>
          <p:cNvSpPr>
            <a:spLocks noGrp="1" noChangeArrowheads="1"/>
          </p:cNvSpPr>
          <p:nvPr>
            <p:ph type="sldNum" sz="quarter" idx="11"/>
          </p:nvPr>
        </p:nvSpPr>
        <p:spPr>
          <a:ln/>
        </p:spPr>
        <p:txBody>
          <a:bodyPr/>
          <a:lstStyle>
            <a:lvl1pPr>
              <a:defRPr/>
            </a:lvl1pPr>
          </a:lstStyle>
          <a:p>
            <a:pPr>
              <a:defRPr/>
            </a:pPr>
            <a:fld id="{22ED7329-DE64-47C7-98A8-4F44345585E6}" type="slidenum">
              <a:rPr lang="en-US"/>
              <a:pPr>
                <a:defRPr/>
              </a:pPr>
              <a:t>‹#›</a:t>
            </a:fld>
            <a:endParaRPr lang="th-TH"/>
          </a:p>
        </p:txBody>
      </p:sp>
      <p:sp>
        <p:nvSpPr>
          <p:cNvPr id="6"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th-TH"/>
          </a:p>
        </p:txBody>
      </p:sp>
      <p:sp>
        <p:nvSpPr>
          <p:cNvPr id="5" name="Rectangle 5"/>
          <p:cNvSpPr>
            <a:spLocks noGrp="1" noChangeArrowheads="1"/>
          </p:cNvSpPr>
          <p:nvPr>
            <p:ph type="sldNum" sz="quarter" idx="11"/>
          </p:nvPr>
        </p:nvSpPr>
        <p:spPr>
          <a:ln/>
        </p:spPr>
        <p:txBody>
          <a:bodyPr/>
          <a:lstStyle>
            <a:lvl1pPr>
              <a:defRPr/>
            </a:lvl1pPr>
          </a:lstStyle>
          <a:p>
            <a:pPr>
              <a:defRPr/>
            </a:pPr>
            <a:fld id="{78D3DEB2-6440-4A03-8883-6396E981B8D4}" type="slidenum">
              <a:rPr lang="en-US"/>
              <a:pPr>
                <a:defRPr/>
              </a:pPr>
              <a:t>‹#›</a:t>
            </a:fld>
            <a:endParaRPr lang="th-TH"/>
          </a:p>
        </p:txBody>
      </p:sp>
      <p:sp>
        <p:nvSpPr>
          <p:cNvPr id="6"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676400" y="1981200"/>
            <a:ext cx="7010400" cy="4114800"/>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th-TH"/>
          </a:p>
        </p:txBody>
      </p:sp>
      <p:sp>
        <p:nvSpPr>
          <p:cNvPr id="5" name="Rectangle 5"/>
          <p:cNvSpPr>
            <a:spLocks noGrp="1" noChangeArrowheads="1"/>
          </p:cNvSpPr>
          <p:nvPr>
            <p:ph type="sldNum" sz="quarter" idx="11"/>
          </p:nvPr>
        </p:nvSpPr>
        <p:spPr>
          <a:ln/>
        </p:spPr>
        <p:txBody>
          <a:bodyPr/>
          <a:lstStyle>
            <a:lvl1pPr>
              <a:defRPr/>
            </a:lvl1pPr>
          </a:lstStyle>
          <a:p>
            <a:pPr>
              <a:defRPr/>
            </a:pPr>
            <a:fld id="{D8A63F58-0C7B-4306-B681-DD70FC9433A1}" type="slidenum">
              <a:rPr lang="en-US"/>
              <a:pPr>
                <a:defRPr/>
              </a:pPr>
              <a:t>‹#›</a:t>
            </a:fld>
            <a:endParaRPr lang="th-TH"/>
          </a:p>
        </p:txBody>
      </p:sp>
      <p:sp>
        <p:nvSpPr>
          <p:cNvPr id="6"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166938" y="563563"/>
            <a:ext cx="4800600" cy="6151562"/>
            <a:chOff x="1365" y="355"/>
            <a:chExt cx="3024" cy="3875"/>
          </a:xfrm>
        </p:grpSpPr>
        <p:sp>
          <p:nvSpPr>
            <p:cNvPr id="5" name="Freeform 3"/>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1121">
                  <a:moveTo>
                    <a:pt x="0" y="1120"/>
                  </a:moveTo>
                  <a:lnTo>
                    <a:pt x="0" y="0"/>
                  </a:lnTo>
                  <a:lnTo>
                    <a:pt x="87" y="0"/>
                  </a:lnTo>
                  <a:lnTo>
                    <a:pt x="87" y="1085"/>
                  </a:lnTo>
                  <a:lnTo>
                    <a:pt x="0" y="1120"/>
                  </a:lnTo>
                </a:path>
              </a:pathLst>
            </a:custGeom>
            <a:solidFill>
              <a:schemeClr val="bg1"/>
            </a:solidFill>
            <a:ln w="9525" cap="rnd">
              <a:noFill/>
              <a:round/>
              <a:headEnd/>
              <a:tailEnd/>
            </a:ln>
            <a:effectLst/>
          </p:spPr>
          <p:txBody>
            <a:bodyPr/>
            <a:lstStyle/>
            <a:p>
              <a:endParaRPr lang="en-US"/>
            </a:p>
          </p:txBody>
        </p:sp>
        <p:sp>
          <p:nvSpPr>
            <p:cNvPr id="6" name="Freeform 4"/>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63">
                  <a:moveTo>
                    <a:pt x="0" y="29"/>
                  </a:moveTo>
                  <a:lnTo>
                    <a:pt x="83" y="0"/>
                  </a:lnTo>
                  <a:lnTo>
                    <a:pt x="74" y="329"/>
                  </a:lnTo>
                  <a:lnTo>
                    <a:pt x="0" y="362"/>
                  </a:lnTo>
                  <a:lnTo>
                    <a:pt x="0" y="29"/>
                  </a:lnTo>
                </a:path>
              </a:pathLst>
            </a:custGeom>
            <a:solidFill>
              <a:schemeClr val="bg1"/>
            </a:solidFill>
            <a:ln w="9525" cap="rnd">
              <a:noFill/>
              <a:round/>
              <a:headEnd/>
              <a:tailEnd/>
            </a:ln>
            <a:effectLst/>
          </p:spPr>
          <p:txBody>
            <a:bodyPr/>
            <a:lstStyle/>
            <a:p>
              <a:endParaRPr lang="en-US"/>
            </a:p>
          </p:txBody>
        </p:sp>
        <p:sp>
          <p:nvSpPr>
            <p:cNvPr id="7" name="Freeform 5"/>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249">
                  <a:moveTo>
                    <a:pt x="2" y="213"/>
                  </a:moveTo>
                  <a:lnTo>
                    <a:pt x="0" y="28"/>
                  </a:lnTo>
                  <a:lnTo>
                    <a:pt x="83" y="0"/>
                  </a:lnTo>
                  <a:lnTo>
                    <a:pt x="72" y="248"/>
                  </a:lnTo>
                  <a:lnTo>
                    <a:pt x="2" y="213"/>
                  </a:lnTo>
                </a:path>
              </a:pathLst>
            </a:custGeom>
            <a:solidFill>
              <a:schemeClr val="bg1"/>
            </a:solidFill>
            <a:ln w="9525" cap="rnd">
              <a:noFill/>
              <a:round/>
              <a:headEnd/>
              <a:tailEnd/>
            </a:ln>
            <a:effectLst/>
          </p:spPr>
          <p:txBody>
            <a:bodyPr/>
            <a:lstStyle/>
            <a:p>
              <a:endParaRPr lang="en-US"/>
            </a:p>
          </p:txBody>
        </p:sp>
        <p:sp>
          <p:nvSpPr>
            <p:cNvPr id="8" name="Freeform 6"/>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32">
                  <a:moveTo>
                    <a:pt x="13" y="204"/>
                  </a:moveTo>
                  <a:lnTo>
                    <a:pt x="0" y="0"/>
                  </a:lnTo>
                  <a:lnTo>
                    <a:pt x="51" y="26"/>
                  </a:lnTo>
                  <a:lnTo>
                    <a:pt x="47" y="231"/>
                  </a:lnTo>
                  <a:lnTo>
                    <a:pt x="13" y="204"/>
                  </a:lnTo>
                </a:path>
              </a:pathLst>
            </a:custGeom>
            <a:solidFill>
              <a:schemeClr val="bg1"/>
            </a:solidFill>
            <a:ln w="9525" cap="rnd">
              <a:noFill/>
              <a:round/>
              <a:headEnd/>
              <a:tailEnd/>
            </a:ln>
            <a:effectLst/>
          </p:spPr>
          <p:txBody>
            <a:bodyPr/>
            <a:lstStyle/>
            <a:p>
              <a:endParaRPr lang="en-US"/>
            </a:p>
          </p:txBody>
        </p:sp>
        <p:sp>
          <p:nvSpPr>
            <p:cNvPr id="9" name="Freeform 7"/>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33">
                  <a:moveTo>
                    <a:pt x="4" y="101"/>
                  </a:moveTo>
                  <a:lnTo>
                    <a:pt x="0" y="0"/>
                  </a:lnTo>
                  <a:lnTo>
                    <a:pt x="35" y="20"/>
                  </a:lnTo>
                  <a:lnTo>
                    <a:pt x="28" y="132"/>
                  </a:lnTo>
                  <a:lnTo>
                    <a:pt x="4" y="101"/>
                  </a:lnTo>
                </a:path>
              </a:pathLst>
            </a:custGeom>
            <a:solidFill>
              <a:schemeClr val="bg1"/>
            </a:solidFill>
            <a:ln w="9525" cap="rnd">
              <a:noFill/>
              <a:round/>
              <a:headEnd/>
              <a:tailEnd/>
            </a:ln>
            <a:effectLst/>
          </p:spPr>
          <p:txBody>
            <a:bodyPr/>
            <a:lstStyle/>
            <a:p>
              <a:endParaRPr lang="en-US"/>
            </a:p>
          </p:txBody>
        </p:sp>
        <p:sp>
          <p:nvSpPr>
            <p:cNvPr id="10" name="Freeform 8"/>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590">
                  <a:moveTo>
                    <a:pt x="15" y="589"/>
                  </a:moveTo>
                  <a:lnTo>
                    <a:pt x="0" y="0"/>
                  </a:lnTo>
                  <a:lnTo>
                    <a:pt x="29" y="37"/>
                  </a:lnTo>
                  <a:lnTo>
                    <a:pt x="15" y="589"/>
                  </a:lnTo>
                </a:path>
              </a:pathLst>
            </a:custGeom>
            <a:solidFill>
              <a:schemeClr val="bg1"/>
            </a:solidFill>
            <a:ln w="9525" cap="rnd">
              <a:noFill/>
              <a:round/>
              <a:headEnd/>
              <a:tailEnd/>
            </a:ln>
            <a:effectLst/>
          </p:spPr>
          <p:txBody>
            <a:bodyPr/>
            <a:lstStyle/>
            <a:p>
              <a:endParaRPr lang="en-US"/>
            </a:p>
          </p:txBody>
        </p:sp>
        <p:sp>
          <p:nvSpPr>
            <p:cNvPr id="11" name="Freeform 9"/>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w="9525" cap="rnd">
              <a:noFill/>
              <a:round/>
              <a:headEnd/>
              <a:tailEnd/>
            </a:ln>
            <a:effectLst/>
          </p:spPr>
          <p:txBody>
            <a:bodyPr/>
            <a:lstStyle/>
            <a:p>
              <a:endParaRPr lang="en-US"/>
            </a:p>
          </p:txBody>
        </p:sp>
        <p:sp>
          <p:nvSpPr>
            <p:cNvPr id="12" name="Freeform 10"/>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w="9525" cap="rnd">
              <a:noFill/>
              <a:round/>
              <a:headEnd/>
              <a:tailEnd/>
            </a:ln>
            <a:effectLst/>
          </p:spPr>
          <p:txBody>
            <a:bodyPr/>
            <a:lstStyle/>
            <a:p>
              <a:endParaRPr lang="en-US"/>
            </a:p>
          </p:txBody>
        </p:sp>
        <p:sp>
          <p:nvSpPr>
            <p:cNvPr id="13" name="Freeform 11"/>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w="9525" cap="rnd">
              <a:noFill/>
              <a:round/>
              <a:headEnd/>
              <a:tailEnd/>
            </a:ln>
            <a:effectLst/>
          </p:spPr>
          <p:txBody>
            <a:bodyPr/>
            <a:lstStyle/>
            <a:p>
              <a:endParaRPr lang="en-US"/>
            </a:p>
          </p:txBody>
        </p:sp>
        <p:sp>
          <p:nvSpPr>
            <p:cNvPr id="14" name="Freeform 12"/>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w="9525" cap="rnd">
              <a:noFill/>
              <a:round/>
              <a:headEnd/>
              <a:tailEnd/>
            </a:ln>
            <a:effectLst/>
          </p:spPr>
          <p:txBody>
            <a:bodyPr/>
            <a:lstStyle/>
            <a:p>
              <a:endParaRPr lang="en-US"/>
            </a:p>
          </p:txBody>
        </p:sp>
        <p:sp>
          <p:nvSpPr>
            <p:cNvPr id="15" name="Freeform 13"/>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w="9525" cap="rnd">
              <a:noFill/>
              <a:round/>
              <a:headEnd/>
              <a:tailEnd/>
            </a:ln>
            <a:effectLst/>
          </p:spPr>
          <p:txBody>
            <a:bodyPr/>
            <a:lstStyle/>
            <a:p>
              <a:endParaRPr lang="en-US"/>
            </a:p>
          </p:txBody>
        </p:sp>
        <p:sp>
          <p:nvSpPr>
            <p:cNvPr id="16" name="Freeform 14"/>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w="9525" cap="rnd">
              <a:noFill/>
              <a:round/>
              <a:headEnd/>
              <a:tailEnd/>
            </a:ln>
            <a:effectLst/>
          </p:spPr>
          <p:txBody>
            <a:bodyPr/>
            <a:lstStyle/>
            <a:p>
              <a:endParaRPr lang="en-US"/>
            </a:p>
          </p:txBody>
        </p:sp>
        <p:sp>
          <p:nvSpPr>
            <p:cNvPr id="17" name="Freeform 15"/>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w="9525" cap="rnd">
              <a:noFill/>
              <a:round/>
              <a:headEnd/>
              <a:tailEnd/>
            </a:ln>
            <a:effectLst/>
          </p:spPr>
          <p:txBody>
            <a:bodyPr/>
            <a:lstStyle/>
            <a:p>
              <a:endParaRPr lang="en-US"/>
            </a:p>
          </p:txBody>
        </p:sp>
        <p:sp>
          <p:nvSpPr>
            <p:cNvPr id="18" name="Freeform 16"/>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w="9525" cap="rnd">
              <a:noFill/>
              <a:round/>
              <a:headEnd/>
              <a:tailEnd/>
            </a:ln>
            <a:effectLst/>
          </p:spPr>
          <p:txBody>
            <a:bodyPr/>
            <a:lstStyle/>
            <a:p>
              <a:endParaRPr lang="en-US"/>
            </a:p>
          </p:txBody>
        </p:sp>
        <p:sp>
          <p:nvSpPr>
            <p:cNvPr id="19" name="Oval 17"/>
            <p:cNvSpPr>
              <a:spLocks noChangeArrowheads="1"/>
            </p:cNvSpPr>
            <p:nvPr/>
          </p:nvSpPr>
          <p:spPr bwMode="auto">
            <a:xfrm>
              <a:off x="2785" y="355"/>
              <a:ext cx="187" cy="198"/>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mtClean="0">
                <a:solidFill>
                  <a:srgbClr val="FFFFFF"/>
                </a:solidFill>
                <a:latin typeface="Book Antiqua" pitchFamily="18" charset="0"/>
              </a:endParaRPr>
            </a:p>
          </p:txBody>
        </p:sp>
        <p:sp>
          <p:nvSpPr>
            <p:cNvPr id="20" name="Freeform 18"/>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w="9525" cap="rnd">
              <a:noFill/>
              <a:round/>
              <a:headEnd/>
              <a:tailEnd/>
            </a:ln>
            <a:effectLst/>
          </p:spPr>
          <p:txBody>
            <a:bodyPr/>
            <a:lstStyle/>
            <a:p>
              <a:endParaRPr lang="en-US"/>
            </a:p>
          </p:txBody>
        </p:sp>
      </p:grpSp>
      <p:sp>
        <p:nvSpPr>
          <p:cNvPr id="82963" name="Rectangle 19"/>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82964" name="Rectangle 2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21" name="Rectangle 21"/>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22" name="Rectangle 22"/>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23" name="Rectangle 23"/>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02A4E125-62CF-48E6-9BB5-5731B017BD10}"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B7461518-45E2-49F5-9CCF-8484A7DDEFD7}" type="slidenum">
              <a:rPr lang="en-US"/>
              <a:pPr>
                <a:defRPr/>
              </a:pPr>
              <a:t>‹#›</a:t>
            </a:fld>
            <a:endParaRPr lang="en-US"/>
          </a:p>
        </p:txBody>
      </p:sp>
      <p:sp>
        <p:nvSpPr>
          <p:cNvPr id="6" name="Footer Placeholder 5"/>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B53F1A61-3E3A-42CC-B20D-DBDBBA656C86}" type="slidenum">
              <a:rPr lang="en-US"/>
              <a:pPr>
                <a:defRPr/>
              </a:pPr>
              <a:t>‹#›</a:t>
            </a:fld>
            <a:endParaRPr lang="en-US"/>
          </a:p>
        </p:txBody>
      </p:sp>
      <p:sp>
        <p:nvSpPr>
          <p:cNvPr id="6" name="Footer Placeholder 5"/>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29C08737-D935-40C8-9996-B3E83E812CE2}" type="slidenum">
              <a:rPr lang="en-US"/>
              <a:pPr>
                <a:defRPr/>
              </a:pPr>
              <a:t>‹#›</a:t>
            </a:fld>
            <a:endParaRPr lang="en-US"/>
          </a:p>
        </p:txBody>
      </p:sp>
      <p:sp>
        <p:nvSpPr>
          <p:cNvPr id="7" name="Footer Placeholder 6"/>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8" name="Slide Number Placeholder 7"/>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293C89E4-200D-410B-85D7-AB4598D5F0DD}" type="slidenum">
              <a:rPr lang="en-US"/>
              <a:pPr>
                <a:defRPr/>
              </a:pPr>
              <a:t>‹#›</a:t>
            </a:fld>
            <a:endParaRPr lang="en-US"/>
          </a:p>
        </p:txBody>
      </p:sp>
      <p:sp>
        <p:nvSpPr>
          <p:cNvPr id="9" name="Footer Placeholder 8"/>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4" name="Slide Number Placeholder 3"/>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3D95A8CE-F839-4511-A24D-C476E7E98018}" type="slidenum">
              <a:rPr lang="en-US"/>
              <a:pPr>
                <a:defRPr/>
              </a:pPr>
              <a:t>‹#›</a:t>
            </a:fld>
            <a:endParaRPr lang="en-US"/>
          </a:p>
        </p:txBody>
      </p:sp>
      <p:sp>
        <p:nvSpPr>
          <p:cNvPr id="5" name="Footer Placeholder 4"/>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fld id="{D7CED13C-4AEC-4F35-9D41-0BF5C869BE8A}"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3" name="Slide Number Placeholder 2"/>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485306E1-0A02-467A-BAD6-9D80D4661D3C}" type="slidenum">
              <a:rPr lang="en-US"/>
              <a:pPr>
                <a:defRPr/>
              </a:pPr>
              <a:t>‹#›</a:t>
            </a:fld>
            <a:endParaRPr lang="en-US"/>
          </a:p>
        </p:txBody>
      </p:sp>
      <p:sp>
        <p:nvSpPr>
          <p:cNvPr id="4" name="Footer Placeholder 3"/>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4B21B5C7-CF6A-4EB3-B502-D2439A46B776}" type="slidenum">
              <a:rPr lang="en-US"/>
              <a:pPr>
                <a:defRPr/>
              </a:pPr>
              <a:t>‹#›</a:t>
            </a:fld>
            <a:endParaRPr lang="en-US"/>
          </a:p>
        </p:txBody>
      </p:sp>
      <p:sp>
        <p:nvSpPr>
          <p:cNvPr id="7" name="Footer Placeholder 6"/>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6" name="Slide Number Placeholder 5"/>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F0C5C1D6-1BC7-481C-946A-EBF8F7CFCFAE}" type="slidenum">
              <a:rPr lang="en-US"/>
              <a:pPr>
                <a:defRPr/>
              </a:pPr>
              <a:t>‹#›</a:t>
            </a:fld>
            <a:endParaRPr lang="en-US"/>
          </a:p>
        </p:txBody>
      </p:sp>
      <p:sp>
        <p:nvSpPr>
          <p:cNvPr id="7" name="Footer Placeholder 6"/>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6B3142CF-3E4D-4E1B-8BF8-AD2815B1742A}" type="slidenum">
              <a:rPr lang="en-US"/>
              <a:pPr>
                <a:defRPr/>
              </a:pPr>
              <a:t>‹#›</a:t>
            </a:fld>
            <a:endParaRPr lang="en-US"/>
          </a:p>
        </p:txBody>
      </p:sp>
      <p:sp>
        <p:nvSpPr>
          <p:cNvPr id="6" name="Footer Placeholder 5"/>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0005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000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fld id="{69F5126C-71BB-402B-B162-9650FC87FF4C}" type="slidenum">
              <a:rPr lang="en-US"/>
              <a:pPr>
                <a:defRPr/>
              </a:pPr>
              <a:t>‹#›</a:t>
            </a:fld>
            <a:endParaRPr lang="en-US"/>
          </a:p>
        </p:txBody>
      </p:sp>
      <p:sp>
        <p:nvSpPr>
          <p:cNvPr id="6" name="Footer Placeholder 5"/>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defRPr>
                <a:latin typeface="Arial" charset="0"/>
                <a:cs typeface="Angsana New" pitchFamily="18" charset="-34"/>
              </a:defRPr>
            </a:lvl1pPr>
          </a:lstStyle>
          <a:p>
            <a:pPr>
              <a:defRPr/>
            </a:pPr>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grpSp>
      <p:sp>
        <p:nvSpPr>
          <p:cNvPr id="168978"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16897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21" name="Rectangle 21"/>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22" name="Rectangle 22"/>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568C25A2-421B-4F6F-8AFE-7CDF160894D4}" type="slidenum">
              <a:rPr lang="en-US"/>
              <a:pPr>
                <a:defRPr/>
              </a:pPr>
              <a:t>‹#›</a:t>
            </a:fld>
            <a:endParaRPr lang="en-US"/>
          </a:p>
        </p:txBody>
      </p:sp>
    </p:spTree>
  </p:cSld>
  <p:clrMapOvr>
    <a:masterClrMapping/>
  </p:clrMapOvr>
  <p:transition>
    <p:randomBar dir="vert"/>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6E1E26E7-9937-4E46-B9EB-BDE5B39BABDB}" type="slidenum">
              <a:rPr lang="en-US"/>
              <a:pPr>
                <a:defRPr/>
              </a:pPr>
              <a:t>‹#›</a:t>
            </a:fld>
            <a:endParaRPr lang="en-US"/>
          </a:p>
        </p:txBody>
      </p:sp>
    </p:spTree>
  </p:cSld>
  <p:clrMapOvr>
    <a:masterClrMapping/>
  </p:clrMapOvr>
  <p:transition>
    <p:randomBar dir="vert"/>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F1261381-2110-47BE-AEA8-7E956E47F155}" type="slidenum">
              <a:rPr lang="en-US"/>
              <a:pPr>
                <a:defRPr/>
              </a:pPr>
              <a:t>‹#›</a:t>
            </a:fld>
            <a:endParaRPr lang="en-US"/>
          </a:p>
        </p:txBody>
      </p:sp>
    </p:spTree>
  </p:cSld>
  <p:clrMapOvr>
    <a:masterClrMapping/>
  </p:clrMapOvr>
  <p:transition>
    <p:randomBar dir="ver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4969733D-9A55-4D46-9C5C-4C978C9B3CB1}" type="slidenum">
              <a:rPr lang="en-US"/>
              <a:pPr>
                <a:defRPr/>
              </a:pPr>
              <a:t>‹#›</a:t>
            </a:fld>
            <a:endParaRPr lang="en-US"/>
          </a:p>
        </p:txBody>
      </p:sp>
    </p:spTree>
  </p:cSld>
  <p:clrMapOvr>
    <a:masterClrMapping/>
  </p:clrMapOvr>
  <p:transition>
    <p:randomBar dir="vert"/>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A8C4E820-C64D-48EF-9FCE-788AFD2C899F}" type="slidenum">
              <a:rPr lang="en-US"/>
              <a:pPr>
                <a:defRPr/>
              </a:pPr>
              <a:t>‹#›</a:t>
            </a:fld>
            <a:endParaRPr lang="en-US"/>
          </a:p>
        </p:txBody>
      </p:sp>
    </p:spTree>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fld id="{B653A985-C5AF-4C23-ABE3-F2F5761519CA}"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86E04E29-4183-4DA7-AF1A-A3196164685A}" type="slidenum">
              <a:rPr lang="en-US"/>
              <a:pPr>
                <a:defRPr/>
              </a:pPr>
              <a:t>‹#›</a:t>
            </a:fld>
            <a:endParaRPr lang="en-US"/>
          </a:p>
        </p:txBody>
      </p:sp>
    </p:spTree>
  </p:cSld>
  <p:clrMapOvr>
    <a:masterClrMapping/>
  </p:clrMapOvr>
  <p:transition>
    <p:randomBar dir="vert"/>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D9D33FA1-A0E7-4DEA-95A6-F65E721F5D49}" type="slidenum">
              <a:rPr lang="en-US"/>
              <a:pPr>
                <a:defRPr/>
              </a:pPr>
              <a:t>‹#›</a:t>
            </a:fld>
            <a:endParaRPr lang="en-US"/>
          </a:p>
        </p:txBody>
      </p:sp>
    </p:spTree>
  </p:cSld>
  <p:clrMapOvr>
    <a:masterClrMapping/>
  </p:clrMapOvr>
  <p:transition>
    <p:randomBar dir="vert"/>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71E9341D-4921-4864-9838-9729FC7D241A}" type="slidenum">
              <a:rPr lang="en-US"/>
              <a:pPr>
                <a:defRPr/>
              </a:pPr>
              <a:t>‹#›</a:t>
            </a:fld>
            <a:endParaRPr lang="en-US"/>
          </a:p>
        </p:txBody>
      </p:sp>
    </p:spTree>
  </p:cSld>
  <p:clrMapOvr>
    <a:masterClrMapping/>
  </p:clrMapOvr>
  <p:transition>
    <p:randomBar dir="vert"/>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2D15FE9D-214A-49FC-AF57-D993BA71460D}" type="slidenum">
              <a:rPr lang="en-US"/>
              <a:pPr>
                <a:defRPr/>
              </a:pPr>
              <a:t>‹#›</a:t>
            </a:fld>
            <a:endParaRPr lang="en-US"/>
          </a:p>
        </p:txBody>
      </p:sp>
    </p:spTree>
  </p:cSld>
  <p:clrMapOvr>
    <a:masterClrMapping/>
  </p:clrMapOvr>
  <p:transition>
    <p:randomBar dir="vert"/>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7B65BF02-9E07-4793-AEA6-08BCC4F2FF0B}" type="slidenum">
              <a:rPr lang="en-US"/>
              <a:pPr>
                <a:defRPr/>
              </a:pPr>
              <a:t>‹#›</a:t>
            </a:fld>
            <a:endParaRPr lang="en-US"/>
          </a:p>
        </p:txBody>
      </p:sp>
    </p:spTree>
  </p:cSld>
  <p:clrMapOvr>
    <a:masterClrMapping/>
  </p:clrMapOvr>
  <p:transition>
    <p:randomBar dir="vert"/>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53847038-6469-4BC0-A740-AF25BB1E7AB2}" type="slidenum">
              <a:rPr lang="en-US"/>
              <a:pPr>
                <a:defRPr/>
              </a:pPr>
              <a:t>‹#›</a:t>
            </a:fld>
            <a:endParaRPr lang="en-US"/>
          </a:p>
        </p:txBody>
      </p:sp>
    </p:spTree>
  </p:cSld>
  <p:clrMapOvr>
    <a:masterClrMapping/>
  </p:clrMapOvr>
  <p:transition>
    <p:randomBar dir="vert"/>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19C3148D-5180-48B8-891B-0289D4F39DF2}" type="slidenum">
              <a:rPr lang="en-US"/>
              <a:pPr>
                <a:defRPr/>
              </a:pPr>
              <a:t>‹#›</a:t>
            </a:fld>
            <a:endParaRPr lang="en-US"/>
          </a:p>
        </p:txBody>
      </p:sp>
    </p:spTree>
  </p:cSld>
  <p:clrMapOvr>
    <a:masterClrMapping/>
  </p:clrMapOvr>
  <p:transition>
    <p:randomBar dir="vert"/>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5BA314D8-DE3E-471C-87A9-7CF5B3E0F98F}" type="slidenum">
              <a:rPr lang="en-US"/>
              <a:pPr>
                <a:defRPr/>
              </a:pPr>
              <a:t>‹#›</a:t>
            </a:fld>
            <a:endParaRPr lang="en-US"/>
          </a:p>
        </p:txBody>
      </p:sp>
    </p:spTree>
  </p:cSld>
  <p:clrMapOvr>
    <a:masterClrMapping/>
  </p:clrMapOvr>
  <p:transition>
    <p:randomBar dir="vert"/>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grpSp>
      <p:sp>
        <p:nvSpPr>
          <p:cNvPr id="168978"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16897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21" name="Rectangle 21"/>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22" name="Rectangle 22"/>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358160B4-D4E4-45B9-AF75-CCA488B6C82A}" type="slidenum">
              <a:rPr lang="en-US"/>
              <a:pPr>
                <a:defRPr/>
              </a:pPr>
              <a:t>‹#›</a:t>
            </a:fld>
            <a:endParaRPr lang="en-US"/>
          </a:p>
        </p:txBody>
      </p:sp>
    </p:spTree>
  </p:cSld>
  <p:clrMapOvr>
    <a:masterClrMapping/>
  </p:clrMapOvr>
  <p:transition>
    <p:randomBar dir="vert"/>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FFBB8D3A-53EC-43AB-869E-57A8E49BA0AC}" type="slidenum">
              <a:rPr lang="en-US"/>
              <a:pPr>
                <a:defRPr/>
              </a:pPr>
              <a:t>‹#›</a:t>
            </a:fld>
            <a:endParaRPr lang="en-US"/>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th-TH"/>
          </a:p>
        </p:txBody>
      </p:sp>
      <p:sp>
        <p:nvSpPr>
          <p:cNvPr id="5" name="Rectangle 5"/>
          <p:cNvSpPr>
            <a:spLocks noGrp="1" noChangeArrowheads="1"/>
          </p:cNvSpPr>
          <p:nvPr>
            <p:ph type="sldNum" sz="quarter" idx="11"/>
          </p:nvPr>
        </p:nvSpPr>
        <p:spPr>
          <a:ln/>
        </p:spPr>
        <p:txBody>
          <a:bodyPr/>
          <a:lstStyle>
            <a:lvl1pPr>
              <a:defRPr/>
            </a:lvl1pPr>
          </a:lstStyle>
          <a:p>
            <a:pPr>
              <a:defRPr/>
            </a:pPr>
            <a:fld id="{9F5DA750-D70F-4534-9A25-0ADB732D8D22}" type="slidenum">
              <a:rPr lang="en-US"/>
              <a:pPr>
                <a:defRPr/>
              </a:pPr>
              <a:t>‹#›</a:t>
            </a:fld>
            <a:endParaRPr lang="th-TH"/>
          </a:p>
        </p:txBody>
      </p:sp>
      <p:sp>
        <p:nvSpPr>
          <p:cNvPr id="6"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fld id="{CFF099A5-CB3C-427C-9E54-9FA2BEDC49D3}"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6485AF18-3F7C-46AF-9B70-FB7B91C37BCC}" type="slidenum">
              <a:rPr lang="en-US"/>
              <a:pPr>
                <a:defRPr/>
              </a:pPr>
              <a:t>‹#›</a:t>
            </a:fld>
            <a:endParaRPr lang="en-US"/>
          </a:p>
        </p:txBody>
      </p:sp>
    </p:spTree>
  </p:cSld>
  <p:clrMapOvr>
    <a:masterClrMapping/>
  </p:clrMapOvr>
  <p:transition>
    <p:randomBar dir="vert"/>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E18BD72D-9BF3-464B-9284-28BB35ECC13E}" type="slidenum">
              <a:rPr lang="en-US"/>
              <a:pPr>
                <a:defRPr/>
              </a:pPr>
              <a:t>‹#›</a:t>
            </a:fld>
            <a:endParaRPr lang="en-US"/>
          </a:p>
        </p:txBody>
      </p:sp>
    </p:spTree>
  </p:cSld>
  <p:clrMapOvr>
    <a:masterClrMapping/>
  </p:clrMapOvr>
  <p:transition>
    <p:randomBar dir="vert"/>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9EC7B5CA-D3F1-43B0-AD46-7C380D4B6CF3}" type="slidenum">
              <a:rPr lang="en-US"/>
              <a:pPr>
                <a:defRPr/>
              </a:pPr>
              <a:t>‹#›</a:t>
            </a:fld>
            <a:endParaRPr lang="en-US"/>
          </a:p>
        </p:txBody>
      </p:sp>
    </p:spTree>
  </p:cSld>
  <p:clrMapOvr>
    <a:masterClrMapping/>
  </p:clrMapOvr>
  <p:transition>
    <p:randomBar dir="vert"/>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DAB7ABBF-1C92-4A9C-A878-36137282E7E6}" type="slidenum">
              <a:rPr lang="en-US"/>
              <a:pPr>
                <a:defRPr/>
              </a:pPr>
              <a:t>‹#›</a:t>
            </a:fld>
            <a:endParaRPr lang="en-US"/>
          </a:p>
        </p:txBody>
      </p:sp>
    </p:spTree>
  </p:cSld>
  <p:clrMapOvr>
    <a:masterClrMapping/>
  </p:clrMapOvr>
  <p:transition>
    <p:randomBar dir="vert"/>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54FDE0EE-B816-470F-88D6-55559B7A83E9}" type="slidenum">
              <a:rPr lang="en-US"/>
              <a:pPr>
                <a:defRPr/>
              </a:pPr>
              <a:t>‹#›</a:t>
            </a:fld>
            <a:endParaRPr lang="en-US"/>
          </a:p>
        </p:txBody>
      </p:sp>
    </p:spTree>
  </p:cSld>
  <p:clrMapOvr>
    <a:masterClrMapping/>
  </p:clrMapOvr>
  <p:transition>
    <p:randomBar dir="vert"/>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1DD2586C-9972-4647-8E73-D944142A7422}" type="slidenum">
              <a:rPr lang="en-US"/>
              <a:pPr>
                <a:defRPr/>
              </a:pPr>
              <a:t>‹#›</a:t>
            </a:fld>
            <a:endParaRPr lang="en-US"/>
          </a:p>
        </p:txBody>
      </p:sp>
    </p:spTree>
  </p:cSld>
  <p:clrMapOvr>
    <a:masterClrMapping/>
  </p:clrMapOvr>
  <p:transition>
    <p:randomBar dir="vert"/>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559AA73F-FF04-4273-9123-B01653933E62}" type="slidenum">
              <a:rPr lang="en-US"/>
              <a:pPr>
                <a:defRPr/>
              </a:pPr>
              <a:t>‹#›</a:t>
            </a:fld>
            <a:endParaRPr lang="en-US"/>
          </a:p>
        </p:txBody>
      </p:sp>
    </p:spTree>
  </p:cSld>
  <p:clrMapOvr>
    <a:masterClrMapping/>
  </p:clrMapOvr>
  <p:transition>
    <p:randomBar dir="vert"/>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80BFA7F9-5B2F-4C7F-9FA4-6C853DFFF439}" type="slidenum">
              <a:rPr lang="en-US"/>
              <a:pPr>
                <a:defRPr/>
              </a:pPr>
              <a:t>‹#›</a:t>
            </a:fld>
            <a:endParaRPr lang="en-US"/>
          </a:p>
        </p:txBody>
      </p:sp>
    </p:spTree>
  </p:cSld>
  <p:clrMapOvr>
    <a:masterClrMapping/>
  </p:clrMapOvr>
  <p:transition>
    <p:randomBar dir="vert"/>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3785AD20-A451-436F-9BDD-684DD99996F7}" type="slidenum">
              <a:rPr lang="en-US"/>
              <a:pPr>
                <a:defRPr/>
              </a:pPr>
              <a:t>‹#›</a:t>
            </a:fld>
            <a:endParaRPr lang="en-US"/>
          </a:p>
        </p:txBody>
      </p:sp>
    </p:spTree>
  </p:cSld>
  <p:clrMapOvr>
    <a:masterClrMapping/>
  </p:clrMapOvr>
  <p:transition>
    <p:randomBar dir="vert"/>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60F91D02-3B93-41EC-9AAC-8232B50C5D33}" type="slidenum">
              <a:rPr lang="en-US"/>
              <a:pPr>
                <a:defRPr/>
              </a:pPr>
              <a:t>‹#›</a:t>
            </a:fld>
            <a:endParaRPr lang="en-US"/>
          </a:p>
        </p:txBody>
      </p:sp>
    </p:spTree>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fld id="{F3B14A4E-7A92-4E96-AE0D-7057D2C89914}"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12A347B4-9300-476E-946B-56193FCAFDC5}" type="slidenum">
              <a:rPr lang="en-US"/>
              <a:pPr>
                <a:defRPr/>
              </a:pPr>
              <a:t>‹#›</a:t>
            </a:fld>
            <a:endParaRPr lang="en-US"/>
          </a:p>
        </p:txBody>
      </p:sp>
    </p:spTree>
  </p:cSld>
  <p:clrMapOvr>
    <a:masterClrMapping/>
  </p:clrMapOvr>
  <p:transition>
    <p:randomBar dir="vert"/>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grpSp>
      <p:sp>
        <p:nvSpPr>
          <p:cNvPr id="168978"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16897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21" name="Rectangle 21"/>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22" name="Rectangle 22"/>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639B655E-B1BA-40F8-B33F-B63342102CC5}" type="slidenum">
              <a:rPr lang="en-US"/>
              <a:pPr>
                <a:defRPr/>
              </a:pPr>
              <a:t>‹#›</a:t>
            </a:fld>
            <a:endParaRPr lang="en-US"/>
          </a:p>
        </p:txBody>
      </p:sp>
    </p:spTree>
  </p:cSld>
  <p:clrMapOvr>
    <a:masterClrMapping/>
  </p:clrMapOvr>
  <p:transition>
    <p:randomBar dir="vert"/>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C942C8AB-1B1D-4852-B222-1AF63AB445DB}" type="slidenum">
              <a:rPr lang="en-US"/>
              <a:pPr>
                <a:defRPr/>
              </a:pPr>
              <a:t>‹#›</a:t>
            </a:fld>
            <a:endParaRPr lang="en-US"/>
          </a:p>
        </p:txBody>
      </p:sp>
    </p:spTree>
  </p:cSld>
  <p:clrMapOvr>
    <a:masterClrMapping/>
  </p:clrMapOvr>
  <p:transition>
    <p:randomBar dir="vert"/>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085284D0-8CD1-49A8-BCDA-A505F48EF12D}" type="slidenum">
              <a:rPr lang="en-US"/>
              <a:pPr>
                <a:defRPr/>
              </a:pPr>
              <a:t>‹#›</a:t>
            </a:fld>
            <a:endParaRPr lang="en-US"/>
          </a:p>
        </p:txBody>
      </p:sp>
    </p:spTree>
  </p:cSld>
  <p:clrMapOvr>
    <a:masterClrMapping/>
  </p:clrMapOvr>
  <p:transition>
    <p:randomBar dir="ver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274FE053-2DF2-486F-8E5C-15469F34172B}" type="slidenum">
              <a:rPr lang="en-US"/>
              <a:pPr>
                <a:defRPr/>
              </a:pPr>
              <a:t>‹#›</a:t>
            </a:fld>
            <a:endParaRPr lang="en-US"/>
          </a:p>
        </p:txBody>
      </p:sp>
    </p:spTree>
  </p:cSld>
  <p:clrMapOvr>
    <a:masterClrMapping/>
  </p:clrMapOvr>
  <p:transition>
    <p:randomBar dir="ver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7C334BA8-7AB1-431D-BA6E-0C99E9EB5414}" type="slidenum">
              <a:rPr lang="en-US"/>
              <a:pPr>
                <a:defRPr/>
              </a:pPr>
              <a:t>‹#›</a:t>
            </a:fld>
            <a:endParaRPr lang="en-US"/>
          </a:p>
        </p:txBody>
      </p:sp>
    </p:spTree>
  </p:cSld>
  <p:clrMapOvr>
    <a:masterClrMapping/>
  </p:clrMapOvr>
  <p:transition>
    <p:randomBar dir="ver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8408232E-FDC0-4CCA-8A56-B4D425C0A61D}" type="slidenum">
              <a:rPr lang="en-US"/>
              <a:pPr>
                <a:defRPr/>
              </a:pPr>
              <a:t>‹#›</a:t>
            </a:fld>
            <a:endParaRPr lang="en-US"/>
          </a:p>
        </p:txBody>
      </p:sp>
    </p:spTree>
  </p:cSld>
  <p:clrMapOvr>
    <a:masterClrMapping/>
  </p:clrMapOvr>
  <p:transition>
    <p:randomBar dir="vert"/>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BEB1248C-1853-42E3-8420-B5149F8BE3F9}" type="slidenum">
              <a:rPr lang="en-US"/>
              <a:pPr>
                <a:defRPr/>
              </a:pPr>
              <a:t>‹#›</a:t>
            </a:fld>
            <a:endParaRPr lang="en-US"/>
          </a:p>
        </p:txBody>
      </p:sp>
    </p:spTree>
  </p:cSld>
  <p:clrMapOvr>
    <a:masterClrMapping/>
  </p:clrMapOvr>
  <p:transition>
    <p:randomBar dir="vert"/>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CAFE215A-9C22-4E32-A601-7617E961EDF3}" type="slidenum">
              <a:rPr lang="en-US"/>
              <a:pPr>
                <a:defRPr/>
              </a:pPr>
              <a:t>‹#›</a:t>
            </a:fld>
            <a:endParaRPr lang="en-US"/>
          </a:p>
        </p:txBody>
      </p:sp>
    </p:spTree>
  </p:cSld>
  <p:clrMapOvr>
    <a:masterClrMapping/>
  </p:clrMapOvr>
  <p:transition>
    <p:randomBar dir="ver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FE79ED47-0883-41E4-92FF-C113181AD27A}" type="slidenum">
              <a:rPr lang="en-US"/>
              <a:pPr>
                <a:defRPr/>
              </a:pPr>
              <a:t>‹#›</a:t>
            </a:fld>
            <a:endParaRPr lang="en-US"/>
          </a:p>
        </p:txBody>
      </p:sp>
    </p:spTree>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fld id="{4D3D1A68-3FAA-49D8-987F-C8558EA0B8FB}"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0C858D86-747F-436F-91CE-B87B402D07C3}" type="slidenum">
              <a:rPr lang="en-US"/>
              <a:pPr>
                <a:defRPr/>
              </a:pPr>
              <a:t>‹#›</a:t>
            </a:fld>
            <a:endParaRPr lang="en-US"/>
          </a:p>
        </p:txBody>
      </p:sp>
    </p:spTree>
  </p:cSld>
  <p:clrMapOvr>
    <a:masterClrMapping/>
  </p:clrMapOvr>
  <p:transition>
    <p:randomBar dir="vert"/>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60DAC1A9-EA6B-4DE1-AB16-1BC09C8B0B55}" type="slidenum">
              <a:rPr lang="en-US"/>
              <a:pPr>
                <a:defRPr/>
              </a:pPr>
              <a:t>‹#›</a:t>
            </a:fld>
            <a:endParaRPr lang="en-US"/>
          </a:p>
        </p:txBody>
      </p:sp>
    </p:spTree>
  </p:cSld>
  <p:clrMapOvr>
    <a:masterClrMapping/>
  </p:clrMapOvr>
  <p:transition>
    <p:randomBar dir="vert"/>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BEC7550B-82BA-42D9-A22C-695AC0E28A87}" type="slidenum">
              <a:rPr lang="en-US"/>
              <a:pPr>
                <a:defRPr/>
              </a:pPr>
              <a:t>‹#›</a:t>
            </a:fld>
            <a:endParaRPr lang="en-US"/>
          </a:p>
        </p:txBody>
      </p:sp>
    </p:spTree>
  </p:cSld>
  <p:clrMapOvr>
    <a:masterClrMapping/>
  </p:clrMapOvr>
  <p:transition>
    <p:randomBar dir="vert"/>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BBDD4DE9-E98F-4B73-887F-E7031C16451F}" type="slidenum">
              <a:rPr lang="en-US"/>
              <a:pPr>
                <a:defRPr/>
              </a:pPr>
              <a:t>‹#›</a:t>
            </a:fld>
            <a:endParaRPr lang="en-US"/>
          </a:p>
        </p:txBody>
      </p:sp>
    </p:spTree>
  </p:cSld>
  <p:clrMapOvr>
    <a:masterClrMapping/>
  </p:clrMapOvr>
  <p:transition>
    <p:randomBar dir="ver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grpSp>
      <p:sp>
        <p:nvSpPr>
          <p:cNvPr id="168978"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16897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21" name="Rectangle 21"/>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22" name="Rectangle 22"/>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B8F7E5FD-8914-42D7-8B02-5AB1B4C26E9A}" type="slidenum">
              <a:rPr lang="en-US"/>
              <a:pPr>
                <a:defRPr/>
              </a:pPr>
              <a:t>‹#›</a:t>
            </a:fld>
            <a:endParaRPr lang="en-US"/>
          </a:p>
        </p:txBody>
      </p:sp>
    </p:spTree>
  </p:cSld>
  <p:clrMapOvr>
    <a:masterClrMapping/>
  </p:clrMapOvr>
  <p:transition>
    <p:randomBar dir="vert"/>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C312B746-01FF-4AA9-AD40-A37823ACB073}" type="slidenum">
              <a:rPr lang="en-US"/>
              <a:pPr>
                <a:defRPr/>
              </a:pPr>
              <a:t>‹#›</a:t>
            </a:fld>
            <a:endParaRPr lang="en-US"/>
          </a:p>
        </p:txBody>
      </p:sp>
    </p:spTree>
  </p:cSld>
  <p:clrMapOvr>
    <a:masterClrMapping/>
  </p:clrMapOvr>
  <p:transition>
    <p:randomBar dir="vert"/>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D57B387D-B798-4D75-9B8C-4D6C6BBD32D0}" type="slidenum">
              <a:rPr lang="en-US"/>
              <a:pPr>
                <a:defRPr/>
              </a:pPr>
              <a:t>‹#›</a:t>
            </a:fld>
            <a:endParaRPr lang="en-US"/>
          </a:p>
        </p:txBody>
      </p:sp>
    </p:spTree>
  </p:cSld>
  <p:clrMapOvr>
    <a:masterClrMapping/>
  </p:clrMapOvr>
  <p:transition>
    <p:randomBar dir="vert"/>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BFC9BAF5-A29E-4D76-83E1-164EDB470992}" type="slidenum">
              <a:rPr lang="en-US"/>
              <a:pPr>
                <a:defRPr/>
              </a:pPr>
              <a:t>‹#›</a:t>
            </a:fld>
            <a:endParaRPr lang="en-US"/>
          </a:p>
        </p:txBody>
      </p:sp>
    </p:spTree>
  </p:cSld>
  <p:clrMapOvr>
    <a:masterClrMapping/>
  </p:clrMapOvr>
  <p:transition>
    <p:randomBar dir="vert"/>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16137764-A9D3-4618-84E6-E87E95FC0090}" type="slidenum">
              <a:rPr lang="en-US"/>
              <a:pPr>
                <a:defRPr/>
              </a:pPr>
              <a:t>‹#›</a:t>
            </a:fld>
            <a:endParaRPr lang="en-US"/>
          </a:p>
        </p:txBody>
      </p:sp>
    </p:spTree>
  </p:cSld>
  <p:clrMapOvr>
    <a:masterClrMapping/>
  </p:clrMapOvr>
  <p:transition>
    <p:randomBar dir="vert"/>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DEAA6D53-F815-433E-A25F-080C1DA4EF14}" type="slidenum">
              <a:rPr lang="en-US"/>
              <a:pPr>
                <a:defRPr/>
              </a:pPr>
              <a:t>‹#›</a:t>
            </a:fld>
            <a:endParaRPr lang="en-US"/>
          </a:p>
        </p:txBody>
      </p:sp>
    </p:spTree>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fld id="{7ABE74DC-AEC7-4B82-8B04-7C8506AD44EC}"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2F57D447-DDBA-46BB-B7BD-0D4F2A019F23}" type="slidenum">
              <a:rPr lang="en-US"/>
              <a:pPr>
                <a:defRPr/>
              </a:pPr>
              <a:t>‹#›</a:t>
            </a:fld>
            <a:endParaRPr lang="en-US"/>
          </a:p>
        </p:txBody>
      </p:sp>
    </p:spTree>
  </p:cSld>
  <p:clrMapOvr>
    <a:masterClrMapping/>
  </p:clrMapOvr>
  <p:transition>
    <p:randomBar dir="vert"/>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55B1E168-3593-424F-B7FF-E443B0048B45}" type="slidenum">
              <a:rPr lang="en-US"/>
              <a:pPr>
                <a:defRPr/>
              </a:pPr>
              <a:t>‹#›</a:t>
            </a:fld>
            <a:endParaRPr lang="en-US"/>
          </a:p>
        </p:txBody>
      </p:sp>
    </p:spTree>
  </p:cSld>
  <p:clrMapOvr>
    <a:masterClrMapping/>
  </p:clrMapOvr>
  <p:transition>
    <p:randomBar dir="vert"/>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7E36204A-C89D-45FD-9675-0EAAA1B1346C}" type="slidenum">
              <a:rPr lang="en-US"/>
              <a:pPr>
                <a:defRPr/>
              </a:pPr>
              <a:t>‹#›</a:t>
            </a:fld>
            <a:endParaRPr lang="en-US"/>
          </a:p>
        </p:txBody>
      </p:sp>
    </p:spTree>
  </p:cSld>
  <p:clrMapOvr>
    <a:masterClrMapping/>
  </p:clrMapOvr>
  <p:transition>
    <p:randomBar dir="vert"/>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A4D16CB4-4E8A-4270-82B5-163F7370245B}" type="slidenum">
              <a:rPr lang="en-US"/>
              <a:pPr>
                <a:defRPr/>
              </a:pPr>
              <a:t>‹#›</a:t>
            </a:fld>
            <a:endParaRPr lang="en-US"/>
          </a:p>
        </p:txBody>
      </p:sp>
    </p:spTree>
  </p:cSld>
  <p:clrMapOvr>
    <a:masterClrMapping/>
  </p:clrMapOvr>
  <p:transition>
    <p:randomBar dir="vert"/>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B047210E-D2BE-4596-AECF-80D71AC535D4}" type="slidenum">
              <a:rPr lang="en-US"/>
              <a:pPr>
                <a:defRPr/>
              </a:pPr>
              <a:t>‹#›</a:t>
            </a:fld>
            <a:endParaRPr lang="en-US"/>
          </a:p>
        </p:txBody>
      </p:sp>
    </p:spTree>
  </p:cSld>
  <p:clrMapOvr>
    <a:masterClrMapping/>
  </p:clrMapOvr>
  <p:transition>
    <p:randomBar dir="vert"/>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68B98079-26A5-457D-A1C9-945512593BCD}" type="slidenum">
              <a:rPr lang="en-US"/>
              <a:pPr>
                <a:defRPr/>
              </a:pPr>
              <a:t>‹#›</a:t>
            </a:fld>
            <a:endParaRPr lang="en-US"/>
          </a:p>
        </p:txBody>
      </p:sp>
    </p:spTree>
  </p:cSld>
  <p:clrMapOvr>
    <a:masterClrMapping/>
  </p:clrMapOvr>
  <p:transition>
    <p:randomBar dir="vert"/>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369DE8AC-F701-4508-AD08-2AFB187023E2}" type="slidenum">
              <a:rPr lang="en-US"/>
              <a:pPr>
                <a:defRPr/>
              </a:pPr>
              <a:t>‹#›</a:t>
            </a:fld>
            <a:endParaRPr lang="en-US"/>
          </a:p>
        </p:txBody>
      </p:sp>
    </p:spTree>
  </p:cSld>
  <p:clrMapOvr>
    <a:masterClrMapping/>
  </p:clrMapOvr>
  <p:transition>
    <p:randomBar dir="vert"/>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grpSp>
      <p:sp>
        <p:nvSpPr>
          <p:cNvPr id="168978"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16897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21" name="Rectangle 21"/>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22" name="Rectangle 22"/>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E7BE29AE-20C2-4C81-AE5D-4E26164C7E81}" type="slidenum">
              <a:rPr lang="en-US"/>
              <a:pPr>
                <a:defRPr/>
              </a:pPr>
              <a:t>‹#›</a:t>
            </a:fld>
            <a:endParaRPr lang="en-US"/>
          </a:p>
        </p:txBody>
      </p:sp>
    </p:spTree>
  </p:cSld>
  <p:clrMapOvr>
    <a:masterClrMapping/>
  </p:clrMapOvr>
  <p:transition>
    <p:randomBar dir="vert"/>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B02A6750-9D67-4EEE-9DBD-98C0057121E3}" type="slidenum">
              <a:rPr lang="en-US"/>
              <a:pPr>
                <a:defRPr/>
              </a:pPr>
              <a:t>‹#›</a:t>
            </a:fld>
            <a:endParaRPr lang="en-US"/>
          </a:p>
        </p:txBody>
      </p:sp>
    </p:spTree>
  </p:cSld>
  <p:clrMapOvr>
    <a:masterClrMapping/>
  </p:clrMapOvr>
  <p:transition>
    <p:randomBar dir="vert"/>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DAC69FB1-B722-45E1-AA1E-4ED5931A1C96}" type="slidenum">
              <a:rPr lang="en-US"/>
              <a:pPr>
                <a:defRPr/>
              </a:pPr>
              <a:t>‹#›</a:t>
            </a:fld>
            <a:endParaRPr lang="en-US"/>
          </a:p>
        </p:txBody>
      </p:sp>
    </p:spTree>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cs typeface="Angsana New" pitchFamily="18" charset="-34"/>
              </a:defRPr>
            </a:lvl1pPr>
          </a:lstStyle>
          <a:p>
            <a:pPr>
              <a:defRPr/>
            </a:pPr>
            <a:fld id="{421E9753-D517-4F90-98BE-D93581DB00AD}"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4C875980-CB66-477C-8035-787681913869}" type="slidenum">
              <a:rPr lang="en-US"/>
              <a:pPr>
                <a:defRPr/>
              </a:pPr>
              <a:t>‹#›</a:t>
            </a:fld>
            <a:endParaRPr lang="en-US"/>
          </a:p>
        </p:txBody>
      </p:sp>
    </p:spTree>
  </p:cSld>
  <p:clrMapOvr>
    <a:masterClrMapping/>
  </p:clrMapOvr>
  <p:transition>
    <p:randomBar dir="vert"/>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FC80BC23-8DCD-4FB2-8973-8DA7C23026F7}" type="slidenum">
              <a:rPr lang="en-US"/>
              <a:pPr>
                <a:defRPr/>
              </a:pPr>
              <a:t>‹#›</a:t>
            </a:fld>
            <a:endParaRPr lang="en-US"/>
          </a:p>
        </p:txBody>
      </p:sp>
    </p:spTree>
  </p:cSld>
  <p:clrMapOvr>
    <a:masterClrMapping/>
  </p:clrMapOvr>
  <p:transition>
    <p:randomBar dir="vert"/>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4793A2CA-1958-47DA-A9ED-DD065A157B97}" type="slidenum">
              <a:rPr lang="en-US"/>
              <a:pPr>
                <a:defRPr/>
              </a:pPr>
              <a:t>‹#›</a:t>
            </a:fld>
            <a:endParaRPr lang="en-US"/>
          </a:p>
        </p:txBody>
      </p:sp>
    </p:spTree>
  </p:cSld>
  <p:clrMapOvr>
    <a:masterClrMapping/>
  </p:clrMapOvr>
  <p:transition>
    <p:randomBar dir="vert"/>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01A75AB1-D4EA-4333-AFE7-5BF9C37A0AD1}" type="slidenum">
              <a:rPr lang="en-US"/>
              <a:pPr>
                <a:defRPr/>
              </a:pPr>
              <a:t>‹#›</a:t>
            </a:fld>
            <a:endParaRPr lang="en-US"/>
          </a:p>
        </p:txBody>
      </p:sp>
    </p:spTree>
  </p:cSld>
  <p:clrMapOvr>
    <a:masterClrMapping/>
  </p:clrMapOvr>
  <p:transition>
    <p:randomBar dir="vert"/>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FCF906EF-1522-4974-A6E3-9F4551A44681}" type="slidenum">
              <a:rPr lang="en-US"/>
              <a:pPr>
                <a:defRPr/>
              </a:pPr>
              <a:t>‹#›</a:t>
            </a:fld>
            <a:endParaRPr lang="en-US"/>
          </a:p>
        </p:txBody>
      </p:sp>
    </p:spTree>
  </p:cSld>
  <p:clrMapOvr>
    <a:masterClrMapping/>
  </p:clrMapOvr>
  <p:transition>
    <p:randomBar dir="vert"/>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EA1F99F4-43F6-4161-A106-3AEFFA5B91BE}" type="slidenum">
              <a:rPr lang="en-US"/>
              <a:pPr>
                <a:defRPr/>
              </a:pPr>
              <a:t>‹#›</a:t>
            </a:fld>
            <a:endParaRPr lang="en-US"/>
          </a:p>
        </p:txBody>
      </p:sp>
    </p:spTree>
  </p:cSld>
  <p:clrMapOvr>
    <a:masterClrMapping/>
  </p:clrMapOvr>
  <p:transition>
    <p:randomBar dir="vert"/>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843331D7-5EA6-43A3-AE6A-8941BA5B50F2}" type="slidenum">
              <a:rPr lang="en-US"/>
              <a:pPr>
                <a:defRPr/>
              </a:pPr>
              <a:t>‹#›</a:t>
            </a:fld>
            <a:endParaRPr lang="en-US"/>
          </a:p>
        </p:txBody>
      </p:sp>
    </p:spTree>
  </p:cSld>
  <p:clrMapOvr>
    <a:masterClrMapping/>
  </p:clrMapOvr>
  <p:transition>
    <p:randomBar dir="vert"/>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6C8F74C2-7171-4087-BECC-9ADD2FFE2954}" type="slidenum">
              <a:rPr lang="en-US"/>
              <a:pPr>
                <a:defRPr/>
              </a:pPr>
              <a:t>‹#›</a:t>
            </a:fld>
            <a:endParaRPr lang="en-US"/>
          </a:p>
        </p:txBody>
      </p:sp>
    </p:spTree>
  </p:cSld>
  <p:clrMapOvr>
    <a:masterClrMapping/>
  </p:clrMapOvr>
  <p:transition>
    <p:randomBar dir="vert"/>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91AB157D-3D29-426B-B304-4B76B4635FE1}" type="slidenum">
              <a:rPr lang="en-US"/>
              <a:pPr>
                <a:defRPr/>
              </a:pPr>
              <a:t>‹#›</a:t>
            </a:fld>
            <a:endParaRPr lang="en-US"/>
          </a:p>
        </p:txBody>
      </p:sp>
    </p:spTree>
  </p:cSld>
  <p:clrMapOvr>
    <a:masterClrMapping/>
  </p:clrMapOvr>
  <p:transition>
    <p:randomBar dir="vert"/>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19F9CCE5-764D-4046-8886-1331967AB609}" type="slidenum">
              <a:rPr lang="en-US"/>
              <a:pPr>
                <a:defRPr/>
              </a:pPr>
              <a:t>‹#›</a:t>
            </a:fld>
            <a:endParaRPr lang="en-US"/>
          </a:p>
        </p:txBody>
      </p:sp>
    </p:spTree>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endParaRPr lang="en-US"/>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endParaRPr lang="en-US"/>
          </a:p>
        </p:txBody>
      </p:sp>
      <p:sp>
        <p:nvSpPr>
          <p:cNvPr id="77826" name="Rectangle 2"/>
          <p:cNvSpPr>
            <a:spLocks noGrp="1" noChangeArrowheads="1"/>
          </p:cNvSpPr>
          <p:nvPr>
            <p:ph type="ctrTitle"/>
          </p:nvPr>
        </p:nvSpPr>
        <p:spPr>
          <a:xfrm>
            <a:off x="2895600" y="1371600"/>
            <a:ext cx="5867400" cy="2286000"/>
          </a:xfrm>
        </p:spPr>
        <p:txBody>
          <a:bodyPr/>
          <a:lstStyle>
            <a:lvl1pPr>
              <a:defRPr sz="4500"/>
            </a:lvl1pPr>
          </a:lstStyle>
          <a:p>
            <a:pPr lvl="0"/>
            <a:r>
              <a:rPr lang="th-TH" noProof="0" smtClean="0"/>
              <a:t>Click to edit Master title style</a:t>
            </a:r>
          </a:p>
        </p:txBody>
      </p:sp>
      <p:sp>
        <p:nvSpPr>
          <p:cNvPr id="77827"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pPr lvl="0"/>
            <a:r>
              <a:rPr lang="th-TH" noProof="0" smtClean="0"/>
              <a:t>Click to edit Master subtitle style</a:t>
            </a:r>
          </a:p>
        </p:txBody>
      </p:sp>
      <p:sp>
        <p:nvSpPr>
          <p:cNvPr id="20" name="Rectangle 4"/>
          <p:cNvSpPr>
            <a:spLocks noGrp="1" noChangeArrowheads="1"/>
          </p:cNvSpPr>
          <p:nvPr>
            <p:ph type="dt" sz="half" idx="10"/>
          </p:nvPr>
        </p:nvSpPr>
        <p:spPr>
          <a:xfrm>
            <a:off x="457200" y="6248400"/>
            <a:ext cx="2133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th-TH"/>
          </a:p>
        </p:txBody>
      </p:sp>
      <p:sp>
        <p:nvSpPr>
          <p:cNvPr id="21"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th-TH"/>
          </a:p>
        </p:txBody>
      </p:sp>
      <p:sp>
        <p:nvSpPr>
          <p:cNvPr id="22"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C3B1BEC9-F927-4F1E-8E92-59ED8A14C1BE}" type="slidenum">
              <a:rPr lang="en-US"/>
              <a:pPr>
                <a:defRPr/>
              </a:pPr>
              <a:t>‹#›</a:t>
            </a:fld>
            <a:endParaRPr lang="th-TH"/>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grpSp>
      <p:sp>
        <p:nvSpPr>
          <p:cNvPr id="168978"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16897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21" name="Rectangle 21"/>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22" name="Rectangle 22"/>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7D8194D4-87E8-498B-9602-8A05840203CC}" type="slidenum">
              <a:rPr lang="en-US"/>
              <a:pPr>
                <a:defRPr/>
              </a:pPr>
              <a:t>‹#›</a:t>
            </a:fld>
            <a:endParaRPr lang="en-US"/>
          </a:p>
        </p:txBody>
      </p:sp>
    </p:spTree>
  </p:cSld>
  <p:clrMapOvr>
    <a:masterClrMapping/>
  </p:clrMapOvr>
  <p:transition>
    <p:randomBar dir="vert"/>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83F32CDB-50D9-44E2-99F0-F7B4ED5C6A2E}" type="slidenum">
              <a:rPr lang="en-US"/>
              <a:pPr>
                <a:defRPr/>
              </a:pPr>
              <a:t>‹#›</a:t>
            </a:fld>
            <a:endParaRPr lang="en-US"/>
          </a:p>
        </p:txBody>
      </p:sp>
    </p:spTree>
  </p:cSld>
  <p:clrMapOvr>
    <a:masterClrMapping/>
  </p:clrMapOvr>
  <p:transition>
    <p:randomBar dir="vert"/>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CD41EC8F-D1BD-49F6-A3C8-39A31B96366D}" type="slidenum">
              <a:rPr lang="en-US"/>
              <a:pPr>
                <a:defRPr/>
              </a:pPr>
              <a:t>‹#›</a:t>
            </a:fld>
            <a:endParaRPr lang="en-US"/>
          </a:p>
        </p:txBody>
      </p:sp>
    </p:spTree>
  </p:cSld>
  <p:clrMapOvr>
    <a:masterClrMapping/>
  </p:clrMapOvr>
  <p:transition>
    <p:randomBar dir="vert"/>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1BBE8F1A-A31A-439E-B5D4-D47FD45B88A5}" type="slidenum">
              <a:rPr lang="en-US"/>
              <a:pPr>
                <a:defRPr/>
              </a:pPr>
              <a:t>‹#›</a:t>
            </a:fld>
            <a:endParaRPr lang="en-US"/>
          </a:p>
        </p:txBody>
      </p:sp>
    </p:spTree>
  </p:cSld>
  <p:clrMapOvr>
    <a:masterClrMapping/>
  </p:clrMapOvr>
  <p:transition>
    <p:randomBar dir="vert"/>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ECDF6E44-BBCD-4934-B9D0-2D1F63143549}" type="slidenum">
              <a:rPr lang="en-US"/>
              <a:pPr>
                <a:defRPr/>
              </a:pPr>
              <a:t>‹#›</a:t>
            </a:fld>
            <a:endParaRPr lang="en-US"/>
          </a:p>
        </p:txBody>
      </p:sp>
    </p:spTree>
  </p:cSld>
  <p:clrMapOvr>
    <a:masterClrMapping/>
  </p:clrMapOvr>
  <p:transition>
    <p:randomBar dir="vert"/>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02CC6CB1-70D5-48C0-8859-B576AFB2C52B}" type="slidenum">
              <a:rPr lang="en-US"/>
              <a:pPr>
                <a:defRPr/>
              </a:pPr>
              <a:t>‹#›</a:t>
            </a:fld>
            <a:endParaRPr lang="en-US"/>
          </a:p>
        </p:txBody>
      </p:sp>
    </p:spTree>
  </p:cSld>
  <p:clrMapOvr>
    <a:masterClrMapping/>
  </p:clrMapOvr>
  <p:transition>
    <p:randomBar dir="vert"/>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6375D308-D491-4B6F-AB8C-0CD2B5C4A7C1}" type="slidenum">
              <a:rPr lang="en-US"/>
              <a:pPr>
                <a:defRPr/>
              </a:pPr>
              <a:t>‹#›</a:t>
            </a:fld>
            <a:endParaRPr lang="en-US"/>
          </a:p>
        </p:txBody>
      </p:sp>
    </p:spTree>
  </p:cSld>
  <p:clrMapOvr>
    <a:masterClrMapping/>
  </p:clrMapOvr>
  <p:transition>
    <p:randomBar dir="vert"/>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92063635-84E0-4599-A57E-EDDFC4265559}" type="slidenum">
              <a:rPr lang="en-US"/>
              <a:pPr>
                <a:defRPr/>
              </a:pPr>
              <a:t>‹#›</a:t>
            </a:fld>
            <a:endParaRPr lang="en-US"/>
          </a:p>
        </p:txBody>
      </p:sp>
    </p:spTree>
  </p:cSld>
  <p:clrMapOvr>
    <a:masterClrMapping/>
  </p:clrMapOvr>
  <p:transition>
    <p:randomBar dir="vert"/>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B2A8C0E6-E4A9-419B-81F4-799C1DD034C4}" type="slidenum">
              <a:rPr lang="en-US"/>
              <a:pPr>
                <a:defRPr/>
              </a:pPr>
              <a:t>‹#›</a:t>
            </a:fld>
            <a:endParaRPr lang="en-US"/>
          </a:p>
        </p:txBody>
      </p:sp>
    </p:spTree>
  </p:cSld>
  <p:clrMapOvr>
    <a:masterClrMapping/>
  </p:clrMapOvr>
  <p:transition>
    <p:randomBar dir="vert"/>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0C4C0901-C4AF-4947-A181-A3E7E72E9143}" type="slidenum">
              <a:rPr lang="en-US"/>
              <a:pPr>
                <a:defRPr/>
              </a:pPr>
              <a:t>‹#›</a:t>
            </a:fld>
            <a:endParaRPr lang="en-US"/>
          </a:p>
        </p:txBody>
      </p:sp>
    </p:spTree>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th-TH"/>
          </a:p>
        </p:txBody>
      </p:sp>
      <p:sp>
        <p:nvSpPr>
          <p:cNvPr id="5" name="Rectangle 5"/>
          <p:cNvSpPr>
            <a:spLocks noGrp="1" noChangeArrowheads="1"/>
          </p:cNvSpPr>
          <p:nvPr>
            <p:ph type="sldNum" sz="quarter" idx="11"/>
          </p:nvPr>
        </p:nvSpPr>
        <p:spPr>
          <a:ln/>
        </p:spPr>
        <p:txBody>
          <a:bodyPr/>
          <a:lstStyle>
            <a:lvl1pPr>
              <a:defRPr/>
            </a:lvl1pPr>
          </a:lstStyle>
          <a:p>
            <a:pPr>
              <a:defRPr/>
            </a:pPr>
            <a:fld id="{640C9530-BE84-4BFB-9EE4-DE9430D501F1}" type="slidenum">
              <a:rPr lang="en-US"/>
              <a:pPr>
                <a:defRPr/>
              </a:pPr>
              <a:t>‹#›</a:t>
            </a:fld>
            <a:endParaRPr lang="th-TH"/>
          </a:p>
        </p:txBody>
      </p:sp>
      <p:sp>
        <p:nvSpPr>
          <p:cNvPr id="6"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24F24343-555F-4FB5-8BF1-63E562779A57}" type="slidenum">
              <a:rPr lang="en-US"/>
              <a:pPr>
                <a:defRPr/>
              </a:pPr>
              <a:t>‹#›</a:t>
            </a:fld>
            <a:endParaRPr lang="en-US"/>
          </a:p>
        </p:txBody>
      </p:sp>
    </p:spTree>
  </p:cSld>
  <p:clrMapOvr>
    <a:masterClrMapping/>
  </p:clrMapOvr>
  <p:transition>
    <p:randomBar dir="vert"/>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7481BD85-7F0E-45E0-A46A-F3E3A8617E6B}" type="slidenum">
              <a:rPr lang="en-US"/>
              <a:pPr>
                <a:defRPr/>
              </a:pPr>
              <a:t>‹#›</a:t>
            </a:fld>
            <a:endParaRPr lang="en-US"/>
          </a:p>
        </p:txBody>
      </p:sp>
    </p:spTree>
  </p:cSld>
  <p:clrMapOvr>
    <a:masterClrMapping/>
  </p:clrMapOvr>
  <p:transition>
    <p:randomBar dir="vert"/>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atin typeface="Arial" pitchFamily="34" charset="0"/>
                <a:cs typeface="Angsana New" pitchFamily="18" charset="-34"/>
              </a:defRPr>
            </a:lvl1pPr>
          </a:lstStyle>
          <a:p>
            <a:pPr>
              <a:defRPr/>
            </a:pPr>
            <a:fld id="{588C6E26-7383-4041-A76B-5763B43DBF05}" type="slidenum">
              <a:rPr lang="en-US"/>
              <a:pPr>
                <a:defRPr/>
              </a:pPr>
              <a:t>‹#›</a:t>
            </a:fld>
            <a:endParaRPr lang="en-US"/>
          </a:p>
        </p:txBody>
      </p:sp>
    </p:spTree>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th-TH"/>
          </a:p>
        </p:txBody>
      </p:sp>
      <p:sp>
        <p:nvSpPr>
          <p:cNvPr id="5" name="Rectangle 5"/>
          <p:cNvSpPr>
            <a:spLocks noGrp="1" noChangeArrowheads="1"/>
          </p:cNvSpPr>
          <p:nvPr>
            <p:ph type="sldNum" sz="quarter" idx="11"/>
          </p:nvPr>
        </p:nvSpPr>
        <p:spPr>
          <a:ln/>
        </p:spPr>
        <p:txBody>
          <a:bodyPr/>
          <a:lstStyle>
            <a:lvl1pPr>
              <a:defRPr/>
            </a:lvl1pPr>
          </a:lstStyle>
          <a:p>
            <a:pPr>
              <a:defRPr/>
            </a:pPr>
            <a:fld id="{84FA992F-8D2B-48B5-9F87-9345895CD38A}" type="slidenum">
              <a:rPr lang="en-US"/>
              <a:pPr>
                <a:defRPr/>
              </a:pPr>
              <a:t>‹#›</a:t>
            </a:fld>
            <a:endParaRPr lang="th-TH"/>
          </a:p>
        </p:txBody>
      </p:sp>
      <p:sp>
        <p:nvSpPr>
          <p:cNvPr id="6"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th-TH"/>
          </a:p>
        </p:txBody>
      </p:sp>
      <p:sp>
        <p:nvSpPr>
          <p:cNvPr id="6" name="Rectangle 5"/>
          <p:cNvSpPr>
            <a:spLocks noGrp="1" noChangeArrowheads="1"/>
          </p:cNvSpPr>
          <p:nvPr>
            <p:ph type="sldNum" sz="quarter" idx="11"/>
          </p:nvPr>
        </p:nvSpPr>
        <p:spPr>
          <a:ln/>
        </p:spPr>
        <p:txBody>
          <a:bodyPr/>
          <a:lstStyle>
            <a:lvl1pPr>
              <a:defRPr/>
            </a:lvl1pPr>
          </a:lstStyle>
          <a:p>
            <a:pPr>
              <a:defRPr/>
            </a:pPr>
            <a:fld id="{8135A990-2FAB-4FFC-85E4-9C6A8D266CBB}" type="slidenum">
              <a:rPr lang="en-US"/>
              <a:pPr>
                <a:defRPr/>
              </a:pPr>
              <a:t>‹#›</a:t>
            </a:fld>
            <a:endParaRPr lang="th-TH"/>
          </a:p>
        </p:txBody>
      </p:sp>
      <p:sp>
        <p:nvSpPr>
          <p:cNvPr id="7"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th-TH"/>
          </a:p>
        </p:txBody>
      </p:sp>
      <p:sp>
        <p:nvSpPr>
          <p:cNvPr id="8" name="Rectangle 5"/>
          <p:cNvSpPr>
            <a:spLocks noGrp="1" noChangeArrowheads="1"/>
          </p:cNvSpPr>
          <p:nvPr>
            <p:ph type="sldNum" sz="quarter" idx="11"/>
          </p:nvPr>
        </p:nvSpPr>
        <p:spPr>
          <a:ln/>
        </p:spPr>
        <p:txBody>
          <a:bodyPr/>
          <a:lstStyle>
            <a:lvl1pPr>
              <a:defRPr/>
            </a:lvl1pPr>
          </a:lstStyle>
          <a:p>
            <a:pPr>
              <a:defRPr/>
            </a:pPr>
            <a:fld id="{A4FFD145-642B-4371-A316-034F5ABA08EC}" type="slidenum">
              <a:rPr lang="en-US"/>
              <a:pPr>
                <a:defRPr/>
              </a:pPr>
              <a:t>‹#›</a:t>
            </a:fld>
            <a:endParaRPr lang="th-TH"/>
          </a:p>
        </p:txBody>
      </p:sp>
      <p:sp>
        <p:nvSpPr>
          <p:cNvPr id="9"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th-TH"/>
          </a:p>
        </p:txBody>
      </p:sp>
      <p:sp>
        <p:nvSpPr>
          <p:cNvPr id="5" name="Rectangle 5"/>
          <p:cNvSpPr>
            <a:spLocks noGrp="1" noChangeArrowheads="1"/>
          </p:cNvSpPr>
          <p:nvPr>
            <p:ph type="sldNum" sz="quarter" idx="11"/>
          </p:nvPr>
        </p:nvSpPr>
        <p:spPr>
          <a:ln/>
        </p:spPr>
        <p:txBody>
          <a:bodyPr/>
          <a:lstStyle>
            <a:lvl1pPr>
              <a:defRPr/>
            </a:lvl1pPr>
          </a:lstStyle>
          <a:p>
            <a:pPr>
              <a:defRPr/>
            </a:pPr>
            <a:fld id="{22748C14-8A7D-417C-8D8A-904AF6F52B89}" type="slidenum">
              <a:rPr lang="en-US"/>
              <a:pPr>
                <a:defRPr/>
              </a:pPr>
              <a:t>‹#›</a:t>
            </a:fld>
            <a:endParaRPr lang="th-TH"/>
          </a:p>
        </p:txBody>
      </p:sp>
      <p:sp>
        <p:nvSpPr>
          <p:cNvPr id="6"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th-TH"/>
          </a:p>
        </p:txBody>
      </p:sp>
      <p:sp>
        <p:nvSpPr>
          <p:cNvPr id="4" name="Rectangle 5"/>
          <p:cNvSpPr>
            <a:spLocks noGrp="1" noChangeArrowheads="1"/>
          </p:cNvSpPr>
          <p:nvPr>
            <p:ph type="sldNum" sz="quarter" idx="11"/>
          </p:nvPr>
        </p:nvSpPr>
        <p:spPr>
          <a:ln/>
        </p:spPr>
        <p:txBody>
          <a:bodyPr/>
          <a:lstStyle>
            <a:lvl1pPr>
              <a:defRPr/>
            </a:lvl1pPr>
          </a:lstStyle>
          <a:p>
            <a:pPr>
              <a:defRPr/>
            </a:pPr>
            <a:fld id="{1F03B8FF-DF8F-4C15-AF17-84DEECFB21D8}" type="slidenum">
              <a:rPr lang="en-US"/>
              <a:pPr>
                <a:defRPr/>
              </a:pPr>
              <a:t>‹#›</a:t>
            </a:fld>
            <a:endParaRPr lang="th-TH"/>
          </a:p>
        </p:txBody>
      </p:sp>
      <p:sp>
        <p:nvSpPr>
          <p:cNvPr id="5"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th-TH"/>
          </a:p>
        </p:txBody>
      </p:sp>
      <p:sp>
        <p:nvSpPr>
          <p:cNvPr id="3" name="Rectangle 5"/>
          <p:cNvSpPr>
            <a:spLocks noGrp="1" noChangeArrowheads="1"/>
          </p:cNvSpPr>
          <p:nvPr>
            <p:ph type="sldNum" sz="quarter" idx="11"/>
          </p:nvPr>
        </p:nvSpPr>
        <p:spPr>
          <a:ln/>
        </p:spPr>
        <p:txBody>
          <a:bodyPr/>
          <a:lstStyle>
            <a:lvl1pPr>
              <a:defRPr/>
            </a:lvl1pPr>
          </a:lstStyle>
          <a:p>
            <a:pPr>
              <a:defRPr/>
            </a:pPr>
            <a:fld id="{CB989FFA-FC2E-407B-B328-C7850D0B1D91}" type="slidenum">
              <a:rPr lang="en-US"/>
              <a:pPr>
                <a:defRPr/>
              </a:pPr>
              <a:t>‹#›</a:t>
            </a:fld>
            <a:endParaRPr lang="th-TH"/>
          </a:p>
        </p:txBody>
      </p:sp>
      <p:sp>
        <p:nvSpPr>
          <p:cNvPr id="4"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th-TH"/>
          </a:p>
        </p:txBody>
      </p:sp>
      <p:sp>
        <p:nvSpPr>
          <p:cNvPr id="6" name="Rectangle 5"/>
          <p:cNvSpPr>
            <a:spLocks noGrp="1" noChangeArrowheads="1"/>
          </p:cNvSpPr>
          <p:nvPr>
            <p:ph type="sldNum" sz="quarter" idx="11"/>
          </p:nvPr>
        </p:nvSpPr>
        <p:spPr>
          <a:ln/>
        </p:spPr>
        <p:txBody>
          <a:bodyPr/>
          <a:lstStyle>
            <a:lvl1pPr>
              <a:defRPr/>
            </a:lvl1pPr>
          </a:lstStyle>
          <a:p>
            <a:pPr>
              <a:defRPr/>
            </a:pPr>
            <a:fld id="{14E4A72C-26D9-47DA-BBD8-80B589E5834F}" type="slidenum">
              <a:rPr lang="en-US"/>
              <a:pPr>
                <a:defRPr/>
              </a:pPr>
              <a:t>‹#›</a:t>
            </a:fld>
            <a:endParaRPr lang="th-TH"/>
          </a:p>
        </p:txBody>
      </p:sp>
      <p:sp>
        <p:nvSpPr>
          <p:cNvPr id="7"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th-TH"/>
          </a:p>
        </p:txBody>
      </p:sp>
      <p:sp>
        <p:nvSpPr>
          <p:cNvPr id="6" name="Rectangle 5"/>
          <p:cNvSpPr>
            <a:spLocks noGrp="1" noChangeArrowheads="1"/>
          </p:cNvSpPr>
          <p:nvPr>
            <p:ph type="sldNum" sz="quarter" idx="11"/>
          </p:nvPr>
        </p:nvSpPr>
        <p:spPr>
          <a:ln/>
        </p:spPr>
        <p:txBody>
          <a:bodyPr/>
          <a:lstStyle>
            <a:lvl1pPr>
              <a:defRPr/>
            </a:lvl1pPr>
          </a:lstStyle>
          <a:p>
            <a:pPr>
              <a:defRPr/>
            </a:pPr>
            <a:fld id="{7008A107-39A6-4F40-B36B-0DCF58BDBBB5}" type="slidenum">
              <a:rPr lang="en-US"/>
              <a:pPr>
                <a:defRPr/>
              </a:pPr>
              <a:t>‹#›</a:t>
            </a:fld>
            <a:endParaRPr lang="th-TH"/>
          </a:p>
        </p:txBody>
      </p:sp>
      <p:sp>
        <p:nvSpPr>
          <p:cNvPr id="7"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th-TH"/>
          </a:p>
        </p:txBody>
      </p:sp>
      <p:sp>
        <p:nvSpPr>
          <p:cNvPr id="5" name="Rectangle 5"/>
          <p:cNvSpPr>
            <a:spLocks noGrp="1" noChangeArrowheads="1"/>
          </p:cNvSpPr>
          <p:nvPr>
            <p:ph type="sldNum" sz="quarter" idx="11"/>
          </p:nvPr>
        </p:nvSpPr>
        <p:spPr>
          <a:ln/>
        </p:spPr>
        <p:txBody>
          <a:bodyPr/>
          <a:lstStyle>
            <a:lvl1pPr>
              <a:defRPr/>
            </a:lvl1pPr>
          </a:lstStyle>
          <a:p>
            <a:pPr>
              <a:defRPr/>
            </a:pPr>
            <a:fld id="{6C06BB23-9C62-4987-B3BB-AAC95382EC50}" type="slidenum">
              <a:rPr lang="en-US"/>
              <a:pPr>
                <a:defRPr/>
              </a:pPr>
              <a:t>‹#›</a:t>
            </a:fld>
            <a:endParaRPr lang="th-TH"/>
          </a:p>
        </p:txBody>
      </p:sp>
      <p:sp>
        <p:nvSpPr>
          <p:cNvPr id="6"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th-TH"/>
          </a:p>
        </p:txBody>
      </p:sp>
      <p:sp>
        <p:nvSpPr>
          <p:cNvPr id="5" name="Rectangle 5"/>
          <p:cNvSpPr>
            <a:spLocks noGrp="1" noChangeArrowheads="1"/>
          </p:cNvSpPr>
          <p:nvPr>
            <p:ph type="sldNum" sz="quarter" idx="11"/>
          </p:nvPr>
        </p:nvSpPr>
        <p:spPr>
          <a:ln/>
        </p:spPr>
        <p:txBody>
          <a:bodyPr/>
          <a:lstStyle>
            <a:lvl1pPr>
              <a:defRPr/>
            </a:lvl1pPr>
          </a:lstStyle>
          <a:p>
            <a:pPr>
              <a:defRPr/>
            </a:pPr>
            <a:fld id="{3E58A554-A877-42B8-A58B-725C626F6C3E}" type="slidenum">
              <a:rPr lang="en-US"/>
              <a:pPr>
                <a:defRPr/>
              </a:pPr>
              <a:t>‹#›</a:t>
            </a:fld>
            <a:endParaRPr lang="th-TH"/>
          </a:p>
        </p:txBody>
      </p:sp>
      <p:sp>
        <p:nvSpPr>
          <p:cNvPr id="6"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676400" y="1981200"/>
            <a:ext cx="7010400" cy="4114800"/>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th-TH"/>
          </a:p>
        </p:txBody>
      </p:sp>
      <p:sp>
        <p:nvSpPr>
          <p:cNvPr id="5" name="Rectangle 5"/>
          <p:cNvSpPr>
            <a:spLocks noGrp="1" noChangeArrowheads="1"/>
          </p:cNvSpPr>
          <p:nvPr>
            <p:ph type="sldNum" sz="quarter" idx="11"/>
          </p:nvPr>
        </p:nvSpPr>
        <p:spPr>
          <a:ln/>
        </p:spPr>
        <p:txBody>
          <a:bodyPr/>
          <a:lstStyle>
            <a:lvl1pPr>
              <a:defRPr/>
            </a:lvl1pPr>
          </a:lstStyle>
          <a:p>
            <a:pPr>
              <a:defRPr/>
            </a:pPr>
            <a:fld id="{2AE7B860-36BB-4334-A6D4-571BB893E55D}" type="slidenum">
              <a:rPr lang="en-US"/>
              <a:pPr>
                <a:defRPr/>
              </a:pPr>
              <a:t>‹#›</a:t>
            </a:fld>
            <a:endParaRPr lang="th-TH"/>
          </a:p>
        </p:txBody>
      </p:sp>
      <p:sp>
        <p:nvSpPr>
          <p:cNvPr id="6"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04988"/>
            <a:ext cx="7391400" cy="1647825"/>
          </a:xfrm>
        </p:spPr>
        <p:txBody>
          <a:bodyPr/>
          <a:lstStyle>
            <a:lvl1pPr>
              <a:defRPr sz="5100">
                <a:solidFill>
                  <a:schemeClr val="tx1"/>
                </a:solidFill>
              </a:defRPr>
            </a:lvl1pPr>
          </a:lstStyle>
          <a:p>
            <a:r>
              <a:rPr lang="en-US" dirty="0" smtClean="0"/>
              <a:t>Click to edit Master title style</a:t>
            </a:r>
            <a:endParaRPr lang="en-US" dirty="0"/>
          </a:p>
        </p:txBody>
      </p:sp>
      <p:sp>
        <p:nvSpPr>
          <p:cNvPr id="2051" name="Rectangle 3"/>
          <p:cNvSpPr>
            <a:spLocks noGrp="1" noChangeArrowheads="1"/>
          </p:cNvSpPr>
          <p:nvPr>
            <p:ph type="subTitle" idx="1"/>
          </p:nvPr>
        </p:nvSpPr>
        <p:spPr>
          <a:xfrm>
            <a:off x="1219200" y="3505200"/>
            <a:ext cx="6400800" cy="12192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1295400" y="6248400"/>
            <a:ext cx="1752600" cy="457200"/>
          </a:xfrm>
        </p:spPr>
        <p:txBody>
          <a:bodyPr/>
          <a:lstStyle>
            <a:lvl1pPr>
              <a:defRPr>
                <a:latin typeface="Arial" pitchFamily="34" charset="0"/>
                <a:cs typeface="Angsana New" pitchFamily="18" charset="-34"/>
              </a:defRPr>
            </a:lvl1pPr>
          </a:lstStyle>
          <a:p>
            <a:pPr>
              <a:defRPr/>
            </a:pPr>
            <a:endParaRPr lang="en-US"/>
          </a:p>
        </p:txBody>
      </p:sp>
      <p:sp>
        <p:nvSpPr>
          <p:cNvPr id="5" name="Rectangle 5"/>
          <p:cNvSpPr>
            <a:spLocks noGrp="1" noChangeArrowheads="1"/>
          </p:cNvSpPr>
          <p:nvPr>
            <p:ph type="ftr" sz="quarter" idx="11"/>
          </p:nvPr>
        </p:nvSpPr>
        <p:spPr>
          <a:xfrm>
            <a:off x="3200400" y="6248400"/>
            <a:ext cx="2667000" cy="457200"/>
          </a:xfrm>
        </p:spPr>
        <p:txBody>
          <a:bodyPr/>
          <a:lstStyle>
            <a:lvl1pPr>
              <a:defRPr>
                <a:latin typeface="Arial" pitchFamily="34" charset="0"/>
                <a:cs typeface="Angsana New" pitchFamily="18" charset="-34"/>
              </a:defRPr>
            </a:lvl1pPr>
          </a:lstStyle>
          <a:p>
            <a:pPr>
              <a:defRPr/>
            </a:pPr>
            <a:r>
              <a:rPr lang="en-US"/>
              <a:t>copyright Vollman 2001</a:t>
            </a:r>
          </a:p>
        </p:txBody>
      </p:sp>
      <p:sp>
        <p:nvSpPr>
          <p:cNvPr id="6" name="Rectangle 6"/>
          <p:cNvSpPr>
            <a:spLocks noGrp="1" noChangeArrowheads="1"/>
          </p:cNvSpPr>
          <p:nvPr>
            <p:ph type="sldNum" sz="quarter" idx="12"/>
          </p:nvPr>
        </p:nvSpPr>
        <p:spPr>
          <a:xfrm>
            <a:off x="6019800" y="6248400"/>
            <a:ext cx="1905000" cy="457200"/>
          </a:xfrm>
        </p:spPr>
        <p:txBody>
          <a:bodyPr/>
          <a:lstStyle>
            <a:lvl1pPr>
              <a:defRPr>
                <a:latin typeface="Arial" pitchFamily="34" charset="0"/>
                <a:cs typeface="Angsana New" pitchFamily="18" charset="-34"/>
              </a:defRPr>
            </a:lvl1pPr>
          </a:lstStyle>
          <a:p>
            <a:pPr>
              <a:defRPr/>
            </a:pPr>
            <a:fld id="{B5FDCF9B-C695-4003-98B5-D14BBBE91A3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BAF5F"/>
              </a:buClr>
              <a:defRPr/>
            </a:lvl1pPr>
            <a:lvl2pPr>
              <a:buClr>
                <a:srgbClr val="3BAF5F"/>
              </a:buClr>
              <a:defRPr/>
            </a:lvl2pPr>
            <a:lvl3pPr>
              <a:buClr>
                <a:srgbClr val="3BAF5F"/>
              </a:buClr>
              <a:defRPr/>
            </a:lvl3pPr>
            <a:lvl4pPr>
              <a:buClr>
                <a:srgbClr val="3BAF5F"/>
              </a:buClr>
              <a:defRPr/>
            </a:lvl4pPr>
            <a:lvl5pPr>
              <a:buClr>
                <a:srgbClr val="3BAF5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6"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50DAEA53-6AEA-4EF2-AE96-3F9C219DA72F}"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6"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486A3F56-E4A8-4D0A-9A42-958CAADD36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th-TH"/>
          </a:p>
        </p:txBody>
      </p:sp>
      <p:sp>
        <p:nvSpPr>
          <p:cNvPr id="6" name="Rectangle 5"/>
          <p:cNvSpPr>
            <a:spLocks noGrp="1" noChangeArrowheads="1"/>
          </p:cNvSpPr>
          <p:nvPr>
            <p:ph type="sldNum" sz="quarter" idx="11"/>
          </p:nvPr>
        </p:nvSpPr>
        <p:spPr>
          <a:ln/>
        </p:spPr>
        <p:txBody>
          <a:bodyPr/>
          <a:lstStyle>
            <a:lvl1pPr>
              <a:defRPr/>
            </a:lvl1pPr>
          </a:lstStyle>
          <a:p>
            <a:pPr>
              <a:defRPr/>
            </a:pPr>
            <a:fld id="{F6D821F6-74F3-426E-AAAF-2B270D61CEAB}" type="slidenum">
              <a:rPr lang="en-US"/>
              <a:pPr>
                <a:defRPr/>
              </a:pPr>
              <a:t>‹#›</a:t>
            </a:fld>
            <a:endParaRPr lang="th-TH"/>
          </a:p>
        </p:txBody>
      </p:sp>
      <p:sp>
        <p:nvSpPr>
          <p:cNvPr id="7"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BAF5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447800"/>
            <a:ext cx="3962400" cy="4724400"/>
          </a:xfrm>
        </p:spPr>
        <p:txBody>
          <a:bodyPr/>
          <a:lstStyle>
            <a:lvl1pPr>
              <a:buClr>
                <a:srgbClr val="3BAF5F"/>
              </a:buClr>
              <a:buFont typeface="Arial" pitchFamily="34" charset="0"/>
              <a:buChar char="•"/>
              <a:defRPr sz="2800"/>
            </a:lvl1pPr>
            <a:lvl2pPr>
              <a:buClr>
                <a:srgbClr val="3BAF5F"/>
              </a:buClr>
              <a:buFont typeface="Arial" pitchFamily="34" charset="0"/>
              <a:buChar char="•"/>
              <a:defRPr sz="2400"/>
            </a:lvl2pPr>
            <a:lvl3pPr>
              <a:buClr>
                <a:srgbClr val="3BAF5F"/>
              </a:buClr>
              <a:buFont typeface="Arial" pitchFamily="34" charset="0"/>
              <a:buChar char="•"/>
              <a:defRPr sz="2000"/>
            </a:lvl3pPr>
            <a:lvl4pPr>
              <a:buClr>
                <a:srgbClr val="3BAF5F"/>
              </a:buClr>
              <a:buFont typeface="Arial" pitchFamily="34" charset="0"/>
              <a:buChar char="•"/>
              <a:defRPr sz="1800"/>
            </a:lvl4pPr>
            <a:lvl5pPr>
              <a:buClr>
                <a:srgbClr val="3BAF5F"/>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3962400" cy="4724400"/>
          </a:xfrm>
        </p:spPr>
        <p:txBody>
          <a:bodyPr/>
          <a:lstStyle>
            <a:lvl1pPr>
              <a:buClr>
                <a:srgbClr val="3BAF5F"/>
              </a:buClr>
              <a:buFont typeface="Arial" pitchFamily="34" charset="0"/>
              <a:buChar char="•"/>
              <a:defRPr sz="2800"/>
            </a:lvl1pPr>
            <a:lvl2pPr>
              <a:buClr>
                <a:srgbClr val="3BAF5F"/>
              </a:buClr>
              <a:buFont typeface="Arial" pitchFamily="34" charset="0"/>
              <a:buChar char="•"/>
              <a:defRPr sz="2400"/>
            </a:lvl2pPr>
            <a:lvl3pPr>
              <a:buClr>
                <a:srgbClr val="3BAF5F"/>
              </a:buClr>
              <a:buFont typeface="Arial" pitchFamily="34" charset="0"/>
              <a:buChar char="•"/>
              <a:defRPr sz="2000"/>
            </a:lvl3pPr>
            <a:lvl4pPr>
              <a:buClr>
                <a:srgbClr val="3BAF5F"/>
              </a:buClr>
              <a:buFont typeface="Arial" pitchFamily="34" charset="0"/>
              <a:buChar char="•"/>
              <a:defRPr sz="1800"/>
            </a:lvl4pPr>
            <a:lvl5pPr>
              <a:buClr>
                <a:srgbClr val="3BAF5F"/>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7"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3FE53CFD-4FF6-44BF-B8FE-94B092BEEE1C}"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9"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7E6E9B4B-2A35-4EE5-A096-A6137F913229}"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5"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A9417C9C-592D-421D-BFF8-729F13062D9A}"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4"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523D3FDC-7C54-4E64-82A7-445951407EDE}"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buClr>
                <a:srgbClr val="92D050"/>
              </a:buClr>
              <a:defRPr sz="3200">
                <a:solidFill>
                  <a:schemeClr val="tx1"/>
                </a:solidFill>
              </a:defRPr>
            </a:lvl1pPr>
            <a:lvl2pPr>
              <a:buClr>
                <a:srgbClr val="92D050"/>
              </a:buClr>
              <a:defRPr sz="2800"/>
            </a:lvl2pPr>
            <a:lvl3pPr>
              <a:buClr>
                <a:srgbClr val="92D050"/>
              </a:buClr>
              <a:defRPr sz="2400"/>
            </a:lvl3pPr>
            <a:lvl4pPr>
              <a:buClr>
                <a:srgbClr val="92D050"/>
              </a:buClr>
              <a:defRPr sz="2000"/>
            </a:lvl4pPr>
            <a:lvl5pPr>
              <a:buClr>
                <a:srgbClr val="92D050"/>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7"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B6B13C36-6632-4C88-84D9-FCF6BADB8920}"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7"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F0DDDA07-EE91-4174-B7D6-8D11BA163BAE}"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6"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0803600D-86FA-49B0-910F-823EFF0770FC}"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06363"/>
            <a:ext cx="2019300" cy="6065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363"/>
            <a:ext cx="5905500" cy="6065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6"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151EDE62-8CFC-4810-A02E-C6FCDC7FE664}"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057400"/>
            <a:ext cx="3810000" cy="4114800"/>
          </a:xfrm>
        </p:spPr>
        <p:txBody>
          <a:bodyPr/>
          <a:lstStyle/>
          <a:p>
            <a:pPr lvl="0"/>
            <a:r>
              <a:rPr lang="en-US" noProof="0" smtClean="0"/>
              <a:t>Click icon to add clip art</a:t>
            </a:r>
            <a:endParaRPr lang="en-US" noProof="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057400"/>
            <a:ext cx="3810000" cy="4114800"/>
          </a:xfrm>
        </p:spPr>
        <p:txBody>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th-TH"/>
          </a:p>
        </p:txBody>
      </p:sp>
      <p:sp>
        <p:nvSpPr>
          <p:cNvPr id="8" name="Rectangle 5"/>
          <p:cNvSpPr>
            <a:spLocks noGrp="1" noChangeArrowheads="1"/>
          </p:cNvSpPr>
          <p:nvPr>
            <p:ph type="sldNum" sz="quarter" idx="11"/>
          </p:nvPr>
        </p:nvSpPr>
        <p:spPr>
          <a:ln/>
        </p:spPr>
        <p:txBody>
          <a:bodyPr/>
          <a:lstStyle>
            <a:lvl1pPr>
              <a:defRPr/>
            </a:lvl1pPr>
          </a:lstStyle>
          <a:p>
            <a:pPr>
              <a:defRPr/>
            </a:pPr>
            <a:fld id="{1A6B072F-486B-4596-A2F0-6C5735D96075}" type="slidenum">
              <a:rPr lang="en-US"/>
              <a:pPr>
                <a:defRPr/>
              </a:pPr>
              <a:t>‹#›</a:t>
            </a:fld>
            <a:endParaRPr lang="th-TH"/>
          </a:p>
        </p:txBody>
      </p:sp>
      <p:sp>
        <p:nvSpPr>
          <p:cNvPr id="9"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057400"/>
            <a:ext cx="7772400" cy="4114800"/>
          </a:xfrm>
        </p:spPr>
        <p:txBody>
          <a:bodyPr/>
          <a:lstStyle/>
          <a:p>
            <a:pPr lvl="0"/>
            <a:r>
              <a:rPr lang="en-US" noProof="0" smtClean="0"/>
              <a:t>Click icon to add chart</a:t>
            </a:r>
            <a:endParaRPr lang="en-US" noProof="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057400"/>
            <a:ext cx="7772400" cy="4114800"/>
          </a:xfrm>
        </p:spPr>
        <p:txBody>
          <a:bodyPr/>
          <a:lstStyle/>
          <a:p>
            <a:pPr lvl="0"/>
            <a:r>
              <a:rPr lang="en-US" noProof="0" smtClean="0"/>
              <a:t>Click icon to add SmartArt graphic</a:t>
            </a:r>
            <a:endParaRPr lang="en-US" noProof="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6" name="Rectangle 14"/>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00200"/>
            <a:ext cx="7772400" cy="44196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6"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CF647B8C-0ED5-41D1-8E50-6D65D3604900}"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762000"/>
            <a:ext cx="7772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atin typeface="Arial" pitchFamily="34" charset="0"/>
                <a:cs typeface="Angsana New" pitchFamily="18" charset="-34"/>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atin typeface="Arial" pitchFamily="34"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atin typeface="Arial" pitchFamily="34" charset="0"/>
                <a:cs typeface="Angsana New" pitchFamily="18" charset="-34"/>
              </a:defRPr>
            </a:lvl1pPr>
          </a:lstStyle>
          <a:p>
            <a:pPr>
              <a:defRPr/>
            </a:pPr>
            <a:fld id="{89C6C158-2A29-453A-8DCF-E9E810144FCD}"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04988"/>
            <a:ext cx="7391400" cy="1647825"/>
          </a:xfrm>
        </p:spPr>
        <p:txBody>
          <a:bodyPr/>
          <a:lstStyle>
            <a:lvl1pPr>
              <a:defRPr sz="5100">
                <a:solidFill>
                  <a:schemeClr val="tx1"/>
                </a:solidFill>
              </a:defRPr>
            </a:lvl1pPr>
          </a:lstStyle>
          <a:p>
            <a:r>
              <a:rPr lang="en-US" dirty="0" smtClean="0"/>
              <a:t>Click to edit Master title style</a:t>
            </a:r>
            <a:endParaRPr lang="en-US" dirty="0"/>
          </a:p>
        </p:txBody>
      </p:sp>
      <p:sp>
        <p:nvSpPr>
          <p:cNvPr id="2051" name="Rectangle 3"/>
          <p:cNvSpPr>
            <a:spLocks noGrp="1" noChangeArrowheads="1"/>
          </p:cNvSpPr>
          <p:nvPr>
            <p:ph type="subTitle" idx="1"/>
          </p:nvPr>
        </p:nvSpPr>
        <p:spPr>
          <a:xfrm>
            <a:off x="1219200" y="3505200"/>
            <a:ext cx="6400800" cy="12192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1295400" y="6248400"/>
            <a:ext cx="1752600" cy="457200"/>
          </a:xfrm>
        </p:spPr>
        <p:txBody>
          <a:bodyPr/>
          <a:lstStyle>
            <a:lvl1pPr>
              <a:defRPr>
                <a:latin typeface="Arial" pitchFamily="34" charset="0"/>
                <a:cs typeface="Angsana New" pitchFamily="18" charset="-34"/>
              </a:defRPr>
            </a:lvl1pPr>
          </a:lstStyle>
          <a:p>
            <a:pPr>
              <a:defRPr/>
            </a:pPr>
            <a:endParaRPr lang="en-US"/>
          </a:p>
        </p:txBody>
      </p:sp>
      <p:sp>
        <p:nvSpPr>
          <p:cNvPr id="5" name="Rectangle 5"/>
          <p:cNvSpPr>
            <a:spLocks noGrp="1" noChangeArrowheads="1"/>
          </p:cNvSpPr>
          <p:nvPr>
            <p:ph type="ftr" sz="quarter" idx="11"/>
          </p:nvPr>
        </p:nvSpPr>
        <p:spPr>
          <a:xfrm>
            <a:off x="3200400" y="6248400"/>
            <a:ext cx="2667000" cy="457200"/>
          </a:xfrm>
        </p:spPr>
        <p:txBody>
          <a:bodyPr/>
          <a:lstStyle>
            <a:lvl1pPr>
              <a:defRPr>
                <a:latin typeface="Arial" pitchFamily="34" charset="0"/>
                <a:cs typeface="Angsana New" pitchFamily="18" charset="-34"/>
              </a:defRPr>
            </a:lvl1pPr>
          </a:lstStyle>
          <a:p>
            <a:pPr>
              <a:defRPr/>
            </a:pPr>
            <a:r>
              <a:rPr lang="en-US"/>
              <a:t>copyright Vollman 2001</a:t>
            </a:r>
          </a:p>
        </p:txBody>
      </p:sp>
      <p:sp>
        <p:nvSpPr>
          <p:cNvPr id="6" name="Rectangle 6"/>
          <p:cNvSpPr>
            <a:spLocks noGrp="1" noChangeArrowheads="1"/>
          </p:cNvSpPr>
          <p:nvPr>
            <p:ph type="sldNum" sz="quarter" idx="12"/>
          </p:nvPr>
        </p:nvSpPr>
        <p:spPr>
          <a:xfrm>
            <a:off x="6019800" y="6248400"/>
            <a:ext cx="1905000" cy="457200"/>
          </a:xfrm>
        </p:spPr>
        <p:txBody>
          <a:bodyPr/>
          <a:lstStyle>
            <a:lvl1pPr>
              <a:defRPr>
                <a:latin typeface="Arial" pitchFamily="34" charset="0"/>
                <a:cs typeface="Angsana New" pitchFamily="18" charset="-34"/>
              </a:defRPr>
            </a:lvl1pPr>
          </a:lstStyle>
          <a:p>
            <a:pPr>
              <a:defRPr/>
            </a:pPr>
            <a:fld id="{9F26AD43-54FD-4AE7-90A9-E013D311622A}"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BAF5F"/>
              </a:buClr>
              <a:defRPr/>
            </a:lvl1pPr>
            <a:lvl2pPr>
              <a:buClr>
                <a:srgbClr val="3BAF5F"/>
              </a:buClr>
              <a:defRPr/>
            </a:lvl2pPr>
            <a:lvl3pPr>
              <a:buClr>
                <a:srgbClr val="3BAF5F"/>
              </a:buClr>
              <a:defRPr/>
            </a:lvl3pPr>
            <a:lvl4pPr>
              <a:buClr>
                <a:srgbClr val="3BAF5F"/>
              </a:buClr>
              <a:defRPr/>
            </a:lvl4pPr>
            <a:lvl5pPr>
              <a:buClr>
                <a:srgbClr val="3BAF5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6"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3AABD8D9-5EA3-4CAC-9A40-807FF135CD8C}"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6"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93F78EFF-4B77-4312-BDF4-36B116EFDB06}"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BAF5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447800"/>
            <a:ext cx="3962400" cy="4724400"/>
          </a:xfrm>
        </p:spPr>
        <p:txBody>
          <a:bodyPr/>
          <a:lstStyle>
            <a:lvl1pPr>
              <a:buClr>
                <a:srgbClr val="3BAF5F"/>
              </a:buClr>
              <a:buFont typeface="Arial" pitchFamily="34" charset="0"/>
              <a:buChar char="•"/>
              <a:defRPr sz="2800"/>
            </a:lvl1pPr>
            <a:lvl2pPr>
              <a:buClr>
                <a:srgbClr val="3BAF5F"/>
              </a:buClr>
              <a:buFont typeface="Arial" pitchFamily="34" charset="0"/>
              <a:buChar char="•"/>
              <a:defRPr sz="2400"/>
            </a:lvl2pPr>
            <a:lvl3pPr>
              <a:buClr>
                <a:srgbClr val="3BAF5F"/>
              </a:buClr>
              <a:buFont typeface="Arial" pitchFamily="34" charset="0"/>
              <a:buChar char="•"/>
              <a:defRPr sz="2000"/>
            </a:lvl3pPr>
            <a:lvl4pPr>
              <a:buClr>
                <a:srgbClr val="3BAF5F"/>
              </a:buClr>
              <a:buFont typeface="Arial" pitchFamily="34" charset="0"/>
              <a:buChar char="•"/>
              <a:defRPr sz="1800"/>
            </a:lvl4pPr>
            <a:lvl5pPr>
              <a:buClr>
                <a:srgbClr val="3BAF5F"/>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3962400" cy="4724400"/>
          </a:xfrm>
        </p:spPr>
        <p:txBody>
          <a:bodyPr/>
          <a:lstStyle>
            <a:lvl1pPr>
              <a:buClr>
                <a:srgbClr val="3BAF5F"/>
              </a:buClr>
              <a:buFont typeface="Arial" pitchFamily="34" charset="0"/>
              <a:buChar char="•"/>
              <a:defRPr sz="2800"/>
            </a:lvl1pPr>
            <a:lvl2pPr>
              <a:buClr>
                <a:srgbClr val="3BAF5F"/>
              </a:buClr>
              <a:buFont typeface="Arial" pitchFamily="34" charset="0"/>
              <a:buChar char="•"/>
              <a:defRPr sz="2400"/>
            </a:lvl2pPr>
            <a:lvl3pPr>
              <a:buClr>
                <a:srgbClr val="3BAF5F"/>
              </a:buClr>
              <a:buFont typeface="Arial" pitchFamily="34" charset="0"/>
              <a:buChar char="•"/>
              <a:defRPr sz="2000"/>
            </a:lvl3pPr>
            <a:lvl4pPr>
              <a:buClr>
                <a:srgbClr val="3BAF5F"/>
              </a:buClr>
              <a:buFont typeface="Arial" pitchFamily="34" charset="0"/>
              <a:buChar char="•"/>
              <a:defRPr sz="1800"/>
            </a:lvl4pPr>
            <a:lvl5pPr>
              <a:buClr>
                <a:srgbClr val="3BAF5F"/>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7"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F60EE273-64E9-4FD5-92B5-499B2AF95F84}"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9"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58562928-B1AC-4EF2-B2E3-84444FE3D1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th-TH"/>
          </a:p>
        </p:txBody>
      </p:sp>
      <p:sp>
        <p:nvSpPr>
          <p:cNvPr id="4" name="Rectangle 5"/>
          <p:cNvSpPr>
            <a:spLocks noGrp="1" noChangeArrowheads="1"/>
          </p:cNvSpPr>
          <p:nvPr>
            <p:ph type="sldNum" sz="quarter" idx="11"/>
          </p:nvPr>
        </p:nvSpPr>
        <p:spPr>
          <a:ln/>
        </p:spPr>
        <p:txBody>
          <a:bodyPr/>
          <a:lstStyle>
            <a:lvl1pPr>
              <a:defRPr/>
            </a:lvl1pPr>
          </a:lstStyle>
          <a:p>
            <a:pPr>
              <a:defRPr/>
            </a:pPr>
            <a:fld id="{63E884AC-C295-413B-B7CA-BED9929A40CC}" type="slidenum">
              <a:rPr lang="en-US"/>
              <a:pPr>
                <a:defRPr/>
              </a:pPr>
              <a:t>‹#›</a:t>
            </a:fld>
            <a:endParaRPr lang="th-TH"/>
          </a:p>
        </p:txBody>
      </p:sp>
      <p:sp>
        <p:nvSpPr>
          <p:cNvPr id="5"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5"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59F17FF1-08AF-470C-B4A4-C52D2B78A45D}"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4"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DC5E8855-FCE1-4F11-9224-ACF91246D71C}"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buClr>
                <a:srgbClr val="92D050"/>
              </a:buClr>
              <a:defRPr sz="3200">
                <a:solidFill>
                  <a:schemeClr val="tx1"/>
                </a:solidFill>
              </a:defRPr>
            </a:lvl1pPr>
            <a:lvl2pPr>
              <a:buClr>
                <a:srgbClr val="92D050"/>
              </a:buClr>
              <a:defRPr sz="2800"/>
            </a:lvl2pPr>
            <a:lvl3pPr>
              <a:buClr>
                <a:srgbClr val="92D050"/>
              </a:buClr>
              <a:defRPr sz="2400"/>
            </a:lvl3pPr>
            <a:lvl4pPr>
              <a:buClr>
                <a:srgbClr val="92D050"/>
              </a:buClr>
              <a:defRPr sz="2000"/>
            </a:lvl4pPr>
            <a:lvl5pPr>
              <a:buClr>
                <a:srgbClr val="92D050"/>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7"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421DE5DA-299C-4E6D-8179-E51683EC201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7"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F4379851-CE53-4FC8-BE1F-796C19F3ED58}"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6"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522AC157-1F0B-4D1C-A655-2088B0C69585}"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06363"/>
            <a:ext cx="2019300" cy="6065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363"/>
            <a:ext cx="5905500" cy="6065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6"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E4D2C122-9379-4FFE-B23E-F7C987A8C4E9}"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057400"/>
            <a:ext cx="3810000" cy="4114800"/>
          </a:xfrm>
        </p:spPr>
        <p:txBody>
          <a:bodyPr/>
          <a:lstStyle/>
          <a:p>
            <a:pPr lvl="0"/>
            <a:r>
              <a:rPr lang="en-US" noProof="0" smtClean="0"/>
              <a:t>Click icon to add clip art</a:t>
            </a:r>
            <a:endParaRPr lang="en-US" noProof="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057400"/>
            <a:ext cx="3810000" cy="4114800"/>
          </a:xfrm>
        </p:spPr>
        <p:txBody>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057400"/>
            <a:ext cx="7772400" cy="4114800"/>
          </a:xfrm>
        </p:spPr>
        <p:txBody>
          <a:bodyPr/>
          <a:lstStyle/>
          <a:p>
            <a:pPr lvl="0"/>
            <a:r>
              <a:rPr lang="en-US" noProof="0" smtClean="0"/>
              <a:t>Click icon to add chart</a:t>
            </a:r>
            <a:endParaRPr lang="en-US" noProof="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057400"/>
            <a:ext cx="7772400" cy="4114800"/>
          </a:xfrm>
        </p:spPr>
        <p:txBody>
          <a:bodyPr/>
          <a:lstStyle/>
          <a:p>
            <a:pPr lvl="0"/>
            <a:r>
              <a:rPr lang="en-US" noProof="0" smtClean="0"/>
              <a:t>Click icon to add SmartArt graphic</a:t>
            </a:r>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th-TH"/>
          </a:p>
        </p:txBody>
      </p:sp>
      <p:sp>
        <p:nvSpPr>
          <p:cNvPr id="3" name="Rectangle 5"/>
          <p:cNvSpPr>
            <a:spLocks noGrp="1" noChangeArrowheads="1"/>
          </p:cNvSpPr>
          <p:nvPr>
            <p:ph type="sldNum" sz="quarter" idx="11"/>
          </p:nvPr>
        </p:nvSpPr>
        <p:spPr>
          <a:ln/>
        </p:spPr>
        <p:txBody>
          <a:bodyPr/>
          <a:lstStyle>
            <a:lvl1pPr>
              <a:defRPr/>
            </a:lvl1pPr>
          </a:lstStyle>
          <a:p>
            <a:pPr>
              <a:defRPr/>
            </a:pPr>
            <a:fld id="{D8F6A61C-089D-4A60-AD0A-5888D0F234D8}" type="slidenum">
              <a:rPr lang="en-US"/>
              <a:pPr>
                <a:defRPr/>
              </a:pPr>
              <a:t>‹#›</a:t>
            </a:fld>
            <a:endParaRPr lang="th-TH"/>
          </a:p>
        </p:txBody>
      </p:sp>
      <p:sp>
        <p:nvSpPr>
          <p:cNvPr id="4"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6" name="Rectangle 14"/>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00200"/>
            <a:ext cx="7772400" cy="44196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atin typeface="Arial" pitchFamily="34" charset="0"/>
                <a:cs typeface="Angsana New" pitchFamily="18" charset="-34"/>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ngsana New" pitchFamily="18" charset="-34"/>
              </a:defRPr>
            </a:lvl1pPr>
          </a:lstStyle>
          <a:p>
            <a:pPr>
              <a:defRPr/>
            </a:pPr>
            <a:r>
              <a:rPr lang="en-US"/>
              <a:t>copyright Vollman 2001</a:t>
            </a:r>
          </a:p>
        </p:txBody>
      </p:sp>
      <p:sp>
        <p:nvSpPr>
          <p:cNvPr id="6" name="Rectangle 6"/>
          <p:cNvSpPr>
            <a:spLocks noGrp="1" noChangeArrowheads="1"/>
          </p:cNvSpPr>
          <p:nvPr>
            <p:ph type="sldNum" sz="quarter" idx="12"/>
          </p:nvPr>
        </p:nvSpPr>
        <p:spPr/>
        <p:txBody>
          <a:bodyPr/>
          <a:lstStyle>
            <a:lvl1pPr>
              <a:defRPr>
                <a:latin typeface="Arial" pitchFamily="34" charset="0"/>
                <a:cs typeface="Angsana New" pitchFamily="18" charset="-34"/>
              </a:defRPr>
            </a:lvl1pPr>
          </a:lstStyle>
          <a:p>
            <a:pPr>
              <a:defRPr/>
            </a:pPr>
            <a:fld id="{5779EDB1-C64B-4961-9493-EF82F9DBECEA}"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762000"/>
            <a:ext cx="7772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atin typeface="Arial" pitchFamily="34" charset="0"/>
                <a:cs typeface="Angsana New" pitchFamily="18" charset="-34"/>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atin typeface="Arial" pitchFamily="34" charset="0"/>
                <a:cs typeface="Angsana New" pitchFamily="18" charset="-34"/>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atin typeface="Arial" pitchFamily="34" charset="0"/>
                <a:cs typeface="Angsana New" pitchFamily="18" charset="-34"/>
              </a:defRPr>
            </a:lvl1pPr>
          </a:lstStyle>
          <a:p>
            <a:pPr>
              <a:defRPr/>
            </a:pPr>
            <a:fld id="{3BB196BF-61FF-49E9-9ED9-83EE3B44A24C}"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ngsana New" pitchFamily="18" charset="-34"/>
              </a:defRPr>
            </a:lvl1pPr>
          </a:lstStyle>
          <a:p>
            <a:pPr>
              <a:defRPr/>
            </a:pPr>
            <a:fld id="{00D604CF-3841-4CE3-8A5B-E891F2440BD9}" type="datetimeFigureOut">
              <a:rPr lang="en-US"/>
              <a:pPr>
                <a:defRPr/>
              </a:pPr>
              <a:t>6/12/2014</a:t>
            </a:fld>
            <a:endParaRPr lang="en-US"/>
          </a:p>
        </p:txBody>
      </p:sp>
      <p:sp>
        <p:nvSpPr>
          <p:cNvPr id="5" name="Rectangle 5"/>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ngsana New" pitchFamily="18" charset="-34"/>
              </a:defRPr>
            </a:lvl1pPr>
          </a:lstStyle>
          <a:p>
            <a:pPr>
              <a:defRPr/>
            </a:pPr>
            <a:fld id="{61F5E8C1-5A5C-4E64-A2D5-24B01EF07D0B}"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ngsana New" pitchFamily="18" charset="-34"/>
              </a:defRPr>
            </a:lvl1pPr>
          </a:lstStyle>
          <a:p>
            <a:pPr>
              <a:defRPr/>
            </a:pPr>
            <a:fld id="{88544818-16D3-4DC4-97C8-D23D3E323E59}" type="datetimeFigureOut">
              <a:rPr lang="en-US"/>
              <a:pPr>
                <a:defRPr/>
              </a:pPr>
              <a:t>6/12/2014</a:t>
            </a:fld>
            <a:endParaRPr lang="en-US"/>
          </a:p>
        </p:txBody>
      </p:sp>
      <p:sp>
        <p:nvSpPr>
          <p:cNvPr id="5" name="Rectangle 5"/>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ngsana New" pitchFamily="18" charset="-34"/>
              </a:defRPr>
            </a:lvl1pPr>
          </a:lstStyle>
          <a:p>
            <a:pPr>
              <a:defRPr/>
            </a:pPr>
            <a:fld id="{132EDF95-CF70-41A2-AE7E-ECC66E3D3578}"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ngsana New" pitchFamily="18" charset="-34"/>
              </a:defRPr>
            </a:lvl1pPr>
          </a:lstStyle>
          <a:p>
            <a:pPr>
              <a:defRPr/>
            </a:pPr>
            <a:fld id="{D657C25A-D3F3-4789-8A0B-59B32ADE05D8}" type="datetimeFigureOut">
              <a:rPr lang="en-US"/>
              <a:pPr>
                <a:defRPr/>
              </a:pPr>
              <a:t>6/12/2014</a:t>
            </a:fld>
            <a:endParaRPr lang="en-US"/>
          </a:p>
        </p:txBody>
      </p:sp>
      <p:sp>
        <p:nvSpPr>
          <p:cNvPr id="5" name="Rectangle 5"/>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ngsana New" pitchFamily="18" charset="-34"/>
              </a:defRPr>
            </a:lvl1pPr>
          </a:lstStyle>
          <a:p>
            <a:pPr>
              <a:defRPr/>
            </a:pPr>
            <a:fld id="{F7DBC6E2-DAC1-43CD-8077-D46E499998B4}"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ngsana New" pitchFamily="18" charset="-34"/>
              </a:defRPr>
            </a:lvl1pPr>
          </a:lstStyle>
          <a:p>
            <a:pPr>
              <a:defRPr/>
            </a:pPr>
            <a:fld id="{6259D1EE-EB24-4FAF-B085-1C68C5D60EDC}" type="datetimeFigureOut">
              <a:rPr lang="en-US"/>
              <a:pPr>
                <a:defRPr/>
              </a:pPr>
              <a:t>6/12/2014</a:t>
            </a:fld>
            <a:endParaRPr lang="en-US"/>
          </a:p>
        </p:txBody>
      </p:sp>
      <p:sp>
        <p:nvSpPr>
          <p:cNvPr id="6" name="Rectangle 5"/>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ngsana New" pitchFamily="18" charset="-34"/>
              </a:defRPr>
            </a:lvl1pPr>
          </a:lstStyle>
          <a:p>
            <a:pPr>
              <a:defRPr/>
            </a:pPr>
            <a:fld id="{10BD2F85-BDCE-43DD-A1E3-AFBECE977284}"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ngsana New" pitchFamily="18" charset="-34"/>
              </a:defRPr>
            </a:lvl1pPr>
          </a:lstStyle>
          <a:p>
            <a:pPr>
              <a:defRPr/>
            </a:pPr>
            <a:fld id="{FB9C1940-A420-443A-A005-6A1F8BB84A9B}" type="datetimeFigureOut">
              <a:rPr lang="en-US"/>
              <a:pPr>
                <a:defRPr/>
              </a:pPr>
              <a:t>6/12/2014</a:t>
            </a:fld>
            <a:endParaRPr lang="en-US"/>
          </a:p>
        </p:txBody>
      </p:sp>
      <p:sp>
        <p:nvSpPr>
          <p:cNvPr id="8" name="Rectangle 5"/>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ngsana New" pitchFamily="18" charset="-34"/>
              </a:defRPr>
            </a:lvl1pPr>
          </a:lstStyle>
          <a:p>
            <a:pPr>
              <a:defRPr/>
            </a:pPr>
            <a:fld id="{58876BA2-B291-4569-9D88-6E6B9531C8DD}"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ngsana New" pitchFamily="18" charset="-34"/>
              </a:defRPr>
            </a:lvl1pPr>
          </a:lstStyle>
          <a:p>
            <a:pPr>
              <a:defRPr/>
            </a:pPr>
            <a:fld id="{0ED31F43-B5A1-4EDD-B81E-4874119DCF86}" type="datetimeFigureOut">
              <a:rPr lang="en-US"/>
              <a:pPr>
                <a:defRPr/>
              </a:pPr>
              <a:t>6/12/2014</a:t>
            </a:fld>
            <a:endParaRPr lang="en-US"/>
          </a:p>
        </p:txBody>
      </p:sp>
      <p:sp>
        <p:nvSpPr>
          <p:cNvPr id="4" name="Rectangle 5"/>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ngsana New" pitchFamily="18" charset="-34"/>
              </a:defRPr>
            </a:lvl1pPr>
          </a:lstStyle>
          <a:p>
            <a:pPr>
              <a:defRPr/>
            </a:pPr>
            <a:fld id="{9C2DA694-ECAB-4915-B7DC-C645FCACB8B7}"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ngsana New" pitchFamily="18" charset="-34"/>
              </a:defRPr>
            </a:lvl1pPr>
          </a:lstStyle>
          <a:p>
            <a:pPr>
              <a:defRPr/>
            </a:pPr>
            <a:fld id="{030720E1-184C-4CA4-9EA9-3DF9A540F8E0}" type="datetimeFigureOut">
              <a:rPr lang="en-US"/>
              <a:pPr>
                <a:defRPr/>
              </a:pPr>
              <a:t>6/12/2014</a:t>
            </a:fld>
            <a:endParaRPr lang="en-US"/>
          </a:p>
        </p:txBody>
      </p:sp>
      <p:sp>
        <p:nvSpPr>
          <p:cNvPr id="3" name="Rectangle 5"/>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ngsana New" pitchFamily="18" charset="-34"/>
              </a:defRPr>
            </a:lvl1pPr>
          </a:lstStyle>
          <a:p>
            <a:pPr>
              <a:defRPr/>
            </a:pPr>
            <a:fld id="{A2A60F29-C8F2-4662-90E6-E4C8689F14F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th-TH"/>
          </a:p>
        </p:txBody>
      </p:sp>
      <p:sp>
        <p:nvSpPr>
          <p:cNvPr id="6" name="Rectangle 5"/>
          <p:cNvSpPr>
            <a:spLocks noGrp="1" noChangeArrowheads="1"/>
          </p:cNvSpPr>
          <p:nvPr>
            <p:ph type="sldNum" sz="quarter" idx="11"/>
          </p:nvPr>
        </p:nvSpPr>
        <p:spPr>
          <a:ln/>
        </p:spPr>
        <p:txBody>
          <a:bodyPr/>
          <a:lstStyle>
            <a:lvl1pPr>
              <a:defRPr/>
            </a:lvl1pPr>
          </a:lstStyle>
          <a:p>
            <a:pPr>
              <a:defRPr/>
            </a:pPr>
            <a:fld id="{08B8AC0C-1B5E-4ACE-B7AE-AB63A65B80D8}" type="slidenum">
              <a:rPr lang="en-US"/>
              <a:pPr>
                <a:defRPr/>
              </a:pPr>
              <a:t>‹#›</a:t>
            </a:fld>
            <a:endParaRPr lang="th-TH"/>
          </a:p>
        </p:txBody>
      </p:sp>
      <p:sp>
        <p:nvSpPr>
          <p:cNvPr id="7"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ngsana New" pitchFamily="18" charset="-34"/>
              </a:defRPr>
            </a:lvl1pPr>
          </a:lstStyle>
          <a:p>
            <a:pPr>
              <a:defRPr/>
            </a:pPr>
            <a:fld id="{440F6AA2-E88F-49B1-BE7E-28F04DE9CF2E}" type="datetimeFigureOut">
              <a:rPr lang="en-US"/>
              <a:pPr>
                <a:defRPr/>
              </a:pPr>
              <a:t>6/12/2014</a:t>
            </a:fld>
            <a:endParaRPr lang="en-US"/>
          </a:p>
        </p:txBody>
      </p:sp>
      <p:sp>
        <p:nvSpPr>
          <p:cNvPr id="6" name="Rectangle 5"/>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ngsana New" pitchFamily="18" charset="-34"/>
              </a:defRPr>
            </a:lvl1pPr>
          </a:lstStyle>
          <a:p>
            <a:pPr>
              <a:defRPr/>
            </a:pPr>
            <a:fld id="{9B963282-E9C0-4D37-8607-07286437CF26}"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ngsana New" pitchFamily="18" charset="-34"/>
              </a:defRPr>
            </a:lvl1pPr>
          </a:lstStyle>
          <a:p>
            <a:pPr>
              <a:defRPr/>
            </a:pPr>
            <a:fld id="{CB573402-75B0-4FBB-81DA-D2967A14A69C}" type="datetimeFigureOut">
              <a:rPr lang="en-US"/>
              <a:pPr>
                <a:defRPr/>
              </a:pPr>
              <a:t>6/12/2014</a:t>
            </a:fld>
            <a:endParaRPr lang="en-US"/>
          </a:p>
        </p:txBody>
      </p:sp>
      <p:sp>
        <p:nvSpPr>
          <p:cNvPr id="6" name="Rectangle 5"/>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ngsana New" pitchFamily="18" charset="-34"/>
              </a:defRPr>
            </a:lvl1pPr>
          </a:lstStyle>
          <a:p>
            <a:pPr>
              <a:defRPr/>
            </a:pPr>
            <a:fld id="{40A8100A-E970-4696-8680-F855E2A5836D}"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ngsana New" pitchFamily="18" charset="-34"/>
              </a:defRPr>
            </a:lvl1pPr>
          </a:lstStyle>
          <a:p>
            <a:pPr>
              <a:defRPr/>
            </a:pPr>
            <a:fld id="{A70802D4-2252-4A2B-B656-DDE7A7A324A6}" type="datetimeFigureOut">
              <a:rPr lang="en-US"/>
              <a:pPr>
                <a:defRPr/>
              </a:pPr>
              <a:t>6/12/2014</a:t>
            </a:fld>
            <a:endParaRPr lang="en-US"/>
          </a:p>
        </p:txBody>
      </p:sp>
      <p:sp>
        <p:nvSpPr>
          <p:cNvPr id="5" name="Rectangle 5"/>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ngsana New" pitchFamily="18" charset="-34"/>
              </a:defRPr>
            </a:lvl1pPr>
          </a:lstStyle>
          <a:p>
            <a:pPr>
              <a:defRPr/>
            </a:pPr>
            <a:fld id="{6EAAEA95-0AD4-4BC6-8230-9E5592E2CF9A}"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ngsana New" pitchFamily="18" charset="-34"/>
              </a:defRPr>
            </a:lvl1pPr>
          </a:lstStyle>
          <a:p>
            <a:pPr>
              <a:defRPr/>
            </a:pPr>
            <a:fld id="{D158B262-2C34-4160-8018-9CAFAF541F2E}" type="datetimeFigureOut">
              <a:rPr lang="en-US"/>
              <a:pPr>
                <a:defRPr/>
              </a:pPr>
              <a:t>6/12/2014</a:t>
            </a:fld>
            <a:endParaRPr lang="en-US"/>
          </a:p>
        </p:txBody>
      </p:sp>
      <p:sp>
        <p:nvSpPr>
          <p:cNvPr id="5" name="Rectangle 5"/>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ngsana New" pitchFamily="18" charset="-34"/>
              </a:defRPr>
            </a:lvl1pPr>
          </a:lstStyle>
          <a:p>
            <a:pPr>
              <a:defRPr/>
            </a:pPr>
            <a:fld id="{1CDC9253-0655-49AF-BB60-A1813F37597D}"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r>
              <a:rPr lang="en-US" noProof="0" smtClean="0"/>
              <a:t>Click icon to add chart</a:t>
            </a:r>
          </a:p>
        </p:txBody>
      </p:sp>
      <p:sp>
        <p:nvSpPr>
          <p:cNvPr id="4" name="Rectangle 4"/>
          <p:cNvSpPr>
            <a:spLocks noGrp="1" noChangeArrowheads="1"/>
          </p:cNvSpPr>
          <p:nvPr>
            <p:ph type="dt" sz="half" idx="10"/>
          </p:nvPr>
        </p:nvSpPr>
        <p:spPr/>
        <p:txBody>
          <a:bodyPr/>
          <a:lstStyle>
            <a:lvl1pPr>
              <a:defRPr>
                <a:cs typeface="Angsana New" pitchFamily="18" charset="-34"/>
              </a:defRPr>
            </a:lvl1pPr>
          </a:lstStyle>
          <a:p>
            <a:pPr>
              <a:defRPr/>
            </a:pPr>
            <a:fld id="{73B749F1-EDA5-4F28-A53B-4B0F288091DB}" type="datetimeFigureOut">
              <a:rPr lang="en-US"/>
              <a:pPr>
                <a:defRPr/>
              </a:pPr>
              <a:t>6/12/2014</a:t>
            </a:fld>
            <a:endParaRPr lang="en-US"/>
          </a:p>
        </p:txBody>
      </p:sp>
      <p:sp>
        <p:nvSpPr>
          <p:cNvPr id="5" name="Rectangle 5"/>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ngsana New" pitchFamily="18" charset="-34"/>
              </a:defRPr>
            </a:lvl1pPr>
          </a:lstStyle>
          <a:p>
            <a:pPr>
              <a:defRPr/>
            </a:pPr>
            <a:fld id="{3FE76651-3E20-487C-8685-66AD71A90A73}"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cs typeface="Angsana New" pitchFamily="18" charset="-34"/>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ngsana New" pitchFamily="18" charset="-34"/>
              </a:defRPr>
            </a:lvl1pPr>
          </a:lstStyle>
          <a:p>
            <a:pPr>
              <a:defRPr/>
            </a:pPr>
            <a:fld id="{6969E9F3-9A90-46D7-97E0-A8E181549897}"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ngsana New" pitchFamily="18" charset="-34"/>
              </a:defRPr>
            </a:lvl1pPr>
          </a:lstStyle>
          <a:p>
            <a:pPr>
              <a:defRPr/>
            </a:pPr>
            <a:fld id="{13931556-8CB2-49BC-983B-E8B532C27DF7}" type="datetimeFigureOut">
              <a:rPr lang="en-US"/>
              <a:pPr>
                <a:defRPr/>
              </a:pPr>
              <a:t>6/12/2014</a:t>
            </a:fld>
            <a:endParaRPr lang="en-US"/>
          </a:p>
        </p:txBody>
      </p:sp>
      <p:sp>
        <p:nvSpPr>
          <p:cNvPr id="8" name="Rectangle 5"/>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ngsana New" pitchFamily="18" charset="-34"/>
              </a:defRPr>
            </a:lvl1pPr>
          </a:lstStyle>
          <a:p>
            <a:pPr>
              <a:defRPr/>
            </a:pPr>
            <a:fld id="{ED6E28C6-9DA2-40CF-B215-5C9336B5BCA2}"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6" name="Footer Placeholder 5"/>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ngsana New" pitchFamily="18" charset="-34"/>
              </a:defRPr>
            </a:lvl1pPr>
          </a:lstStyle>
          <a:p>
            <a:pPr>
              <a:defRPr/>
            </a:pPr>
            <a:fld id="{B2FE1E0C-03F9-4957-9F81-5105A28D6AA2}"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lgn="ctr" eaLnBrk="1" hangingPunct="1">
                <a:defRPr/>
              </a:pPr>
              <a:endParaRPr lang="en-CA" altLang="en-US" sz="2400" smtClean="0">
                <a:solidFill>
                  <a:srgbClr val="000000"/>
                </a:solidFill>
                <a:latin typeface="Times New Roman" pitchFamily="18" charset="0"/>
                <a:cs typeface="Arial"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lgn="ctr" eaLnBrk="1" hangingPunct="1">
                  <a:defRPr/>
                </a:pPr>
                <a:endParaRPr lang="en-CA" altLang="en-US" sz="2400" smtClean="0">
                  <a:solidFill>
                    <a:srgbClr val="000000"/>
                  </a:solidFill>
                  <a:latin typeface="Times New Roman" pitchFamily="18" charset="0"/>
                  <a:cs typeface="Arial"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lgn="ctr" eaLnBrk="1" hangingPunct="1">
                  <a:defRPr/>
                </a:pPr>
                <a:endParaRPr lang="en-CA" altLang="en-US" sz="2400" smtClean="0">
                  <a:solidFill>
                    <a:srgbClr val="000000"/>
                  </a:solidFill>
                  <a:latin typeface="Times New Roman" pitchFamily="18" charset="0"/>
                  <a:cs typeface="Arial"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lgn="ctr" eaLnBrk="1" hangingPunct="1">
                  <a:defRPr/>
                </a:pPr>
                <a:endParaRPr lang="en-CA" altLang="en-US" sz="2400" smtClean="0">
                  <a:solidFill>
                    <a:srgbClr val="000000"/>
                  </a:solidFill>
                  <a:latin typeface="Times New Roman" pitchFamily="18" charset="0"/>
                  <a:cs typeface="Arial"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p:spPr>
            <p:txBody>
              <a:bodyPr/>
              <a:lstStyle/>
              <a:p>
                <a:endParaRPr lang="en-US"/>
              </a:p>
            </p:txBody>
          </p:sp>
        </p:grpSp>
      </p:grpSp>
      <p:sp>
        <p:nvSpPr>
          <p:cNvPr id="22539"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2254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64F7B830-D89B-4EEF-BC0F-E50E0449B22D}"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2F50C32-9507-4D89-ACBB-A991407AF5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th-TH"/>
          </a:p>
        </p:txBody>
      </p:sp>
      <p:sp>
        <p:nvSpPr>
          <p:cNvPr id="6" name="Rectangle 5"/>
          <p:cNvSpPr>
            <a:spLocks noGrp="1" noChangeArrowheads="1"/>
          </p:cNvSpPr>
          <p:nvPr>
            <p:ph type="sldNum" sz="quarter" idx="11"/>
          </p:nvPr>
        </p:nvSpPr>
        <p:spPr>
          <a:ln/>
        </p:spPr>
        <p:txBody>
          <a:bodyPr/>
          <a:lstStyle>
            <a:lvl1pPr>
              <a:defRPr/>
            </a:lvl1pPr>
          </a:lstStyle>
          <a:p>
            <a:pPr>
              <a:defRPr/>
            </a:pPr>
            <a:fld id="{4CCEC51D-F705-4819-9EDE-8BBBB33091B7}" type="slidenum">
              <a:rPr lang="en-US"/>
              <a:pPr>
                <a:defRPr/>
              </a:pPr>
              <a:t>‹#›</a:t>
            </a:fld>
            <a:endParaRPr lang="th-TH"/>
          </a:p>
        </p:txBody>
      </p:sp>
      <p:sp>
        <p:nvSpPr>
          <p:cNvPr id="7" name="Rectangle 22"/>
          <p:cNvSpPr>
            <a:spLocks noGrp="1" noChangeArrowheads="1"/>
          </p:cNvSpPr>
          <p:nvPr>
            <p:ph type="dt" sz="half" idx="12"/>
          </p:nvPr>
        </p:nvSpPr>
        <p:spPr>
          <a:ln/>
        </p:spPr>
        <p:txBody>
          <a:bodyPr/>
          <a:lstStyle>
            <a:lvl1pPr>
              <a:defRPr/>
            </a:lvl1pPr>
          </a:lstStyle>
          <a:p>
            <a:pPr>
              <a:defRPr/>
            </a:pPr>
            <a:endParaRPr lang="th-TH"/>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7F86AFE-5B07-45E0-A924-75845A361425}"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0B56DD0-49BB-44FC-A85A-62D1041D794B}"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305D420-C165-44CF-B191-C9C6D1AA8B0F}"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CFB36563-A602-40BF-A527-C1D4E7352F68}"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C41FCECB-13AA-42D2-9AD4-6B2D33AAC2E0}"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B88D35D-4340-4862-AA5B-6B9715DA6EEF}"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B623354-F1B7-4DA4-A8F0-9F9F32CC30CE}"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C250AF2-B9BB-4F43-8361-FA5003F8BB1C}"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142DB2A-E70F-41DF-8D54-C0834F53436F}"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7772400" cy="4530725"/>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9740C8F-E54C-4097-95DE-46734D0E70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0.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1.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3.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4.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slideLayout" Target="../slideLayouts/slideLayout249.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theme" Target="../theme/theme6.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theme" Target="../theme/theme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8.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9.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h-TH" altLang="en-US" smtClean="0"/>
              <a:t>Click to edit Master title style</a:t>
            </a:r>
          </a:p>
        </p:txBody>
      </p:sp>
      <p:sp>
        <p:nvSpPr>
          <p:cNvPr id="1027"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altLang="en-US" smtClean="0"/>
              <a:t>Click to edit Master text styles</a:t>
            </a:r>
          </a:p>
          <a:p>
            <a:pPr lvl="1"/>
            <a:r>
              <a:rPr lang="th-TH" altLang="en-US" smtClean="0"/>
              <a:t>Second level</a:t>
            </a:r>
          </a:p>
          <a:p>
            <a:pPr lvl="2"/>
            <a:r>
              <a:rPr lang="th-TH" altLang="en-US" smtClean="0"/>
              <a:t>Third level</a:t>
            </a:r>
          </a:p>
          <a:p>
            <a:pPr lvl="3"/>
            <a:r>
              <a:rPr lang="th-TH" altLang="en-US" smtClean="0"/>
              <a:t>Fourth level</a:t>
            </a:r>
          </a:p>
          <a:p>
            <a:pPr lvl="4"/>
            <a:r>
              <a:rPr lang="th-TH" altLang="en-US" smtClean="0"/>
              <a:t>Fifth level</a:t>
            </a:r>
          </a:p>
        </p:txBody>
      </p:sp>
      <p:sp>
        <p:nvSpPr>
          <p:cNvPr id="76804"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tx2"/>
                </a:solidFill>
                <a:latin typeface="Arial" charset="0"/>
              </a:defRPr>
            </a:lvl1pPr>
          </a:lstStyle>
          <a:p>
            <a:pPr>
              <a:defRPr/>
            </a:pPr>
            <a:endParaRPr lang="th-TH"/>
          </a:p>
        </p:txBody>
      </p:sp>
      <p:sp>
        <p:nvSpPr>
          <p:cNvPr id="76805" name="Rectangle 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2"/>
                </a:solidFill>
                <a:latin typeface="Arial" charset="0"/>
              </a:defRPr>
            </a:lvl1pPr>
          </a:lstStyle>
          <a:p>
            <a:pPr>
              <a:defRPr/>
            </a:pPr>
            <a:fld id="{C8FB3EB8-F774-4000-A774-A47CB7C7C966}" type="slidenum">
              <a:rPr lang="en-US"/>
              <a:pPr>
                <a:defRPr/>
              </a:pPr>
              <a:t>‹#›</a:t>
            </a:fld>
            <a:endParaRPr lang="th-TH"/>
          </a:p>
        </p:txBody>
      </p:sp>
      <p:sp>
        <p:nvSpPr>
          <p:cNvPr id="1030"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endParaRPr lang="en-US"/>
          </a:p>
        </p:txBody>
      </p:sp>
      <p:sp>
        <p:nvSpPr>
          <p:cNvPr id="1031"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endParaRPr lang="en-US"/>
          </a:p>
        </p:txBody>
      </p:sp>
      <p:grpSp>
        <p:nvGrpSpPr>
          <p:cNvPr id="1032" name="Group 8"/>
          <p:cNvGrpSpPr>
            <a:grpSpLocks/>
          </p:cNvGrpSpPr>
          <p:nvPr/>
        </p:nvGrpSpPr>
        <p:grpSpPr bwMode="auto">
          <a:xfrm>
            <a:off x="228600" y="457200"/>
            <a:ext cx="1246188" cy="1371600"/>
            <a:chOff x="144" y="288"/>
            <a:chExt cx="785" cy="864"/>
          </a:xfrm>
        </p:grpSpPr>
        <p:sp>
          <p:nvSpPr>
            <p:cNvPr id="1034"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035"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036"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037"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038"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039"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040"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041"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042"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043"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044"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045"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sp>
          <p:nvSpPr>
            <p:cNvPr id="1046"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p>
          </p:txBody>
        </p:sp>
      </p:grpSp>
      <p:sp>
        <p:nvSpPr>
          <p:cNvPr id="76822" name="Rectangle 2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latin typeface="Arial" charset="0"/>
              </a:defRPr>
            </a:lvl1pPr>
          </a:lstStyle>
          <a:p>
            <a:pPr>
              <a:defRPr/>
            </a:pPr>
            <a:endParaRPr lang="th-TH"/>
          </a:p>
        </p:txBody>
      </p:sp>
    </p:spTree>
  </p:cSld>
  <p:clrMap bg1="dk2" tx1="lt1" bg2="dk1" tx2="lt2" accent1="accent1" accent2="accent2" accent3="accent3" accent4="accent4" accent5="accent5" accent6="accent6" hlink="hlink" folHlink="folHlink"/>
  <p:sldLayoutIdLst>
    <p:sldLayoutId id="2147489216" r:id="rId1"/>
    <p:sldLayoutId id="2147489169" r:id="rId2"/>
    <p:sldLayoutId id="2147489170" r:id="rId3"/>
    <p:sldLayoutId id="2147489171" r:id="rId4"/>
    <p:sldLayoutId id="2147489172" r:id="rId5"/>
    <p:sldLayoutId id="2147489173" r:id="rId6"/>
    <p:sldLayoutId id="2147489174" r:id="rId7"/>
    <p:sldLayoutId id="2147489175" r:id="rId8"/>
    <p:sldLayoutId id="2147489176" r:id="rId9"/>
    <p:sldLayoutId id="2147489177" r:id="rId10"/>
    <p:sldLayoutId id="2147489178" r:id="rId11"/>
    <p:sldLayoutId id="2147489179" r:id="rId12"/>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ngsana New" pitchFamily="18" charset="-34"/>
        </a:defRPr>
      </a:lvl2pPr>
      <a:lvl3pPr algn="l" rtl="0" eaLnBrk="0" fontAlgn="base" hangingPunct="0">
        <a:spcBef>
          <a:spcPct val="0"/>
        </a:spcBef>
        <a:spcAft>
          <a:spcPct val="0"/>
        </a:spcAft>
        <a:defRPr sz="3900">
          <a:solidFill>
            <a:schemeClr val="tx2"/>
          </a:solidFill>
          <a:latin typeface="Arial" charset="0"/>
          <a:cs typeface="Angsana New" pitchFamily="18" charset="-34"/>
        </a:defRPr>
      </a:lvl3pPr>
      <a:lvl4pPr algn="l" rtl="0" eaLnBrk="0" fontAlgn="base" hangingPunct="0">
        <a:spcBef>
          <a:spcPct val="0"/>
        </a:spcBef>
        <a:spcAft>
          <a:spcPct val="0"/>
        </a:spcAft>
        <a:defRPr sz="3900">
          <a:solidFill>
            <a:schemeClr val="tx2"/>
          </a:solidFill>
          <a:latin typeface="Arial" charset="0"/>
          <a:cs typeface="Angsana New" pitchFamily="18" charset="-34"/>
        </a:defRPr>
      </a:lvl4pPr>
      <a:lvl5pPr algn="l" rtl="0" eaLnBrk="0" fontAlgn="base" hangingPunct="0">
        <a:spcBef>
          <a:spcPct val="0"/>
        </a:spcBef>
        <a:spcAft>
          <a:spcPct val="0"/>
        </a:spcAft>
        <a:defRPr sz="3900">
          <a:solidFill>
            <a:schemeClr val="tx2"/>
          </a:solidFill>
          <a:latin typeface="Arial" charset="0"/>
          <a:cs typeface="Angsana New" pitchFamily="18" charset="-34"/>
        </a:defRPr>
      </a:lvl5pPr>
      <a:lvl6pPr marL="457200" algn="l" rtl="0" fontAlgn="base">
        <a:spcBef>
          <a:spcPct val="0"/>
        </a:spcBef>
        <a:spcAft>
          <a:spcPct val="0"/>
        </a:spcAft>
        <a:defRPr sz="3900">
          <a:solidFill>
            <a:schemeClr val="tx2"/>
          </a:solidFill>
          <a:latin typeface="Arial" charset="0"/>
          <a:cs typeface="Angsana New" pitchFamily="18" charset="-34"/>
        </a:defRPr>
      </a:lvl6pPr>
      <a:lvl7pPr marL="914400" algn="l" rtl="0" fontAlgn="base">
        <a:spcBef>
          <a:spcPct val="0"/>
        </a:spcBef>
        <a:spcAft>
          <a:spcPct val="0"/>
        </a:spcAft>
        <a:defRPr sz="3900">
          <a:solidFill>
            <a:schemeClr val="tx2"/>
          </a:solidFill>
          <a:latin typeface="Arial" charset="0"/>
          <a:cs typeface="Angsana New" pitchFamily="18" charset="-34"/>
        </a:defRPr>
      </a:lvl7pPr>
      <a:lvl8pPr marL="1371600" algn="l" rtl="0" fontAlgn="base">
        <a:spcBef>
          <a:spcPct val="0"/>
        </a:spcBef>
        <a:spcAft>
          <a:spcPct val="0"/>
        </a:spcAft>
        <a:defRPr sz="3900">
          <a:solidFill>
            <a:schemeClr val="tx2"/>
          </a:solidFill>
          <a:latin typeface="Arial" charset="0"/>
          <a:cs typeface="Angsana New" pitchFamily="18" charset="-34"/>
        </a:defRPr>
      </a:lvl8pPr>
      <a:lvl9pPr marL="1828800" algn="l" rtl="0" fontAlgn="base">
        <a:spcBef>
          <a:spcPct val="0"/>
        </a:spcBef>
        <a:spcAft>
          <a:spcPct val="0"/>
        </a:spcAft>
        <a:defRPr sz="3900">
          <a:solidFill>
            <a:schemeClr val="tx2"/>
          </a:solidFill>
          <a:latin typeface="Arial" charset="0"/>
          <a:cs typeface="Angsana New" pitchFamily="18" charset="-34"/>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42" name="Group 33"/>
          <p:cNvGrpSpPr>
            <a:grpSpLocks/>
          </p:cNvGrpSpPr>
          <p:nvPr/>
        </p:nvGrpSpPr>
        <p:grpSpPr bwMode="auto">
          <a:xfrm>
            <a:off x="0" y="0"/>
            <a:ext cx="1085850" cy="6854825"/>
            <a:chOff x="0" y="0"/>
            <a:chExt cx="684" cy="4318"/>
          </a:xfrm>
        </p:grpSpPr>
        <p:sp>
          <p:nvSpPr>
            <p:cNvPr id="1026" name="Rectangle 2"/>
            <p:cNvSpPr>
              <a:spLocks noChangeArrowheads="1"/>
            </p:cNvSpPr>
            <p:nvPr/>
          </p:nvSpPr>
          <p:spPr bwMode="invGray">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sz="2400">
                <a:solidFill>
                  <a:srgbClr val="FFFFFF"/>
                </a:solidFill>
                <a:latin typeface="Times New Roman" pitchFamily="18" charset="0"/>
                <a:cs typeface="+mn-cs"/>
              </a:endParaRPr>
            </a:p>
          </p:txBody>
        </p:sp>
        <p:grpSp>
          <p:nvGrpSpPr>
            <p:cNvPr id="10249" name="Group 32"/>
            <p:cNvGrpSpPr>
              <a:grpSpLocks/>
            </p:cNvGrpSpPr>
            <p:nvPr/>
          </p:nvGrpSpPr>
          <p:grpSpPr bwMode="auto">
            <a:xfrm>
              <a:off x="48" y="102"/>
              <a:ext cx="96" cy="4128"/>
              <a:chOff x="48" y="102"/>
              <a:chExt cx="96" cy="4128"/>
            </a:xfrm>
          </p:grpSpPr>
          <p:sp>
            <p:nvSpPr>
              <p:cNvPr id="10250" name="Rectangle 3"/>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51" name="Rectangle 4"/>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52" name="Rectangle 5"/>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53" name="Rectangle 6"/>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54" name="Rectangle 7"/>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55" name="Rectangle 8"/>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56" name="Rectangle 9"/>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57" name="Rectangle 10"/>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58" name="Rectangle 11"/>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59" name="Rectangle 12"/>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60" name="Rectangle 13"/>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61" name="Rectangle 14"/>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62" name="Rectangle 15"/>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63" name="Rectangle 16"/>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64" name="Rectangle 17"/>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65" name="Rectangle 18"/>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66" name="Rectangle 19"/>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67" name="Rectangle 20"/>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68" name="Rectangle 21"/>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69" name="Rectangle 22"/>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70" name="Rectangle 23"/>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71" name="Rectangle 24"/>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72" name="Rectangle 25"/>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73" name="Rectangle 26"/>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74" name="Rectangle 27"/>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75" name="Rectangle 28"/>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76" name="Rectangle 29"/>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77" name="Rectangle 30"/>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0278" name="Rectangle 31"/>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grpSp>
      </p:grpSp>
      <p:sp>
        <p:nvSpPr>
          <p:cNvPr id="10243"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59" name="Rectangle 35"/>
          <p:cNvSpPr>
            <a:spLocks noGrp="1" noChangeArrowheads="1"/>
          </p:cNvSpPr>
          <p:nvPr>
            <p:ph type="body" idx="1"/>
          </p:nvPr>
        </p:nvSpPr>
        <p:spPr bwMode="auto">
          <a:xfrm>
            <a:off x="11430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latin typeface="Times New Roman" pitchFamily="18" charset="0"/>
                <a:cs typeface="+mn-cs"/>
              </a:defRPr>
            </a:lvl1pPr>
          </a:lstStyle>
          <a:p>
            <a:pPr>
              <a:defRPr/>
            </a:pPr>
            <a:endParaRPr lang="en-US"/>
          </a:p>
        </p:txBody>
      </p:sp>
      <p:sp>
        <p:nvSpPr>
          <p:cNvPr id="1061" name="Rectangle 37"/>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latin typeface="Times New Roman" pitchFamily="18" charset="0"/>
                <a:cs typeface="+mn-cs"/>
              </a:defRPr>
            </a:lvl1pPr>
          </a:lstStyle>
          <a:p>
            <a:pPr>
              <a:defRPr/>
            </a:pPr>
            <a:endParaRPr lang="en-US"/>
          </a:p>
        </p:txBody>
      </p:sp>
      <p:sp>
        <p:nvSpPr>
          <p:cNvPr id="1062" name="Rectangle 38"/>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latin typeface="Times New Roman" pitchFamily="18" charset="0"/>
                <a:cs typeface="+mn-cs"/>
              </a:defRPr>
            </a:lvl1pPr>
          </a:lstStyle>
          <a:p>
            <a:pPr>
              <a:defRPr/>
            </a:pPr>
            <a:fld id="{11A52315-C29F-4BB3-ADA1-ADDE5DCE73F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9305" r:id="rId1"/>
    <p:sldLayoutId id="2147489306" r:id="rId2"/>
    <p:sldLayoutId id="2147489307" r:id="rId3"/>
    <p:sldLayoutId id="2147489308" r:id="rId4"/>
    <p:sldLayoutId id="2147489309" r:id="rId5"/>
    <p:sldLayoutId id="2147489310" r:id="rId6"/>
    <p:sldLayoutId id="2147489311" r:id="rId7"/>
    <p:sldLayoutId id="2147489312" r:id="rId8"/>
    <p:sldLayoutId id="2147489313" r:id="rId9"/>
    <p:sldLayoutId id="2147489314" r:id="rId10"/>
    <p:sldLayoutId id="2147489315" r:id="rId11"/>
    <p:sldLayoutId id="214748931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Monotype Sorts" charset="2"/>
        <a:buChar char="u"/>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5000"/>
        <a:buFont typeface="Monotype Sorts" charset="2"/>
        <a:buChar char="F"/>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1266" name="Group 33"/>
          <p:cNvGrpSpPr>
            <a:grpSpLocks/>
          </p:cNvGrpSpPr>
          <p:nvPr/>
        </p:nvGrpSpPr>
        <p:grpSpPr bwMode="auto">
          <a:xfrm>
            <a:off x="0" y="0"/>
            <a:ext cx="1085850" cy="6854825"/>
            <a:chOff x="0" y="0"/>
            <a:chExt cx="684" cy="4318"/>
          </a:xfrm>
        </p:grpSpPr>
        <p:sp>
          <p:nvSpPr>
            <p:cNvPr id="1026" name="Rectangle 2"/>
            <p:cNvSpPr>
              <a:spLocks noChangeArrowheads="1"/>
            </p:cNvSpPr>
            <p:nvPr/>
          </p:nvSpPr>
          <p:spPr bwMode="invGray">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sz="2400">
                <a:solidFill>
                  <a:srgbClr val="FFFFFF"/>
                </a:solidFill>
                <a:latin typeface="Times New Roman" pitchFamily="18" charset="0"/>
                <a:cs typeface="+mn-cs"/>
              </a:endParaRPr>
            </a:p>
          </p:txBody>
        </p:sp>
        <p:grpSp>
          <p:nvGrpSpPr>
            <p:cNvPr id="11273" name="Group 32"/>
            <p:cNvGrpSpPr>
              <a:grpSpLocks/>
            </p:cNvGrpSpPr>
            <p:nvPr/>
          </p:nvGrpSpPr>
          <p:grpSpPr bwMode="auto">
            <a:xfrm>
              <a:off x="48" y="102"/>
              <a:ext cx="96" cy="4128"/>
              <a:chOff x="48" y="102"/>
              <a:chExt cx="96" cy="4128"/>
            </a:xfrm>
          </p:grpSpPr>
          <p:sp>
            <p:nvSpPr>
              <p:cNvPr id="11274" name="Rectangle 3"/>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75" name="Rectangle 4"/>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76" name="Rectangle 5"/>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77" name="Rectangle 6"/>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78" name="Rectangle 7"/>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79" name="Rectangle 8"/>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80" name="Rectangle 9"/>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81" name="Rectangle 10"/>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82" name="Rectangle 11"/>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83" name="Rectangle 12"/>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84" name="Rectangle 13"/>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85" name="Rectangle 14"/>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86" name="Rectangle 15"/>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87" name="Rectangle 16"/>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88" name="Rectangle 17"/>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89" name="Rectangle 18"/>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90" name="Rectangle 19"/>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91" name="Rectangle 20"/>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92" name="Rectangle 21"/>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93" name="Rectangle 22"/>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94" name="Rectangle 23"/>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95" name="Rectangle 24"/>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96" name="Rectangle 25"/>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97" name="Rectangle 26"/>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98" name="Rectangle 27"/>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299" name="Rectangle 28"/>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300" name="Rectangle 29"/>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301" name="Rectangle 30"/>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1302" name="Rectangle 31"/>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grpSp>
      </p:grpSp>
      <p:sp>
        <p:nvSpPr>
          <p:cNvPr id="1126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59" name="Rectangle 35"/>
          <p:cNvSpPr>
            <a:spLocks noGrp="1" noChangeArrowheads="1"/>
          </p:cNvSpPr>
          <p:nvPr>
            <p:ph type="body" idx="1"/>
          </p:nvPr>
        </p:nvSpPr>
        <p:spPr bwMode="auto">
          <a:xfrm>
            <a:off x="11430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latin typeface="Times New Roman" pitchFamily="18" charset="0"/>
                <a:cs typeface="+mn-cs"/>
              </a:defRPr>
            </a:lvl1pPr>
          </a:lstStyle>
          <a:p>
            <a:pPr>
              <a:defRPr/>
            </a:pPr>
            <a:endParaRPr lang="en-US"/>
          </a:p>
        </p:txBody>
      </p:sp>
      <p:sp>
        <p:nvSpPr>
          <p:cNvPr id="1061" name="Rectangle 37"/>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latin typeface="Times New Roman" pitchFamily="18" charset="0"/>
                <a:cs typeface="+mn-cs"/>
              </a:defRPr>
            </a:lvl1pPr>
          </a:lstStyle>
          <a:p>
            <a:pPr>
              <a:defRPr/>
            </a:pPr>
            <a:endParaRPr lang="en-US"/>
          </a:p>
        </p:txBody>
      </p:sp>
      <p:sp>
        <p:nvSpPr>
          <p:cNvPr id="1062" name="Rectangle 38"/>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latin typeface="Times New Roman" pitchFamily="18" charset="0"/>
                <a:cs typeface="+mn-cs"/>
              </a:defRPr>
            </a:lvl1pPr>
          </a:lstStyle>
          <a:p>
            <a:pPr>
              <a:defRPr/>
            </a:pPr>
            <a:fld id="{B0418CEE-475E-4707-BD8C-C43D650F7C1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9317" r:id="rId1"/>
    <p:sldLayoutId id="2147489318" r:id="rId2"/>
    <p:sldLayoutId id="2147489319" r:id="rId3"/>
    <p:sldLayoutId id="2147489320" r:id="rId4"/>
    <p:sldLayoutId id="2147489321" r:id="rId5"/>
    <p:sldLayoutId id="2147489322" r:id="rId6"/>
    <p:sldLayoutId id="2147489323" r:id="rId7"/>
    <p:sldLayoutId id="2147489324" r:id="rId8"/>
    <p:sldLayoutId id="2147489325" r:id="rId9"/>
    <p:sldLayoutId id="2147489326" r:id="rId10"/>
    <p:sldLayoutId id="2147489327" r:id="rId11"/>
    <p:sldLayoutId id="2147489328"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Monotype Sorts" charset="2"/>
        <a:buChar char="u"/>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5000"/>
        <a:buFont typeface="Monotype Sorts" charset="2"/>
        <a:buChar char="F"/>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2290" name="Group 33"/>
          <p:cNvGrpSpPr>
            <a:grpSpLocks/>
          </p:cNvGrpSpPr>
          <p:nvPr/>
        </p:nvGrpSpPr>
        <p:grpSpPr bwMode="auto">
          <a:xfrm>
            <a:off x="0" y="0"/>
            <a:ext cx="1085850" cy="6854825"/>
            <a:chOff x="0" y="0"/>
            <a:chExt cx="684" cy="4318"/>
          </a:xfrm>
        </p:grpSpPr>
        <p:sp>
          <p:nvSpPr>
            <p:cNvPr id="1026" name="Rectangle 2"/>
            <p:cNvSpPr>
              <a:spLocks noChangeArrowheads="1"/>
            </p:cNvSpPr>
            <p:nvPr/>
          </p:nvSpPr>
          <p:spPr bwMode="invGray">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sz="2400">
                <a:solidFill>
                  <a:srgbClr val="FFFFFF"/>
                </a:solidFill>
                <a:latin typeface="Times New Roman" pitchFamily="18" charset="0"/>
                <a:cs typeface="+mn-cs"/>
              </a:endParaRPr>
            </a:p>
          </p:txBody>
        </p:sp>
        <p:grpSp>
          <p:nvGrpSpPr>
            <p:cNvPr id="12297" name="Group 32"/>
            <p:cNvGrpSpPr>
              <a:grpSpLocks/>
            </p:cNvGrpSpPr>
            <p:nvPr/>
          </p:nvGrpSpPr>
          <p:grpSpPr bwMode="auto">
            <a:xfrm>
              <a:off x="48" y="102"/>
              <a:ext cx="96" cy="4128"/>
              <a:chOff x="48" y="102"/>
              <a:chExt cx="96" cy="4128"/>
            </a:xfrm>
          </p:grpSpPr>
          <p:sp>
            <p:nvSpPr>
              <p:cNvPr id="12298" name="Rectangle 3"/>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299" name="Rectangle 4"/>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00" name="Rectangle 5"/>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01" name="Rectangle 6"/>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02" name="Rectangle 7"/>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03" name="Rectangle 8"/>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04" name="Rectangle 9"/>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05" name="Rectangle 10"/>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06" name="Rectangle 11"/>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07" name="Rectangle 12"/>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08" name="Rectangle 13"/>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09" name="Rectangle 14"/>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10" name="Rectangle 15"/>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11" name="Rectangle 16"/>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12" name="Rectangle 17"/>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13" name="Rectangle 18"/>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14" name="Rectangle 19"/>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15" name="Rectangle 20"/>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16" name="Rectangle 21"/>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17" name="Rectangle 22"/>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18" name="Rectangle 23"/>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19" name="Rectangle 24"/>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20" name="Rectangle 25"/>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21" name="Rectangle 26"/>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22" name="Rectangle 27"/>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23" name="Rectangle 28"/>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24" name="Rectangle 29"/>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25" name="Rectangle 30"/>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12326" name="Rectangle 31"/>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grpSp>
      </p:grpSp>
      <p:sp>
        <p:nvSpPr>
          <p:cNvPr id="12291"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59" name="Rectangle 35"/>
          <p:cNvSpPr>
            <a:spLocks noGrp="1" noChangeArrowheads="1"/>
          </p:cNvSpPr>
          <p:nvPr>
            <p:ph type="body" idx="1"/>
          </p:nvPr>
        </p:nvSpPr>
        <p:spPr bwMode="auto">
          <a:xfrm>
            <a:off x="11430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latin typeface="Times New Roman" pitchFamily="18" charset="0"/>
                <a:cs typeface="+mn-cs"/>
              </a:defRPr>
            </a:lvl1pPr>
          </a:lstStyle>
          <a:p>
            <a:pPr>
              <a:defRPr/>
            </a:pPr>
            <a:endParaRPr lang="en-US"/>
          </a:p>
        </p:txBody>
      </p:sp>
      <p:sp>
        <p:nvSpPr>
          <p:cNvPr id="1061" name="Rectangle 37"/>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latin typeface="Times New Roman" pitchFamily="18" charset="0"/>
                <a:cs typeface="+mn-cs"/>
              </a:defRPr>
            </a:lvl1pPr>
          </a:lstStyle>
          <a:p>
            <a:pPr>
              <a:defRPr/>
            </a:pPr>
            <a:endParaRPr lang="en-US"/>
          </a:p>
        </p:txBody>
      </p:sp>
      <p:sp>
        <p:nvSpPr>
          <p:cNvPr id="1062" name="Rectangle 38"/>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latin typeface="Times New Roman" pitchFamily="18" charset="0"/>
                <a:cs typeface="+mn-cs"/>
              </a:defRPr>
            </a:lvl1pPr>
          </a:lstStyle>
          <a:p>
            <a:pPr>
              <a:defRPr/>
            </a:pPr>
            <a:fld id="{526FB6F4-A31A-4F2F-BB91-BC42646A461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9329" r:id="rId1"/>
    <p:sldLayoutId id="2147489330" r:id="rId2"/>
    <p:sldLayoutId id="2147489331" r:id="rId3"/>
    <p:sldLayoutId id="2147489332" r:id="rId4"/>
    <p:sldLayoutId id="2147489333" r:id="rId5"/>
    <p:sldLayoutId id="2147489334" r:id="rId6"/>
    <p:sldLayoutId id="2147489335" r:id="rId7"/>
    <p:sldLayoutId id="2147489336" r:id="rId8"/>
    <p:sldLayoutId id="2147489337" r:id="rId9"/>
    <p:sldLayoutId id="2147489338" r:id="rId10"/>
    <p:sldLayoutId id="2147489339" r:id="rId11"/>
    <p:sldLayoutId id="2147489340"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Monotype Sorts" charset="2"/>
        <a:buChar char="u"/>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5000"/>
        <a:buFont typeface="Monotype Sorts" charset="2"/>
        <a:buChar char="F"/>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h-TH" altLang="en-US" smtClean="0"/>
              <a:t>Click to edit Master title style</a:t>
            </a:r>
          </a:p>
        </p:txBody>
      </p:sp>
      <p:sp>
        <p:nvSpPr>
          <p:cNvPr id="13315"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altLang="en-US" smtClean="0"/>
              <a:t>Click to edit Master text styles</a:t>
            </a:r>
          </a:p>
          <a:p>
            <a:pPr lvl="1"/>
            <a:r>
              <a:rPr lang="th-TH" altLang="en-US" smtClean="0"/>
              <a:t>Second level</a:t>
            </a:r>
          </a:p>
          <a:p>
            <a:pPr lvl="2"/>
            <a:r>
              <a:rPr lang="th-TH" altLang="en-US" smtClean="0"/>
              <a:t>Third level</a:t>
            </a:r>
          </a:p>
          <a:p>
            <a:pPr lvl="3"/>
            <a:r>
              <a:rPr lang="th-TH" altLang="en-US" smtClean="0"/>
              <a:t>Fourth level</a:t>
            </a:r>
          </a:p>
          <a:p>
            <a:pPr lvl="4"/>
            <a:r>
              <a:rPr lang="th-TH" altLang="en-US" smtClean="0"/>
              <a:t>Fifth level</a:t>
            </a:r>
          </a:p>
        </p:txBody>
      </p:sp>
      <p:sp>
        <p:nvSpPr>
          <p:cNvPr id="76804"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FFFFFF"/>
                </a:solidFill>
                <a:latin typeface="Arial" charset="0"/>
              </a:defRPr>
            </a:lvl1pPr>
          </a:lstStyle>
          <a:p>
            <a:pPr>
              <a:defRPr/>
            </a:pPr>
            <a:endParaRPr lang="th-TH"/>
          </a:p>
        </p:txBody>
      </p:sp>
      <p:sp>
        <p:nvSpPr>
          <p:cNvPr id="76805" name="Rectangle 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FFFFFF"/>
                </a:solidFill>
                <a:latin typeface="Arial" charset="0"/>
              </a:defRPr>
            </a:lvl1pPr>
          </a:lstStyle>
          <a:p>
            <a:pPr>
              <a:defRPr/>
            </a:pPr>
            <a:fld id="{C5B9C068-4962-43EF-A565-5829B6EA4354}" type="slidenum">
              <a:rPr lang="en-US"/>
              <a:pPr>
                <a:defRPr/>
              </a:pPr>
              <a:t>‹#›</a:t>
            </a:fld>
            <a:endParaRPr lang="th-TH"/>
          </a:p>
        </p:txBody>
      </p:sp>
      <p:sp>
        <p:nvSpPr>
          <p:cNvPr id="13318"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endParaRPr lang="en-US"/>
          </a:p>
        </p:txBody>
      </p:sp>
      <p:sp>
        <p:nvSpPr>
          <p:cNvPr id="13319"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endParaRPr lang="en-US"/>
          </a:p>
        </p:txBody>
      </p:sp>
      <p:grpSp>
        <p:nvGrpSpPr>
          <p:cNvPr id="13320" name="Group 8"/>
          <p:cNvGrpSpPr>
            <a:grpSpLocks/>
          </p:cNvGrpSpPr>
          <p:nvPr/>
        </p:nvGrpSpPr>
        <p:grpSpPr bwMode="auto">
          <a:xfrm>
            <a:off x="228600" y="457200"/>
            <a:ext cx="1246188" cy="1371600"/>
            <a:chOff x="144" y="288"/>
            <a:chExt cx="785" cy="864"/>
          </a:xfrm>
        </p:grpSpPr>
        <p:sp>
          <p:nvSpPr>
            <p:cNvPr id="13322"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3323"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3324"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3325"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3326"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3327"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3328"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3329"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3330"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3331"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3332"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3333"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13334"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grpSp>
      <p:sp>
        <p:nvSpPr>
          <p:cNvPr id="76822" name="Rectangle 2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FFFFFF"/>
                </a:solidFill>
                <a:latin typeface="Arial" charset="0"/>
              </a:defRPr>
            </a:lvl1pPr>
          </a:lstStyle>
          <a:p>
            <a:pPr>
              <a:defRPr/>
            </a:pPr>
            <a:endParaRPr lang="th-TH"/>
          </a:p>
        </p:txBody>
      </p:sp>
    </p:spTree>
  </p:cSld>
  <p:clrMap bg1="dk2" tx1="lt1" bg2="dk1" tx2="lt2" accent1="accent1" accent2="accent2" accent3="accent3" accent4="accent4" accent5="accent5" accent6="accent6" hlink="hlink" folHlink="folHlink"/>
  <p:sldLayoutIdLst>
    <p:sldLayoutId id="2147489341" r:id="rId1"/>
    <p:sldLayoutId id="2147489205" r:id="rId2"/>
    <p:sldLayoutId id="2147489206" r:id="rId3"/>
    <p:sldLayoutId id="2147489207" r:id="rId4"/>
    <p:sldLayoutId id="2147489208" r:id="rId5"/>
    <p:sldLayoutId id="2147489209" r:id="rId6"/>
    <p:sldLayoutId id="2147489210" r:id="rId7"/>
    <p:sldLayoutId id="2147489211" r:id="rId8"/>
    <p:sldLayoutId id="2147489212" r:id="rId9"/>
    <p:sldLayoutId id="2147489213" r:id="rId10"/>
    <p:sldLayoutId id="2147489214" r:id="rId11"/>
    <p:sldLayoutId id="2147489215" r:id="rId12"/>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ngsana New" pitchFamily="18" charset="-34"/>
        </a:defRPr>
      </a:lvl2pPr>
      <a:lvl3pPr algn="l" rtl="0" eaLnBrk="0" fontAlgn="base" hangingPunct="0">
        <a:spcBef>
          <a:spcPct val="0"/>
        </a:spcBef>
        <a:spcAft>
          <a:spcPct val="0"/>
        </a:spcAft>
        <a:defRPr sz="3900">
          <a:solidFill>
            <a:schemeClr val="tx2"/>
          </a:solidFill>
          <a:latin typeface="Arial" charset="0"/>
          <a:cs typeface="Angsana New" pitchFamily="18" charset="-34"/>
        </a:defRPr>
      </a:lvl3pPr>
      <a:lvl4pPr algn="l" rtl="0" eaLnBrk="0" fontAlgn="base" hangingPunct="0">
        <a:spcBef>
          <a:spcPct val="0"/>
        </a:spcBef>
        <a:spcAft>
          <a:spcPct val="0"/>
        </a:spcAft>
        <a:defRPr sz="3900">
          <a:solidFill>
            <a:schemeClr val="tx2"/>
          </a:solidFill>
          <a:latin typeface="Arial" charset="0"/>
          <a:cs typeface="Angsana New" pitchFamily="18" charset="-34"/>
        </a:defRPr>
      </a:lvl4pPr>
      <a:lvl5pPr algn="l" rtl="0" eaLnBrk="0" fontAlgn="base" hangingPunct="0">
        <a:spcBef>
          <a:spcPct val="0"/>
        </a:spcBef>
        <a:spcAft>
          <a:spcPct val="0"/>
        </a:spcAft>
        <a:defRPr sz="3900">
          <a:solidFill>
            <a:schemeClr val="tx2"/>
          </a:solidFill>
          <a:latin typeface="Arial" charset="0"/>
          <a:cs typeface="Angsana New" pitchFamily="18" charset="-34"/>
        </a:defRPr>
      </a:lvl5pPr>
      <a:lvl6pPr marL="457200" algn="l" rtl="0" fontAlgn="base">
        <a:spcBef>
          <a:spcPct val="0"/>
        </a:spcBef>
        <a:spcAft>
          <a:spcPct val="0"/>
        </a:spcAft>
        <a:defRPr sz="3900">
          <a:solidFill>
            <a:schemeClr val="tx2"/>
          </a:solidFill>
          <a:latin typeface="Arial" charset="0"/>
          <a:cs typeface="Angsana New" pitchFamily="18" charset="-34"/>
        </a:defRPr>
      </a:lvl6pPr>
      <a:lvl7pPr marL="914400" algn="l" rtl="0" fontAlgn="base">
        <a:spcBef>
          <a:spcPct val="0"/>
        </a:spcBef>
        <a:spcAft>
          <a:spcPct val="0"/>
        </a:spcAft>
        <a:defRPr sz="3900">
          <a:solidFill>
            <a:schemeClr val="tx2"/>
          </a:solidFill>
          <a:latin typeface="Arial" charset="0"/>
          <a:cs typeface="Angsana New" pitchFamily="18" charset="-34"/>
        </a:defRPr>
      </a:lvl7pPr>
      <a:lvl8pPr marL="1371600" algn="l" rtl="0" fontAlgn="base">
        <a:spcBef>
          <a:spcPct val="0"/>
        </a:spcBef>
        <a:spcAft>
          <a:spcPct val="0"/>
        </a:spcAft>
        <a:defRPr sz="3900">
          <a:solidFill>
            <a:schemeClr val="tx2"/>
          </a:solidFill>
          <a:latin typeface="Arial" charset="0"/>
          <a:cs typeface="Angsana New" pitchFamily="18" charset="-34"/>
        </a:defRPr>
      </a:lvl8pPr>
      <a:lvl9pPr marL="1828800" algn="l" rtl="0" fontAlgn="base">
        <a:spcBef>
          <a:spcPct val="0"/>
        </a:spcBef>
        <a:spcAft>
          <a:spcPct val="0"/>
        </a:spcAft>
        <a:defRPr sz="3900">
          <a:solidFill>
            <a:schemeClr val="tx2"/>
          </a:solidFill>
          <a:latin typeface="Arial" charset="0"/>
          <a:cs typeface="Angsana New" pitchFamily="18" charset="-34"/>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29804"/>
                <a:invGamma/>
              </a:schemeClr>
            </a:gs>
          </a:gsLst>
          <a:lin ang="5400000" scaled="1"/>
        </a:gra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2166938" y="563563"/>
            <a:ext cx="4800600" cy="6151562"/>
            <a:chOff x="1365" y="355"/>
            <a:chExt cx="3024" cy="3875"/>
          </a:xfrm>
        </p:grpSpPr>
        <p:sp>
          <p:nvSpPr>
            <p:cNvPr id="14344" name="Freeform 3"/>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1121">
                  <a:moveTo>
                    <a:pt x="0" y="1120"/>
                  </a:moveTo>
                  <a:lnTo>
                    <a:pt x="0" y="0"/>
                  </a:lnTo>
                  <a:lnTo>
                    <a:pt x="87" y="0"/>
                  </a:lnTo>
                  <a:lnTo>
                    <a:pt x="87" y="1085"/>
                  </a:lnTo>
                  <a:lnTo>
                    <a:pt x="0" y="1120"/>
                  </a:lnTo>
                </a:path>
              </a:pathLst>
            </a:custGeom>
            <a:solidFill>
              <a:schemeClr val="bg1"/>
            </a:solidFill>
            <a:ln w="9525" cap="rnd">
              <a:noFill/>
              <a:round/>
              <a:headEnd/>
              <a:tailEnd/>
            </a:ln>
            <a:effectLst/>
          </p:spPr>
          <p:txBody>
            <a:bodyPr/>
            <a:lstStyle/>
            <a:p>
              <a:endParaRPr lang="en-US"/>
            </a:p>
          </p:txBody>
        </p:sp>
        <p:sp>
          <p:nvSpPr>
            <p:cNvPr id="14345" name="Freeform 4"/>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63">
                  <a:moveTo>
                    <a:pt x="0" y="29"/>
                  </a:moveTo>
                  <a:lnTo>
                    <a:pt x="83" y="0"/>
                  </a:lnTo>
                  <a:lnTo>
                    <a:pt x="74" y="329"/>
                  </a:lnTo>
                  <a:lnTo>
                    <a:pt x="0" y="362"/>
                  </a:lnTo>
                  <a:lnTo>
                    <a:pt x="0" y="29"/>
                  </a:lnTo>
                </a:path>
              </a:pathLst>
            </a:custGeom>
            <a:solidFill>
              <a:schemeClr val="bg1"/>
            </a:solidFill>
            <a:ln w="9525" cap="rnd">
              <a:noFill/>
              <a:round/>
              <a:headEnd/>
              <a:tailEnd/>
            </a:ln>
            <a:effectLst/>
          </p:spPr>
          <p:txBody>
            <a:bodyPr/>
            <a:lstStyle/>
            <a:p>
              <a:endParaRPr lang="en-US"/>
            </a:p>
          </p:txBody>
        </p:sp>
        <p:sp>
          <p:nvSpPr>
            <p:cNvPr id="14346" name="Freeform 5"/>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249">
                  <a:moveTo>
                    <a:pt x="2" y="213"/>
                  </a:moveTo>
                  <a:lnTo>
                    <a:pt x="0" y="28"/>
                  </a:lnTo>
                  <a:lnTo>
                    <a:pt x="83" y="0"/>
                  </a:lnTo>
                  <a:lnTo>
                    <a:pt x="72" y="248"/>
                  </a:lnTo>
                  <a:lnTo>
                    <a:pt x="2" y="213"/>
                  </a:lnTo>
                </a:path>
              </a:pathLst>
            </a:custGeom>
            <a:solidFill>
              <a:schemeClr val="bg1"/>
            </a:solidFill>
            <a:ln w="9525" cap="rnd">
              <a:noFill/>
              <a:round/>
              <a:headEnd/>
              <a:tailEnd/>
            </a:ln>
            <a:effectLst/>
          </p:spPr>
          <p:txBody>
            <a:bodyPr/>
            <a:lstStyle/>
            <a:p>
              <a:endParaRPr lang="en-US"/>
            </a:p>
          </p:txBody>
        </p:sp>
        <p:sp>
          <p:nvSpPr>
            <p:cNvPr id="14347" name="Freeform 6"/>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32">
                  <a:moveTo>
                    <a:pt x="13" y="204"/>
                  </a:moveTo>
                  <a:lnTo>
                    <a:pt x="0" y="0"/>
                  </a:lnTo>
                  <a:lnTo>
                    <a:pt x="51" y="26"/>
                  </a:lnTo>
                  <a:lnTo>
                    <a:pt x="47" y="231"/>
                  </a:lnTo>
                  <a:lnTo>
                    <a:pt x="13" y="204"/>
                  </a:lnTo>
                </a:path>
              </a:pathLst>
            </a:custGeom>
            <a:solidFill>
              <a:schemeClr val="bg1"/>
            </a:solidFill>
            <a:ln w="9525" cap="rnd">
              <a:noFill/>
              <a:round/>
              <a:headEnd/>
              <a:tailEnd/>
            </a:ln>
            <a:effectLst/>
          </p:spPr>
          <p:txBody>
            <a:bodyPr/>
            <a:lstStyle/>
            <a:p>
              <a:endParaRPr lang="en-US"/>
            </a:p>
          </p:txBody>
        </p:sp>
        <p:sp>
          <p:nvSpPr>
            <p:cNvPr id="14348" name="Freeform 7"/>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33">
                  <a:moveTo>
                    <a:pt x="4" y="101"/>
                  </a:moveTo>
                  <a:lnTo>
                    <a:pt x="0" y="0"/>
                  </a:lnTo>
                  <a:lnTo>
                    <a:pt x="35" y="20"/>
                  </a:lnTo>
                  <a:lnTo>
                    <a:pt x="28" y="132"/>
                  </a:lnTo>
                  <a:lnTo>
                    <a:pt x="4" y="101"/>
                  </a:lnTo>
                </a:path>
              </a:pathLst>
            </a:custGeom>
            <a:solidFill>
              <a:schemeClr val="bg1"/>
            </a:solidFill>
            <a:ln w="9525" cap="rnd">
              <a:noFill/>
              <a:round/>
              <a:headEnd/>
              <a:tailEnd/>
            </a:ln>
            <a:effectLst/>
          </p:spPr>
          <p:txBody>
            <a:bodyPr/>
            <a:lstStyle/>
            <a:p>
              <a:endParaRPr lang="en-US"/>
            </a:p>
          </p:txBody>
        </p:sp>
        <p:sp>
          <p:nvSpPr>
            <p:cNvPr id="14349" name="Freeform 8"/>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590">
                  <a:moveTo>
                    <a:pt x="15" y="589"/>
                  </a:moveTo>
                  <a:lnTo>
                    <a:pt x="0" y="0"/>
                  </a:lnTo>
                  <a:lnTo>
                    <a:pt x="29" y="37"/>
                  </a:lnTo>
                  <a:lnTo>
                    <a:pt x="15" y="589"/>
                  </a:lnTo>
                </a:path>
              </a:pathLst>
            </a:custGeom>
            <a:solidFill>
              <a:schemeClr val="bg1"/>
            </a:solidFill>
            <a:ln w="9525" cap="rnd">
              <a:noFill/>
              <a:round/>
              <a:headEnd/>
              <a:tailEnd/>
            </a:ln>
            <a:effectLst/>
          </p:spPr>
          <p:txBody>
            <a:bodyPr/>
            <a:lstStyle/>
            <a:p>
              <a:endParaRPr lang="en-US"/>
            </a:p>
          </p:txBody>
        </p:sp>
        <p:sp>
          <p:nvSpPr>
            <p:cNvPr id="14350" name="Freeform 9"/>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w="9525" cap="rnd">
              <a:noFill/>
              <a:round/>
              <a:headEnd/>
              <a:tailEnd/>
            </a:ln>
            <a:effectLst/>
          </p:spPr>
          <p:txBody>
            <a:bodyPr/>
            <a:lstStyle/>
            <a:p>
              <a:endParaRPr lang="en-US"/>
            </a:p>
          </p:txBody>
        </p:sp>
        <p:sp>
          <p:nvSpPr>
            <p:cNvPr id="14351" name="Freeform 10"/>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w="9525" cap="rnd">
              <a:noFill/>
              <a:round/>
              <a:headEnd/>
              <a:tailEnd/>
            </a:ln>
            <a:effectLst/>
          </p:spPr>
          <p:txBody>
            <a:bodyPr/>
            <a:lstStyle/>
            <a:p>
              <a:endParaRPr lang="en-US"/>
            </a:p>
          </p:txBody>
        </p:sp>
        <p:sp>
          <p:nvSpPr>
            <p:cNvPr id="14352" name="Freeform 11"/>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w="9525" cap="rnd">
              <a:noFill/>
              <a:round/>
              <a:headEnd/>
              <a:tailEnd/>
            </a:ln>
            <a:effectLst/>
          </p:spPr>
          <p:txBody>
            <a:bodyPr/>
            <a:lstStyle/>
            <a:p>
              <a:endParaRPr lang="en-US"/>
            </a:p>
          </p:txBody>
        </p:sp>
        <p:sp>
          <p:nvSpPr>
            <p:cNvPr id="14353" name="Freeform 12"/>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w="9525" cap="rnd">
              <a:noFill/>
              <a:round/>
              <a:headEnd/>
              <a:tailEnd/>
            </a:ln>
            <a:effectLst/>
          </p:spPr>
          <p:txBody>
            <a:bodyPr/>
            <a:lstStyle/>
            <a:p>
              <a:endParaRPr lang="en-US"/>
            </a:p>
          </p:txBody>
        </p:sp>
        <p:sp>
          <p:nvSpPr>
            <p:cNvPr id="14354" name="Freeform 13"/>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w="9525" cap="rnd">
              <a:noFill/>
              <a:round/>
              <a:headEnd/>
              <a:tailEnd/>
            </a:ln>
            <a:effectLst/>
          </p:spPr>
          <p:txBody>
            <a:bodyPr/>
            <a:lstStyle/>
            <a:p>
              <a:endParaRPr lang="en-US"/>
            </a:p>
          </p:txBody>
        </p:sp>
        <p:sp>
          <p:nvSpPr>
            <p:cNvPr id="14355" name="Freeform 14"/>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w="9525" cap="rnd">
              <a:noFill/>
              <a:round/>
              <a:headEnd/>
              <a:tailEnd/>
            </a:ln>
            <a:effectLst/>
          </p:spPr>
          <p:txBody>
            <a:bodyPr/>
            <a:lstStyle/>
            <a:p>
              <a:endParaRPr lang="en-US"/>
            </a:p>
          </p:txBody>
        </p:sp>
        <p:sp>
          <p:nvSpPr>
            <p:cNvPr id="14356" name="Freeform 15"/>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w="9525" cap="rnd">
              <a:noFill/>
              <a:round/>
              <a:headEnd/>
              <a:tailEnd/>
            </a:ln>
            <a:effectLst/>
          </p:spPr>
          <p:txBody>
            <a:bodyPr/>
            <a:lstStyle/>
            <a:p>
              <a:endParaRPr lang="en-US"/>
            </a:p>
          </p:txBody>
        </p:sp>
        <p:sp>
          <p:nvSpPr>
            <p:cNvPr id="14357" name="Freeform 16"/>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w="9525" cap="rnd">
              <a:noFill/>
              <a:round/>
              <a:headEnd/>
              <a:tailEnd/>
            </a:ln>
            <a:effectLst/>
          </p:spPr>
          <p:txBody>
            <a:bodyPr/>
            <a:lstStyle/>
            <a:p>
              <a:endParaRPr lang="en-US"/>
            </a:p>
          </p:txBody>
        </p:sp>
        <p:sp>
          <p:nvSpPr>
            <p:cNvPr id="14358" name="Oval 17"/>
            <p:cNvSpPr>
              <a:spLocks noChangeArrowheads="1"/>
            </p:cNvSpPr>
            <p:nvPr/>
          </p:nvSpPr>
          <p:spPr bwMode="auto">
            <a:xfrm>
              <a:off x="2785" y="355"/>
              <a:ext cx="187" cy="198"/>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mtClean="0">
                <a:solidFill>
                  <a:srgbClr val="FFFFFF"/>
                </a:solidFill>
                <a:latin typeface="Book Antiqua" pitchFamily="18" charset="0"/>
              </a:endParaRPr>
            </a:p>
          </p:txBody>
        </p:sp>
        <p:sp>
          <p:nvSpPr>
            <p:cNvPr id="14359" name="Freeform 18"/>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w="9525" cap="rnd">
              <a:noFill/>
              <a:round/>
              <a:headEnd/>
              <a:tailEnd/>
            </a:ln>
            <a:effectLst/>
          </p:spPr>
          <p:txBody>
            <a:bodyPr/>
            <a:lstStyle/>
            <a:p>
              <a:endParaRPr lang="en-US"/>
            </a:p>
          </p:txBody>
        </p:sp>
      </p:grpSp>
      <p:sp>
        <p:nvSpPr>
          <p:cNvPr id="81939" name="Rectangle 19"/>
          <p:cNvSpPr>
            <a:spLocks noGrp="1" noChangeArrowheads="1"/>
          </p:cNvSpPr>
          <p:nvPr>
            <p:ph type="title"/>
          </p:nvPr>
        </p:nvSpPr>
        <p:spPr bwMode="auto">
          <a:xfrm>
            <a:off x="685800" y="40005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81940" name="Rectangle 20"/>
          <p:cNvSpPr>
            <a:spLocks noGrp="1" noChangeArrowheads="1"/>
          </p:cNvSpPr>
          <p:nvPr>
            <p:ph type="body" idx="1"/>
          </p:nvPr>
        </p:nvSpPr>
        <p:spPr bwMode="auto">
          <a:xfrm>
            <a:off x="685800" y="177165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41" name="Rectangle 21"/>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effectLst>
                  <a:outerShdw blurRad="38100" dist="38100" dir="2700000" algn="tl">
                    <a:srgbClr val="000000"/>
                  </a:outerShdw>
                </a:effectLst>
                <a:latin typeface="Book Antiqua" pitchFamily="18" charset="0"/>
                <a:cs typeface="+mn-cs"/>
              </a:defRPr>
            </a:lvl1pPr>
          </a:lstStyle>
          <a:p>
            <a:pPr>
              <a:defRPr/>
            </a:pPr>
            <a:endParaRPr lang="en-US"/>
          </a:p>
        </p:txBody>
      </p:sp>
      <p:sp>
        <p:nvSpPr>
          <p:cNvPr id="81942" name="Rectangle 22"/>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effectLst>
                  <a:outerShdw blurRad="38100" dist="38100" dir="2700000" algn="tl">
                    <a:srgbClr val="000000"/>
                  </a:outerShdw>
                </a:effectLst>
                <a:latin typeface="Book Antiqua" pitchFamily="18" charset="0"/>
                <a:cs typeface="+mn-cs"/>
              </a:defRPr>
            </a:lvl1pPr>
          </a:lstStyle>
          <a:p>
            <a:pPr>
              <a:defRPr/>
            </a:pPr>
            <a:fld id="{B21E0C46-3F7E-48DA-9ACC-340B215ABA74}" type="slidenum">
              <a:rPr lang="en-US"/>
              <a:pPr>
                <a:defRPr/>
              </a:pPr>
              <a:t>‹#›</a:t>
            </a:fld>
            <a:endParaRPr lang="en-US"/>
          </a:p>
        </p:txBody>
      </p:sp>
      <p:sp>
        <p:nvSpPr>
          <p:cNvPr id="81943" name="Rectangle 2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effectLst>
                  <a:outerShdw blurRad="38100" dist="38100" dir="2700000" algn="tl">
                    <a:srgbClr val="000000"/>
                  </a:outerShdw>
                </a:effectLst>
                <a:latin typeface="Book Antiqua" pitchFamily="18" charset="0"/>
                <a:cs typeface="+mn-cs"/>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9342" r:id="rId1"/>
    <p:sldLayoutId id="2147489343" r:id="rId2"/>
    <p:sldLayoutId id="2147489344" r:id="rId3"/>
    <p:sldLayoutId id="2147489345" r:id="rId4"/>
    <p:sldLayoutId id="2147489346" r:id="rId5"/>
    <p:sldLayoutId id="2147489347" r:id="rId6"/>
    <p:sldLayoutId id="2147489348" r:id="rId7"/>
    <p:sldLayoutId id="2147489349" r:id="rId8"/>
    <p:sldLayoutId id="2147489350" r:id="rId9"/>
    <p:sldLayoutId id="2147489351" r:id="rId10"/>
    <p:sldLayoutId id="2147489352"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4716463" y="5345113"/>
            <a:ext cx="4427537" cy="1512887"/>
            <a:chOff x="2971" y="3367"/>
            <a:chExt cx="2789" cy="953"/>
          </a:xfrm>
        </p:grpSpPr>
        <p:sp>
          <p:nvSpPr>
            <p:cNvPr id="15368"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167940"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1"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4"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grpSp>
      <p:sp>
        <p:nvSpPr>
          <p:cNvPr id="167954"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7955"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endParaRPr lang="en-US"/>
          </a:p>
        </p:txBody>
      </p:sp>
      <p:sp>
        <p:nvSpPr>
          <p:cNvPr id="16795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endParaRPr lang="en-US"/>
          </a:p>
        </p:txBody>
      </p:sp>
      <p:sp>
        <p:nvSpPr>
          <p:cNvPr id="167957"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fld id="{A4FB6176-2AAA-4098-8BE1-DF2514FC4156}" type="slidenum">
              <a:rPr lang="en-US"/>
              <a:pPr>
                <a:defRPr/>
              </a:pPr>
              <a:t>‹#›</a:t>
            </a:fld>
            <a:endParaRPr lang="en-US"/>
          </a:p>
        </p:txBody>
      </p:sp>
      <p:sp>
        <p:nvSpPr>
          <p:cNvPr id="167958"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9353" r:id="rId1"/>
    <p:sldLayoutId id="2147489354" r:id="rId2"/>
    <p:sldLayoutId id="2147489355" r:id="rId3"/>
    <p:sldLayoutId id="2147489356" r:id="rId4"/>
    <p:sldLayoutId id="2147489357" r:id="rId5"/>
    <p:sldLayoutId id="2147489358" r:id="rId6"/>
    <p:sldLayoutId id="2147489359" r:id="rId7"/>
    <p:sldLayoutId id="2147489360" r:id="rId8"/>
    <p:sldLayoutId id="2147489361" r:id="rId9"/>
    <p:sldLayoutId id="2147489362" r:id="rId10"/>
    <p:sldLayoutId id="2147489363" r:id="rId11"/>
    <p:sldLayoutId id="2147489364" r:id="rId12"/>
    <p:sldLayoutId id="2147489365" r:id="rId13"/>
  </p:sldLayoutIdLst>
  <p:transition>
    <p:randomBar dir="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4716463" y="5345113"/>
            <a:ext cx="4427537" cy="1512887"/>
            <a:chOff x="2971" y="3367"/>
            <a:chExt cx="2789" cy="953"/>
          </a:xfrm>
        </p:grpSpPr>
        <p:sp>
          <p:nvSpPr>
            <p:cNvPr id="16392"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167940"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1"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4"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grpSp>
      <p:sp>
        <p:nvSpPr>
          <p:cNvPr id="167954"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7955"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endParaRPr lang="en-US"/>
          </a:p>
        </p:txBody>
      </p:sp>
      <p:sp>
        <p:nvSpPr>
          <p:cNvPr id="16795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endParaRPr lang="en-US"/>
          </a:p>
        </p:txBody>
      </p:sp>
      <p:sp>
        <p:nvSpPr>
          <p:cNvPr id="167957"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fld id="{D5F23FC1-79D6-4C76-8512-F355FA24337F}" type="slidenum">
              <a:rPr lang="en-US"/>
              <a:pPr>
                <a:defRPr/>
              </a:pPr>
              <a:t>‹#›</a:t>
            </a:fld>
            <a:endParaRPr lang="en-US"/>
          </a:p>
        </p:txBody>
      </p:sp>
      <p:sp>
        <p:nvSpPr>
          <p:cNvPr id="167958"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9366" r:id="rId1"/>
    <p:sldLayoutId id="2147489367" r:id="rId2"/>
    <p:sldLayoutId id="2147489368" r:id="rId3"/>
    <p:sldLayoutId id="2147489369" r:id="rId4"/>
    <p:sldLayoutId id="2147489370" r:id="rId5"/>
    <p:sldLayoutId id="2147489371" r:id="rId6"/>
    <p:sldLayoutId id="2147489372" r:id="rId7"/>
    <p:sldLayoutId id="2147489373" r:id="rId8"/>
    <p:sldLayoutId id="2147489374" r:id="rId9"/>
    <p:sldLayoutId id="2147489375" r:id="rId10"/>
    <p:sldLayoutId id="2147489376" r:id="rId11"/>
    <p:sldLayoutId id="2147489377" r:id="rId12"/>
    <p:sldLayoutId id="2147489378" r:id="rId13"/>
  </p:sldLayoutIdLst>
  <p:transition>
    <p:randomBar dir="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4716463" y="5345113"/>
            <a:ext cx="4427537" cy="1512887"/>
            <a:chOff x="2971" y="3367"/>
            <a:chExt cx="2789" cy="953"/>
          </a:xfrm>
        </p:grpSpPr>
        <p:sp>
          <p:nvSpPr>
            <p:cNvPr id="17416"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167940"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1"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4"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grpSp>
      <p:sp>
        <p:nvSpPr>
          <p:cNvPr id="167954"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7955"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endParaRPr lang="en-US"/>
          </a:p>
        </p:txBody>
      </p:sp>
      <p:sp>
        <p:nvSpPr>
          <p:cNvPr id="16795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endParaRPr lang="en-US"/>
          </a:p>
        </p:txBody>
      </p:sp>
      <p:sp>
        <p:nvSpPr>
          <p:cNvPr id="167957"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fld id="{F4DB330A-F5FB-42CD-B114-755802BCD986}" type="slidenum">
              <a:rPr lang="en-US"/>
              <a:pPr>
                <a:defRPr/>
              </a:pPr>
              <a:t>‹#›</a:t>
            </a:fld>
            <a:endParaRPr lang="en-US"/>
          </a:p>
        </p:txBody>
      </p:sp>
      <p:sp>
        <p:nvSpPr>
          <p:cNvPr id="167958"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9379" r:id="rId1"/>
    <p:sldLayoutId id="2147489380" r:id="rId2"/>
    <p:sldLayoutId id="2147489381" r:id="rId3"/>
    <p:sldLayoutId id="2147489382" r:id="rId4"/>
    <p:sldLayoutId id="2147489383" r:id="rId5"/>
    <p:sldLayoutId id="2147489384" r:id="rId6"/>
    <p:sldLayoutId id="2147489385" r:id="rId7"/>
    <p:sldLayoutId id="2147489386" r:id="rId8"/>
    <p:sldLayoutId id="2147489387" r:id="rId9"/>
    <p:sldLayoutId id="2147489388" r:id="rId10"/>
    <p:sldLayoutId id="2147489389" r:id="rId11"/>
    <p:sldLayoutId id="2147489390" r:id="rId12"/>
    <p:sldLayoutId id="2147489391" r:id="rId13"/>
  </p:sldLayoutIdLst>
  <p:transition>
    <p:randomBar dir="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4716463" y="5345113"/>
            <a:ext cx="4427537" cy="1512887"/>
            <a:chOff x="2971" y="3367"/>
            <a:chExt cx="2789" cy="953"/>
          </a:xfrm>
        </p:grpSpPr>
        <p:sp>
          <p:nvSpPr>
            <p:cNvPr id="18440"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167940"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1"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4"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grpSp>
      <p:sp>
        <p:nvSpPr>
          <p:cNvPr id="167954"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7955"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endParaRPr lang="en-US"/>
          </a:p>
        </p:txBody>
      </p:sp>
      <p:sp>
        <p:nvSpPr>
          <p:cNvPr id="16795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endParaRPr lang="en-US"/>
          </a:p>
        </p:txBody>
      </p:sp>
      <p:sp>
        <p:nvSpPr>
          <p:cNvPr id="167957"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fld id="{23405827-72E7-4178-B3F4-245EF0867759}" type="slidenum">
              <a:rPr lang="en-US"/>
              <a:pPr>
                <a:defRPr/>
              </a:pPr>
              <a:t>‹#›</a:t>
            </a:fld>
            <a:endParaRPr lang="en-US"/>
          </a:p>
        </p:txBody>
      </p:sp>
      <p:sp>
        <p:nvSpPr>
          <p:cNvPr id="167958"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9392" r:id="rId1"/>
    <p:sldLayoutId id="2147489393" r:id="rId2"/>
    <p:sldLayoutId id="2147489394" r:id="rId3"/>
    <p:sldLayoutId id="2147489395" r:id="rId4"/>
    <p:sldLayoutId id="2147489396" r:id="rId5"/>
    <p:sldLayoutId id="2147489397" r:id="rId6"/>
    <p:sldLayoutId id="2147489398" r:id="rId7"/>
    <p:sldLayoutId id="2147489399" r:id="rId8"/>
    <p:sldLayoutId id="2147489400" r:id="rId9"/>
    <p:sldLayoutId id="2147489401" r:id="rId10"/>
    <p:sldLayoutId id="2147489402" r:id="rId11"/>
    <p:sldLayoutId id="2147489403" r:id="rId12"/>
    <p:sldLayoutId id="2147489404" r:id="rId13"/>
  </p:sldLayoutIdLst>
  <p:transition>
    <p:randomBar dir="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4716463" y="5345113"/>
            <a:ext cx="4427537" cy="1512887"/>
            <a:chOff x="2971" y="3367"/>
            <a:chExt cx="2789" cy="953"/>
          </a:xfrm>
        </p:grpSpPr>
        <p:sp>
          <p:nvSpPr>
            <p:cNvPr id="19464"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167940"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1"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4"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grpSp>
      <p:sp>
        <p:nvSpPr>
          <p:cNvPr id="167954"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7955"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endParaRPr lang="en-US"/>
          </a:p>
        </p:txBody>
      </p:sp>
      <p:sp>
        <p:nvSpPr>
          <p:cNvPr id="16795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endParaRPr lang="en-US"/>
          </a:p>
        </p:txBody>
      </p:sp>
      <p:sp>
        <p:nvSpPr>
          <p:cNvPr id="167957"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fld id="{EB0B53CF-6EEB-4094-B5AF-45E412066C1C}" type="slidenum">
              <a:rPr lang="en-US"/>
              <a:pPr>
                <a:defRPr/>
              </a:pPr>
              <a:t>‹#›</a:t>
            </a:fld>
            <a:endParaRPr lang="en-US"/>
          </a:p>
        </p:txBody>
      </p:sp>
      <p:sp>
        <p:nvSpPr>
          <p:cNvPr id="167958"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9405" r:id="rId1"/>
    <p:sldLayoutId id="2147489406" r:id="rId2"/>
    <p:sldLayoutId id="2147489407" r:id="rId3"/>
    <p:sldLayoutId id="2147489408" r:id="rId4"/>
    <p:sldLayoutId id="2147489409" r:id="rId5"/>
    <p:sldLayoutId id="2147489410" r:id="rId6"/>
    <p:sldLayoutId id="2147489411" r:id="rId7"/>
    <p:sldLayoutId id="2147489412" r:id="rId8"/>
    <p:sldLayoutId id="2147489413" r:id="rId9"/>
    <p:sldLayoutId id="2147489414" r:id="rId10"/>
    <p:sldLayoutId id="2147489415" r:id="rId11"/>
    <p:sldLayoutId id="2147489416" r:id="rId12"/>
    <p:sldLayoutId id="2147489417" r:id="rId13"/>
  </p:sldLayoutIdLst>
  <p:transition>
    <p:randomBar dir="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cs typeface="+mn-cs"/>
              </a:endParaRPr>
            </a:p>
          </p:txBody>
        </p:sp>
        <p:sp>
          <p:nvSpPr>
            <p:cNvPr id="2"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p:spPr>
          <p:txBody>
            <a:bodyPr wrap="none" anchor="ctr"/>
            <a:lstStyle/>
            <a:p>
              <a:endParaRPr lang="en-US"/>
            </a:p>
          </p:txBody>
        </p:sp>
      </p:grpSp>
      <p:sp>
        <p:nvSpPr>
          <p:cNvPr id="2053"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solidFill>
                  <a:srgbClr val="FFFFFF"/>
                </a:solidFill>
                <a:latin typeface="Times New Roman" pitchFamily="18" charset="0"/>
                <a:cs typeface="+mn-cs"/>
              </a:defRPr>
            </a:lvl1pPr>
          </a:lstStyle>
          <a:p>
            <a:pPr>
              <a:defRPr/>
            </a:pPr>
            <a:endParaRPr lang="en-US"/>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pitchFamily="18" charset="0"/>
                <a:cs typeface="+mn-cs"/>
              </a:defRPr>
            </a:lvl1pPr>
          </a:lstStyle>
          <a:p>
            <a:pPr>
              <a:defRPr/>
            </a:pPr>
            <a:endParaRPr lang="en-US"/>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Times New Roman" pitchFamily="18" charset="0"/>
                <a:cs typeface="+mn-cs"/>
              </a:defRPr>
            </a:lvl1pPr>
          </a:lstStyle>
          <a:p>
            <a:pPr>
              <a:defRPr/>
            </a:pPr>
            <a:fld id="{7520F3CA-E39E-4262-ADA1-057090DAF067}" type="slidenum">
              <a:rPr lang="en-US"/>
              <a:pPr>
                <a:defRPr/>
              </a:pPr>
              <a:t>‹#›</a:t>
            </a:fld>
            <a:endParaRPr lang="en-US"/>
          </a:p>
        </p:txBody>
      </p:sp>
      <p:sp>
        <p:nvSpPr>
          <p:cNvPr id="3"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9217" r:id="rId1"/>
    <p:sldLayoutId id="2147489218" r:id="rId2"/>
    <p:sldLayoutId id="2147489219" r:id="rId3"/>
    <p:sldLayoutId id="2147489220" r:id="rId4"/>
    <p:sldLayoutId id="2147489221" r:id="rId5"/>
    <p:sldLayoutId id="2147489222" r:id="rId6"/>
    <p:sldLayoutId id="2147489223" r:id="rId7"/>
    <p:sldLayoutId id="2147489224" r:id="rId8"/>
    <p:sldLayoutId id="2147489225" r:id="rId9"/>
    <p:sldLayoutId id="2147489226" r:id="rId10"/>
    <p:sldLayoutId id="2147489227" r:id="rId11"/>
    <p:sldLayoutId id="214748922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a:off x="4716463" y="5345113"/>
            <a:ext cx="4427537" cy="1512887"/>
            <a:chOff x="2971" y="3367"/>
            <a:chExt cx="2789" cy="953"/>
          </a:xfrm>
        </p:grpSpPr>
        <p:sp>
          <p:nvSpPr>
            <p:cNvPr id="20488"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167940"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1"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4"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4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6795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Verdana" pitchFamily="34" charset="0"/>
                <a:cs typeface="+mn-cs"/>
              </a:endParaRPr>
            </a:p>
          </p:txBody>
        </p:sp>
      </p:grpSp>
      <p:sp>
        <p:nvSpPr>
          <p:cNvPr id="167954"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7955"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endParaRPr lang="en-US"/>
          </a:p>
        </p:txBody>
      </p:sp>
      <p:sp>
        <p:nvSpPr>
          <p:cNvPr id="16795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endParaRPr lang="en-US"/>
          </a:p>
        </p:txBody>
      </p:sp>
      <p:sp>
        <p:nvSpPr>
          <p:cNvPr id="167957"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a:defRPr/>
            </a:pPr>
            <a:fld id="{85354338-9315-4284-80A8-7BEEDE52BF07}" type="slidenum">
              <a:rPr lang="en-US"/>
              <a:pPr>
                <a:defRPr/>
              </a:pPr>
              <a:t>‹#›</a:t>
            </a:fld>
            <a:endParaRPr lang="en-US"/>
          </a:p>
        </p:txBody>
      </p:sp>
      <p:sp>
        <p:nvSpPr>
          <p:cNvPr id="167958"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9418" r:id="rId1"/>
    <p:sldLayoutId id="2147489419" r:id="rId2"/>
    <p:sldLayoutId id="2147489420" r:id="rId3"/>
    <p:sldLayoutId id="2147489421" r:id="rId4"/>
    <p:sldLayoutId id="2147489422" r:id="rId5"/>
    <p:sldLayoutId id="2147489423" r:id="rId6"/>
    <p:sldLayoutId id="2147489424" r:id="rId7"/>
    <p:sldLayoutId id="2147489425" r:id="rId8"/>
    <p:sldLayoutId id="2147489426" r:id="rId9"/>
    <p:sldLayoutId id="2147489427" r:id="rId10"/>
    <p:sldLayoutId id="2147489428" r:id="rId11"/>
    <p:sldLayoutId id="2147489429" r:id="rId12"/>
    <p:sldLayoutId id="2147489430" r:id="rId13"/>
  </p:sldLayoutIdLst>
  <p:transition>
    <p:randomBar dir="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h-TH" altLang="en-US" smtClean="0"/>
              <a:t>Click to edit Master title style</a:t>
            </a:r>
          </a:p>
        </p:txBody>
      </p:sp>
      <p:sp>
        <p:nvSpPr>
          <p:cNvPr id="3075"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altLang="en-US" smtClean="0"/>
              <a:t>Click to edit Master text styles</a:t>
            </a:r>
          </a:p>
          <a:p>
            <a:pPr lvl="1"/>
            <a:r>
              <a:rPr lang="th-TH" altLang="en-US" smtClean="0"/>
              <a:t>Second level</a:t>
            </a:r>
          </a:p>
          <a:p>
            <a:pPr lvl="2"/>
            <a:r>
              <a:rPr lang="th-TH" altLang="en-US" smtClean="0"/>
              <a:t>Third level</a:t>
            </a:r>
          </a:p>
          <a:p>
            <a:pPr lvl="3"/>
            <a:r>
              <a:rPr lang="th-TH" altLang="en-US" smtClean="0"/>
              <a:t>Fourth level</a:t>
            </a:r>
          </a:p>
          <a:p>
            <a:pPr lvl="4"/>
            <a:r>
              <a:rPr lang="th-TH" altLang="en-US" smtClean="0"/>
              <a:t>Fifth level</a:t>
            </a:r>
          </a:p>
        </p:txBody>
      </p:sp>
      <p:sp>
        <p:nvSpPr>
          <p:cNvPr id="76804"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FFFFFF"/>
                </a:solidFill>
                <a:latin typeface="Arial" charset="0"/>
              </a:defRPr>
            </a:lvl1pPr>
          </a:lstStyle>
          <a:p>
            <a:pPr>
              <a:defRPr/>
            </a:pPr>
            <a:endParaRPr lang="th-TH"/>
          </a:p>
        </p:txBody>
      </p:sp>
      <p:sp>
        <p:nvSpPr>
          <p:cNvPr id="76805" name="Rectangle 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FFFFFF"/>
                </a:solidFill>
                <a:latin typeface="Arial" charset="0"/>
              </a:defRPr>
            </a:lvl1pPr>
          </a:lstStyle>
          <a:p>
            <a:pPr>
              <a:defRPr/>
            </a:pPr>
            <a:fld id="{734412D7-1B66-4454-8083-6BABC1B2FB7D}" type="slidenum">
              <a:rPr lang="en-US"/>
              <a:pPr>
                <a:defRPr/>
              </a:pPr>
              <a:t>‹#›</a:t>
            </a:fld>
            <a:endParaRPr lang="th-TH"/>
          </a:p>
        </p:txBody>
      </p:sp>
      <p:sp>
        <p:nvSpPr>
          <p:cNvPr id="3078"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endParaRPr lang="en-US"/>
          </a:p>
        </p:txBody>
      </p:sp>
      <p:sp>
        <p:nvSpPr>
          <p:cNvPr id="3079"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endParaRPr lang="en-US"/>
          </a:p>
        </p:txBody>
      </p:sp>
      <p:grpSp>
        <p:nvGrpSpPr>
          <p:cNvPr id="3080" name="Group 8"/>
          <p:cNvGrpSpPr>
            <a:grpSpLocks/>
          </p:cNvGrpSpPr>
          <p:nvPr/>
        </p:nvGrpSpPr>
        <p:grpSpPr bwMode="auto">
          <a:xfrm>
            <a:off x="228600" y="457200"/>
            <a:ext cx="1246188" cy="1371600"/>
            <a:chOff x="144" y="288"/>
            <a:chExt cx="785" cy="864"/>
          </a:xfrm>
        </p:grpSpPr>
        <p:sp>
          <p:nvSpPr>
            <p:cNvPr id="3082"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3083"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3084"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3085"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3086"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3087"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3088"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3089"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3090"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3091"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3092"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3093"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sp>
          <p:nvSpPr>
            <p:cNvPr id="3094"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eaLnBrk="1" hangingPunct="1">
                <a:defRPr/>
              </a:pPr>
              <a:endParaRPr lang="en-US" altLang="en-US" smtClean="0">
                <a:solidFill>
                  <a:srgbClr val="FFFFFF"/>
                </a:solidFill>
              </a:endParaRPr>
            </a:p>
          </p:txBody>
        </p:sp>
      </p:grpSp>
      <p:sp>
        <p:nvSpPr>
          <p:cNvPr id="76822" name="Rectangle 2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FFFFFF"/>
                </a:solidFill>
                <a:latin typeface="Arial" charset="0"/>
              </a:defRPr>
            </a:lvl1pPr>
          </a:lstStyle>
          <a:p>
            <a:pPr>
              <a:defRPr/>
            </a:pPr>
            <a:endParaRPr lang="th-TH"/>
          </a:p>
        </p:txBody>
      </p:sp>
    </p:spTree>
  </p:cSld>
  <p:clrMap bg1="dk2" tx1="lt1" bg2="dk1" tx2="lt2" accent1="accent1" accent2="accent2" accent3="accent3" accent4="accent4" accent5="accent5" accent6="accent6" hlink="hlink" folHlink="folHlink"/>
  <p:sldLayoutIdLst>
    <p:sldLayoutId id="2147489229" r:id="rId1"/>
    <p:sldLayoutId id="2147489180" r:id="rId2"/>
    <p:sldLayoutId id="2147489181" r:id="rId3"/>
    <p:sldLayoutId id="2147489182" r:id="rId4"/>
    <p:sldLayoutId id="2147489183" r:id="rId5"/>
    <p:sldLayoutId id="2147489184" r:id="rId6"/>
    <p:sldLayoutId id="2147489185" r:id="rId7"/>
    <p:sldLayoutId id="2147489186" r:id="rId8"/>
    <p:sldLayoutId id="2147489187" r:id="rId9"/>
    <p:sldLayoutId id="2147489188" r:id="rId10"/>
    <p:sldLayoutId id="2147489189" r:id="rId11"/>
    <p:sldLayoutId id="2147489190" r:id="rId12"/>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ngsana New" pitchFamily="18" charset="-34"/>
        </a:defRPr>
      </a:lvl2pPr>
      <a:lvl3pPr algn="l" rtl="0" eaLnBrk="0" fontAlgn="base" hangingPunct="0">
        <a:spcBef>
          <a:spcPct val="0"/>
        </a:spcBef>
        <a:spcAft>
          <a:spcPct val="0"/>
        </a:spcAft>
        <a:defRPr sz="3900">
          <a:solidFill>
            <a:schemeClr val="tx2"/>
          </a:solidFill>
          <a:latin typeface="Arial" charset="0"/>
          <a:cs typeface="Angsana New" pitchFamily="18" charset="-34"/>
        </a:defRPr>
      </a:lvl3pPr>
      <a:lvl4pPr algn="l" rtl="0" eaLnBrk="0" fontAlgn="base" hangingPunct="0">
        <a:spcBef>
          <a:spcPct val="0"/>
        </a:spcBef>
        <a:spcAft>
          <a:spcPct val="0"/>
        </a:spcAft>
        <a:defRPr sz="3900">
          <a:solidFill>
            <a:schemeClr val="tx2"/>
          </a:solidFill>
          <a:latin typeface="Arial" charset="0"/>
          <a:cs typeface="Angsana New" pitchFamily="18" charset="-34"/>
        </a:defRPr>
      </a:lvl4pPr>
      <a:lvl5pPr algn="l" rtl="0" eaLnBrk="0" fontAlgn="base" hangingPunct="0">
        <a:spcBef>
          <a:spcPct val="0"/>
        </a:spcBef>
        <a:spcAft>
          <a:spcPct val="0"/>
        </a:spcAft>
        <a:defRPr sz="3900">
          <a:solidFill>
            <a:schemeClr val="tx2"/>
          </a:solidFill>
          <a:latin typeface="Arial" charset="0"/>
          <a:cs typeface="Angsana New" pitchFamily="18" charset="-34"/>
        </a:defRPr>
      </a:lvl5pPr>
      <a:lvl6pPr marL="457200" algn="l" rtl="0" fontAlgn="base">
        <a:spcBef>
          <a:spcPct val="0"/>
        </a:spcBef>
        <a:spcAft>
          <a:spcPct val="0"/>
        </a:spcAft>
        <a:defRPr sz="3900">
          <a:solidFill>
            <a:schemeClr val="tx2"/>
          </a:solidFill>
          <a:latin typeface="Arial" charset="0"/>
          <a:cs typeface="Angsana New" pitchFamily="18" charset="-34"/>
        </a:defRPr>
      </a:lvl6pPr>
      <a:lvl7pPr marL="914400" algn="l" rtl="0" fontAlgn="base">
        <a:spcBef>
          <a:spcPct val="0"/>
        </a:spcBef>
        <a:spcAft>
          <a:spcPct val="0"/>
        </a:spcAft>
        <a:defRPr sz="3900">
          <a:solidFill>
            <a:schemeClr val="tx2"/>
          </a:solidFill>
          <a:latin typeface="Arial" charset="0"/>
          <a:cs typeface="Angsana New" pitchFamily="18" charset="-34"/>
        </a:defRPr>
      </a:lvl7pPr>
      <a:lvl8pPr marL="1371600" algn="l" rtl="0" fontAlgn="base">
        <a:spcBef>
          <a:spcPct val="0"/>
        </a:spcBef>
        <a:spcAft>
          <a:spcPct val="0"/>
        </a:spcAft>
        <a:defRPr sz="3900">
          <a:solidFill>
            <a:schemeClr val="tx2"/>
          </a:solidFill>
          <a:latin typeface="Arial" charset="0"/>
          <a:cs typeface="Angsana New" pitchFamily="18" charset="-34"/>
        </a:defRPr>
      </a:lvl8pPr>
      <a:lvl9pPr marL="1828800" algn="l" rtl="0" fontAlgn="base">
        <a:spcBef>
          <a:spcPct val="0"/>
        </a:spcBef>
        <a:spcAft>
          <a:spcPct val="0"/>
        </a:spcAft>
        <a:defRPr sz="3900">
          <a:solidFill>
            <a:schemeClr val="tx2"/>
          </a:solidFill>
          <a:latin typeface="Arial" charset="0"/>
          <a:cs typeface="Angsana New" pitchFamily="18" charset="-34"/>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3400" y="106363"/>
            <a:ext cx="8077200" cy="1311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533400" y="1447800"/>
            <a:ext cx="8077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9812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886200" y="6248400"/>
            <a:ext cx="266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Times New Roman" pitchFamily="18" charset="0"/>
                <a:cs typeface="+mn-cs"/>
              </a:defRPr>
            </a:lvl1pPr>
          </a:lstStyle>
          <a:p>
            <a:pPr>
              <a:defRPr/>
            </a:pPr>
            <a:r>
              <a:rPr lang="en-US"/>
              <a:t>copyright Vollman 2001</a:t>
            </a:r>
          </a:p>
        </p:txBody>
      </p:sp>
      <p:sp>
        <p:nvSpPr>
          <p:cNvPr id="1030" name="Rectangle 6"/>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latin typeface="Times New Roman" pitchFamily="18" charset="0"/>
                <a:cs typeface="+mn-cs"/>
              </a:defRPr>
            </a:lvl1pPr>
          </a:lstStyle>
          <a:p>
            <a:pPr>
              <a:defRPr/>
            </a:pPr>
            <a:fld id="{12ADAA81-98E3-474E-B8E3-A34A8C39AAB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9230" r:id="rId1"/>
    <p:sldLayoutId id="2147489231" r:id="rId2"/>
    <p:sldLayoutId id="2147489232" r:id="rId3"/>
    <p:sldLayoutId id="2147489233" r:id="rId4"/>
    <p:sldLayoutId id="2147489234" r:id="rId5"/>
    <p:sldLayoutId id="2147489235" r:id="rId6"/>
    <p:sldLayoutId id="2147489236" r:id="rId7"/>
    <p:sldLayoutId id="2147489237" r:id="rId8"/>
    <p:sldLayoutId id="2147489238" r:id="rId9"/>
    <p:sldLayoutId id="2147489239" r:id="rId10"/>
    <p:sldLayoutId id="2147489240" r:id="rId11"/>
    <p:sldLayoutId id="2147489241" r:id="rId12"/>
    <p:sldLayoutId id="2147489242" r:id="rId13"/>
    <p:sldLayoutId id="2147489243" r:id="rId14"/>
    <p:sldLayoutId id="2147489244" r:id="rId15"/>
    <p:sldLayoutId id="2147489245" r:id="rId16"/>
    <p:sldLayoutId id="2147489246" r:id="rId17"/>
    <p:sldLayoutId id="2147489247" r:id="rId18"/>
  </p:sldLayoutIdLst>
  <p:txStyles>
    <p:titleStyle>
      <a:lvl1pPr algn="ctr" rtl="0" eaLnBrk="0" fontAlgn="base" hangingPunct="0">
        <a:spcBef>
          <a:spcPct val="0"/>
        </a:spcBef>
        <a:spcAft>
          <a:spcPct val="0"/>
        </a:spcAft>
        <a:defRPr sz="4000">
          <a:solidFill>
            <a:srgbClr val="3BAF5F"/>
          </a:solidFill>
          <a:latin typeface="+mj-lt"/>
          <a:ea typeface="+mj-ea"/>
          <a:cs typeface="+mj-cs"/>
        </a:defRPr>
      </a:lvl1pPr>
      <a:lvl2pPr algn="ctr" rtl="0" eaLnBrk="0" fontAlgn="base" hangingPunct="0">
        <a:spcBef>
          <a:spcPct val="0"/>
        </a:spcBef>
        <a:spcAft>
          <a:spcPct val="0"/>
        </a:spcAft>
        <a:defRPr sz="4000">
          <a:solidFill>
            <a:srgbClr val="3BAF5F"/>
          </a:solidFill>
          <a:latin typeface="Arial Black" pitchFamily="34" charset="0"/>
        </a:defRPr>
      </a:lvl2pPr>
      <a:lvl3pPr algn="ctr" rtl="0" eaLnBrk="0" fontAlgn="base" hangingPunct="0">
        <a:spcBef>
          <a:spcPct val="0"/>
        </a:spcBef>
        <a:spcAft>
          <a:spcPct val="0"/>
        </a:spcAft>
        <a:defRPr sz="4000">
          <a:solidFill>
            <a:srgbClr val="3BAF5F"/>
          </a:solidFill>
          <a:latin typeface="Arial Black" pitchFamily="34" charset="0"/>
        </a:defRPr>
      </a:lvl3pPr>
      <a:lvl4pPr algn="ctr" rtl="0" eaLnBrk="0" fontAlgn="base" hangingPunct="0">
        <a:spcBef>
          <a:spcPct val="0"/>
        </a:spcBef>
        <a:spcAft>
          <a:spcPct val="0"/>
        </a:spcAft>
        <a:defRPr sz="4000">
          <a:solidFill>
            <a:srgbClr val="3BAF5F"/>
          </a:solidFill>
          <a:latin typeface="Arial Black" pitchFamily="34" charset="0"/>
        </a:defRPr>
      </a:lvl4pPr>
      <a:lvl5pPr algn="ctr" rtl="0" eaLnBrk="0" fontAlgn="base" hangingPunct="0">
        <a:spcBef>
          <a:spcPct val="0"/>
        </a:spcBef>
        <a:spcAft>
          <a:spcPct val="0"/>
        </a:spcAft>
        <a:defRPr sz="4000">
          <a:solidFill>
            <a:srgbClr val="3BAF5F"/>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3BAF5F"/>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BAF5F"/>
        </a:buClr>
        <a:buChar char="–"/>
        <a:defRPr sz="2800">
          <a:solidFill>
            <a:schemeClr val="tx1"/>
          </a:solidFill>
          <a:latin typeface="+mn-lt"/>
        </a:defRPr>
      </a:lvl2pPr>
      <a:lvl3pPr marL="1143000" indent="-228600" algn="l" rtl="0" eaLnBrk="0" fontAlgn="base" hangingPunct="0">
        <a:spcBef>
          <a:spcPct val="20000"/>
        </a:spcBef>
        <a:spcAft>
          <a:spcPct val="0"/>
        </a:spcAft>
        <a:buClr>
          <a:srgbClr val="3BAF5F"/>
        </a:buClr>
        <a:buChar char="•"/>
        <a:defRPr sz="2400">
          <a:solidFill>
            <a:schemeClr val="tx1"/>
          </a:solidFill>
          <a:latin typeface="+mn-lt"/>
        </a:defRPr>
      </a:lvl3pPr>
      <a:lvl4pPr marL="1600200" indent="-228600" algn="l" rtl="0" eaLnBrk="0" fontAlgn="base" hangingPunct="0">
        <a:spcBef>
          <a:spcPct val="20000"/>
        </a:spcBef>
        <a:spcAft>
          <a:spcPct val="0"/>
        </a:spcAft>
        <a:buClr>
          <a:srgbClr val="3BAF5F"/>
        </a:buClr>
        <a:buChar char="–"/>
        <a:defRPr sz="2000">
          <a:solidFill>
            <a:schemeClr val="tx1"/>
          </a:solidFill>
          <a:latin typeface="+mn-lt"/>
        </a:defRPr>
      </a:lvl4pPr>
      <a:lvl5pPr marL="2057400" indent="-228600" algn="l" rtl="0" eaLnBrk="0" fontAlgn="base" hangingPunct="0">
        <a:spcBef>
          <a:spcPct val="20000"/>
        </a:spcBef>
        <a:spcAft>
          <a:spcPct val="0"/>
        </a:spcAft>
        <a:buClr>
          <a:srgbClr val="3BAF5F"/>
        </a:buClr>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3400" y="106363"/>
            <a:ext cx="8077200" cy="1311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533400" y="1447800"/>
            <a:ext cx="8077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9812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886200" y="6248400"/>
            <a:ext cx="266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Times New Roman" pitchFamily="18" charset="0"/>
                <a:cs typeface="+mn-cs"/>
              </a:defRPr>
            </a:lvl1pPr>
          </a:lstStyle>
          <a:p>
            <a:pPr>
              <a:defRPr/>
            </a:pPr>
            <a:r>
              <a:rPr lang="en-US"/>
              <a:t>copyright Vollman 2001</a:t>
            </a:r>
          </a:p>
        </p:txBody>
      </p:sp>
      <p:sp>
        <p:nvSpPr>
          <p:cNvPr id="1030" name="Rectangle 6"/>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latin typeface="Times New Roman" pitchFamily="18" charset="0"/>
                <a:cs typeface="+mn-cs"/>
              </a:defRPr>
            </a:lvl1pPr>
          </a:lstStyle>
          <a:p>
            <a:pPr>
              <a:defRPr/>
            </a:pPr>
            <a:fld id="{BA79D514-8A94-44E2-80D7-24FB07D6C04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9248" r:id="rId1"/>
    <p:sldLayoutId id="2147489249" r:id="rId2"/>
    <p:sldLayoutId id="2147489250" r:id="rId3"/>
    <p:sldLayoutId id="2147489251" r:id="rId4"/>
    <p:sldLayoutId id="2147489252" r:id="rId5"/>
    <p:sldLayoutId id="2147489253" r:id="rId6"/>
    <p:sldLayoutId id="2147489254" r:id="rId7"/>
    <p:sldLayoutId id="2147489255" r:id="rId8"/>
    <p:sldLayoutId id="2147489256" r:id="rId9"/>
    <p:sldLayoutId id="2147489257" r:id="rId10"/>
    <p:sldLayoutId id="2147489258" r:id="rId11"/>
    <p:sldLayoutId id="2147489259" r:id="rId12"/>
    <p:sldLayoutId id="2147489260" r:id="rId13"/>
    <p:sldLayoutId id="2147489261" r:id="rId14"/>
    <p:sldLayoutId id="2147489262" r:id="rId15"/>
    <p:sldLayoutId id="2147489263" r:id="rId16"/>
    <p:sldLayoutId id="2147489264" r:id="rId17"/>
    <p:sldLayoutId id="2147489265" r:id="rId18"/>
  </p:sldLayoutIdLst>
  <p:txStyles>
    <p:titleStyle>
      <a:lvl1pPr algn="ctr" rtl="0" eaLnBrk="0" fontAlgn="base" hangingPunct="0">
        <a:spcBef>
          <a:spcPct val="0"/>
        </a:spcBef>
        <a:spcAft>
          <a:spcPct val="0"/>
        </a:spcAft>
        <a:defRPr sz="4000">
          <a:solidFill>
            <a:srgbClr val="3BAF5F"/>
          </a:solidFill>
          <a:latin typeface="+mj-lt"/>
          <a:ea typeface="+mj-ea"/>
          <a:cs typeface="+mj-cs"/>
        </a:defRPr>
      </a:lvl1pPr>
      <a:lvl2pPr algn="ctr" rtl="0" eaLnBrk="0" fontAlgn="base" hangingPunct="0">
        <a:spcBef>
          <a:spcPct val="0"/>
        </a:spcBef>
        <a:spcAft>
          <a:spcPct val="0"/>
        </a:spcAft>
        <a:defRPr sz="4000">
          <a:solidFill>
            <a:srgbClr val="3BAF5F"/>
          </a:solidFill>
          <a:latin typeface="Arial Black" pitchFamily="34" charset="0"/>
        </a:defRPr>
      </a:lvl2pPr>
      <a:lvl3pPr algn="ctr" rtl="0" eaLnBrk="0" fontAlgn="base" hangingPunct="0">
        <a:spcBef>
          <a:spcPct val="0"/>
        </a:spcBef>
        <a:spcAft>
          <a:spcPct val="0"/>
        </a:spcAft>
        <a:defRPr sz="4000">
          <a:solidFill>
            <a:srgbClr val="3BAF5F"/>
          </a:solidFill>
          <a:latin typeface="Arial Black" pitchFamily="34" charset="0"/>
        </a:defRPr>
      </a:lvl3pPr>
      <a:lvl4pPr algn="ctr" rtl="0" eaLnBrk="0" fontAlgn="base" hangingPunct="0">
        <a:spcBef>
          <a:spcPct val="0"/>
        </a:spcBef>
        <a:spcAft>
          <a:spcPct val="0"/>
        </a:spcAft>
        <a:defRPr sz="4000">
          <a:solidFill>
            <a:srgbClr val="3BAF5F"/>
          </a:solidFill>
          <a:latin typeface="Arial Black" pitchFamily="34" charset="0"/>
        </a:defRPr>
      </a:lvl4pPr>
      <a:lvl5pPr algn="ctr" rtl="0" eaLnBrk="0" fontAlgn="base" hangingPunct="0">
        <a:spcBef>
          <a:spcPct val="0"/>
        </a:spcBef>
        <a:spcAft>
          <a:spcPct val="0"/>
        </a:spcAft>
        <a:defRPr sz="4000">
          <a:solidFill>
            <a:srgbClr val="3BAF5F"/>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3BAF5F"/>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BAF5F"/>
        </a:buClr>
        <a:buChar char="–"/>
        <a:defRPr sz="2800">
          <a:solidFill>
            <a:schemeClr val="tx1"/>
          </a:solidFill>
          <a:latin typeface="+mn-lt"/>
        </a:defRPr>
      </a:lvl2pPr>
      <a:lvl3pPr marL="1143000" indent="-228600" algn="l" rtl="0" eaLnBrk="0" fontAlgn="base" hangingPunct="0">
        <a:spcBef>
          <a:spcPct val="20000"/>
        </a:spcBef>
        <a:spcAft>
          <a:spcPct val="0"/>
        </a:spcAft>
        <a:buClr>
          <a:srgbClr val="3BAF5F"/>
        </a:buClr>
        <a:buChar char="•"/>
        <a:defRPr sz="2400">
          <a:solidFill>
            <a:schemeClr val="tx1"/>
          </a:solidFill>
          <a:latin typeface="+mn-lt"/>
        </a:defRPr>
      </a:lvl3pPr>
      <a:lvl4pPr marL="1600200" indent="-228600" algn="l" rtl="0" eaLnBrk="0" fontAlgn="base" hangingPunct="0">
        <a:spcBef>
          <a:spcPct val="20000"/>
        </a:spcBef>
        <a:spcAft>
          <a:spcPct val="0"/>
        </a:spcAft>
        <a:buClr>
          <a:srgbClr val="3BAF5F"/>
        </a:buClr>
        <a:buChar char="–"/>
        <a:defRPr sz="2000">
          <a:solidFill>
            <a:schemeClr val="tx1"/>
          </a:solidFill>
          <a:latin typeface="+mn-lt"/>
        </a:defRPr>
      </a:lvl4pPr>
      <a:lvl5pPr marL="2057400" indent="-228600" algn="l" rtl="0" eaLnBrk="0" fontAlgn="base" hangingPunct="0">
        <a:spcBef>
          <a:spcPct val="20000"/>
        </a:spcBef>
        <a:spcAft>
          <a:spcPct val="0"/>
        </a:spcAft>
        <a:buClr>
          <a:srgbClr val="3BAF5F"/>
        </a:buClr>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rgbClr val="003399"/>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ahoma" charset="0"/>
                <a:cs typeface="Arial" charset="0"/>
              </a:defRPr>
            </a:lvl1pPr>
          </a:lstStyle>
          <a:p>
            <a:pPr>
              <a:defRPr/>
            </a:pPr>
            <a:fld id="{3EF83E23-B1B0-4DC7-A4FE-FE1E92B4FF5A}" type="datetimeFigureOut">
              <a:rPr lang="en-US"/>
              <a:pPr>
                <a:defRPr/>
              </a:pPr>
              <a:t>6/12/2014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ahoma"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ahoma" charset="0"/>
                <a:cs typeface="Arial" charset="0"/>
              </a:defRPr>
            </a:lvl1pPr>
          </a:lstStyle>
          <a:p>
            <a:pPr>
              <a:defRPr/>
            </a:pPr>
            <a:fld id="{AD097B79-22EE-4FDE-8F73-0642E3D9A21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9266" r:id="rId1"/>
    <p:sldLayoutId id="2147489267" r:id="rId2"/>
    <p:sldLayoutId id="2147489268" r:id="rId3"/>
    <p:sldLayoutId id="2147489269" r:id="rId4"/>
    <p:sldLayoutId id="2147489270" r:id="rId5"/>
    <p:sldLayoutId id="2147489271" r:id="rId6"/>
    <p:sldLayoutId id="2147489272" r:id="rId7"/>
    <p:sldLayoutId id="2147489273" r:id="rId8"/>
    <p:sldLayoutId id="2147489274" r:id="rId9"/>
    <p:sldLayoutId id="2147489275" r:id="rId10"/>
    <p:sldLayoutId id="2147489276" r:id="rId11"/>
    <p:sldLayoutId id="2147489277" r:id="rId12"/>
    <p:sldLayoutId id="2147489278" r:id="rId13"/>
    <p:sldLayoutId id="2147489279" r:id="rId14"/>
    <p:sldLayoutId id="2147489280"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8686800" cy="4876800"/>
            <a:chOff x="0" y="0"/>
            <a:chExt cx="5472" cy="3072"/>
          </a:xfrm>
        </p:grpSpPr>
        <p:sp>
          <p:nvSpPr>
            <p:cNvPr id="7177"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lgn="ctr" eaLnBrk="1" hangingPunct="1">
                <a:defRPr/>
              </a:pPr>
              <a:endParaRPr lang="en-CA" altLang="en-US" sz="2400" smtClean="0">
                <a:solidFill>
                  <a:srgbClr val="000000"/>
                </a:solidFill>
                <a:latin typeface="Times New Roman" pitchFamily="18" charset="0"/>
                <a:cs typeface="Arial" pitchFamily="34" charset="0"/>
              </a:endParaRPr>
            </a:p>
          </p:txBody>
        </p:sp>
        <p:grpSp>
          <p:nvGrpSpPr>
            <p:cNvPr id="7178" name="Group 4"/>
            <p:cNvGrpSpPr>
              <a:grpSpLocks/>
            </p:cNvGrpSpPr>
            <p:nvPr/>
          </p:nvGrpSpPr>
          <p:grpSpPr bwMode="auto">
            <a:xfrm>
              <a:off x="240" y="893"/>
              <a:ext cx="5232" cy="115"/>
              <a:chOff x="240" y="893"/>
              <a:chExt cx="5232" cy="115"/>
            </a:xfrm>
          </p:grpSpPr>
          <p:sp>
            <p:nvSpPr>
              <p:cNvPr id="7179"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lgn="ctr" eaLnBrk="1" hangingPunct="1">
                  <a:defRPr/>
                </a:pPr>
                <a:endParaRPr lang="en-CA" altLang="en-US" sz="2400" smtClean="0">
                  <a:solidFill>
                    <a:srgbClr val="000000"/>
                  </a:solidFill>
                  <a:latin typeface="Times New Roman" pitchFamily="18" charset="0"/>
                  <a:cs typeface="Arial" pitchFamily="34" charset="0"/>
                </a:endParaRPr>
              </a:p>
            </p:txBody>
          </p:sp>
          <p:sp>
            <p:nvSpPr>
              <p:cNvPr id="7180" name="Line 6"/>
              <p:cNvSpPr>
                <a:spLocks noChangeShapeType="1"/>
              </p:cNvSpPr>
              <p:nvPr/>
            </p:nvSpPr>
            <p:spPr bwMode="auto">
              <a:xfrm>
                <a:off x="240" y="941"/>
                <a:ext cx="5232" cy="0"/>
              </a:xfrm>
              <a:prstGeom prst="line">
                <a:avLst/>
              </a:prstGeom>
              <a:noFill/>
              <a:ln w="19050">
                <a:solidFill>
                  <a:schemeClr val="bg2"/>
                </a:solidFill>
                <a:round/>
                <a:headEnd/>
                <a:tailEnd/>
              </a:ln>
            </p:spPr>
            <p:txBody>
              <a:bodyPr/>
              <a:lstStyle/>
              <a:p>
                <a:endParaRPr lang="en-US"/>
              </a:p>
            </p:txBody>
          </p:sp>
        </p:grpSp>
      </p:grpSp>
      <p:sp>
        <p:nvSpPr>
          <p:cNvPr id="7171"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2"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13"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latin typeface="Arial" pitchFamily="34" charset="0"/>
                <a:cs typeface="Arial" pitchFamily="34" charset="0"/>
              </a:defRPr>
            </a:lvl1pPr>
          </a:lstStyle>
          <a:p>
            <a:pPr>
              <a:defRPr/>
            </a:pPr>
            <a:endParaRPr lang="en-US"/>
          </a:p>
        </p:txBody>
      </p:sp>
      <p:sp>
        <p:nvSpPr>
          <p:cNvPr id="21514"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Arial" pitchFamily="34" charset="0"/>
                <a:cs typeface="Arial" pitchFamily="34" charset="0"/>
              </a:defRPr>
            </a:lvl1pPr>
          </a:lstStyle>
          <a:p>
            <a:pPr>
              <a:defRPr/>
            </a:pPr>
            <a:endParaRPr lang="en-US"/>
          </a:p>
        </p:txBody>
      </p:sp>
      <p:sp>
        <p:nvSpPr>
          <p:cNvPr id="21515"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pitchFamily="34" charset="0"/>
                <a:cs typeface="Arial" pitchFamily="34" charset="0"/>
              </a:defRPr>
            </a:lvl1pPr>
          </a:lstStyle>
          <a:p>
            <a:pPr>
              <a:defRPr/>
            </a:pPr>
            <a:fld id="{80B54F23-11ED-4B50-AAE9-CB448F0C25A1}" type="slidenum">
              <a:rPr lang="en-US"/>
              <a:pPr>
                <a:defRPr/>
              </a:pPr>
              <a:t>‹#›</a:t>
            </a:fld>
            <a:endParaRPr lang="en-US"/>
          </a:p>
        </p:txBody>
      </p:sp>
      <p:sp>
        <p:nvSpPr>
          <p:cNvPr id="7176" name="Line 12"/>
          <p:cNvSpPr>
            <a:spLocks noChangeShapeType="1"/>
          </p:cNvSpPr>
          <p:nvPr/>
        </p:nvSpPr>
        <p:spPr bwMode="auto">
          <a:xfrm>
            <a:off x="0" y="4876800"/>
            <a:ext cx="609600" cy="0"/>
          </a:xfrm>
          <a:prstGeom prst="line">
            <a:avLst/>
          </a:prstGeom>
          <a:noFill/>
          <a:ln w="44450">
            <a:solidFill>
              <a:schemeClr val="bg2"/>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9281" r:id="rId1"/>
    <p:sldLayoutId id="2147489191" r:id="rId2"/>
    <p:sldLayoutId id="2147489192" r:id="rId3"/>
    <p:sldLayoutId id="2147489193" r:id="rId4"/>
    <p:sldLayoutId id="2147489194" r:id="rId5"/>
    <p:sldLayoutId id="2147489195" r:id="rId6"/>
    <p:sldLayoutId id="2147489196" r:id="rId7"/>
    <p:sldLayoutId id="2147489197" r:id="rId8"/>
    <p:sldLayoutId id="2147489198" r:id="rId9"/>
    <p:sldLayoutId id="2147489199" r:id="rId10"/>
    <p:sldLayoutId id="2147489200" r:id="rId11"/>
    <p:sldLayoutId id="2147489201" r:id="rId12"/>
    <p:sldLayoutId id="2147489202" r:id="rId13"/>
    <p:sldLayoutId id="2147489203" r:id="rId14"/>
    <p:sldLayoutId id="2147489204" r:id="rId15"/>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0"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0"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0"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0" fontAlgn="base">
        <a:spcBef>
          <a:spcPct val="0"/>
        </a:spcBef>
        <a:spcAft>
          <a:spcPct val="0"/>
        </a:spcAft>
        <a:defRPr sz="4200">
          <a:solidFill>
            <a:schemeClr val="tx2"/>
          </a:solidFill>
          <a:latin typeface="Times New Roman" pitchFamily="18" charset="0"/>
          <a:cs typeface="Arial" pitchFamily="34" charset="0"/>
        </a:defRPr>
      </a:lvl6pPr>
      <a:lvl7pPr marL="914400" algn="l" rtl="0" fontAlgn="base">
        <a:spcBef>
          <a:spcPct val="0"/>
        </a:spcBef>
        <a:spcAft>
          <a:spcPct val="0"/>
        </a:spcAft>
        <a:defRPr sz="4200">
          <a:solidFill>
            <a:schemeClr val="tx2"/>
          </a:solidFill>
          <a:latin typeface="Times New Roman" pitchFamily="18" charset="0"/>
          <a:cs typeface="Arial" pitchFamily="34" charset="0"/>
        </a:defRPr>
      </a:lvl7pPr>
      <a:lvl8pPr marL="1371600" algn="l" rtl="0" fontAlgn="base">
        <a:spcBef>
          <a:spcPct val="0"/>
        </a:spcBef>
        <a:spcAft>
          <a:spcPct val="0"/>
        </a:spcAft>
        <a:defRPr sz="4200">
          <a:solidFill>
            <a:schemeClr val="tx2"/>
          </a:solidFill>
          <a:latin typeface="Times New Roman" pitchFamily="18" charset="0"/>
          <a:cs typeface="Arial" pitchFamily="34" charset="0"/>
        </a:defRPr>
      </a:lvl8pPr>
      <a:lvl9pPr marL="1828800" algn="l" rtl="0" fontAlgn="base">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1D85BC08-5EDC-4BE9-9544-7FDE7759D018}" type="datetimeFigureOut">
              <a:rPr lang="en-US"/>
              <a:pPr>
                <a:defRPr/>
              </a:pPr>
              <a:t>6/12/2014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F9D94ECA-8AAB-47B4-B923-3771051DD7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282" r:id="rId1"/>
    <p:sldLayoutId id="2147489283" r:id="rId2"/>
    <p:sldLayoutId id="2147489284" r:id="rId3"/>
    <p:sldLayoutId id="2147489285" r:id="rId4"/>
    <p:sldLayoutId id="2147489286" r:id="rId5"/>
    <p:sldLayoutId id="2147489287" r:id="rId6"/>
    <p:sldLayoutId id="2147489288" r:id="rId7"/>
    <p:sldLayoutId id="2147489289" r:id="rId8"/>
    <p:sldLayoutId id="2147489290" r:id="rId9"/>
    <p:sldLayoutId id="2147489291" r:id="rId10"/>
    <p:sldLayoutId id="21474892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ngsana New" pitchFamily="18" charset="-34"/>
        </a:defRPr>
      </a:lvl2pPr>
      <a:lvl3pPr algn="ctr" rtl="0" eaLnBrk="0" fontAlgn="base" hangingPunct="0">
        <a:spcBef>
          <a:spcPct val="0"/>
        </a:spcBef>
        <a:spcAft>
          <a:spcPct val="0"/>
        </a:spcAft>
        <a:defRPr sz="4400">
          <a:solidFill>
            <a:schemeClr val="tx1"/>
          </a:solidFill>
          <a:latin typeface="Calibri" pitchFamily="34" charset="0"/>
          <a:cs typeface="Angsana New" pitchFamily="18" charset="-34"/>
        </a:defRPr>
      </a:lvl3pPr>
      <a:lvl4pPr algn="ctr" rtl="0" eaLnBrk="0" fontAlgn="base" hangingPunct="0">
        <a:spcBef>
          <a:spcPct val="0"/>
        </a:spcBef>
        <a:spcAft>
          <a:spcPct val="0"/>
        </a:spcAft>
        <a:defRPr sz="4400">
          <a:solidFill>
            <a:schemeClr val="tx1"/>
          </a:solidFill>
          <a:latin typeface="Calibri" pitchFamily="34" charset="0"/>
          <a:cs typeface="Angsana New" pitchFamily="18" charset="-34"/>
        </a:defRPr>
      </a:lvl4pPr>
      <a:lvl5pPr algn="ctr" rtl="0" eaLnBrk="0" fontAlgn="base" hangingPunct="0">
        <a:spcBef>
          <a:spcPct val="0"/>
        </a:spcBef>
        <a:spcAft>
          <a:spcPct val="0"/>
        </a:spcAft>
        <a:defRPr sz="4400">
          <a:solidFill>
            <a:schemeClr val="tx1"/>
          </a:solidFill>
          <a:latin typeface="Calibri" pitchFamily="34" charset="0"/>
          <a:cs typeface="Angsana New" pitchFamily="18" charset="-34"/>
        </a:defRPr>
      </a:lvl5pPr>
      <a:lvl6pPr marL="457200" algn="ctr" rtl="0" fontAlgn="base">
        <a:spcBef>
          <a:spcPct val="0"/>
        </a:spcBef>
        <a:spcAft>
          <a:spcPct val="0"/>
        </a:spcAft>
        <a:defRPr sz="4400">
          <a:solidFill>
            <a:schemeClr val="tx1"/>
          </a:solidFill>
          <a:latin typeface="Calibri" pitchFamily="34" charset="0"/>
          <a:cs typeface="Angsana New" pitchFamily="18" charset="-34"/>
        </a:defRPr>
      </a:lvl6pPr>
      <a:lvl7pPr marL="914400" algn="ctr" rtl="0" fontAlgn="base">
        <a:spcBef>
          <a:spcPct val="0"/>
        </a:spcBef>
        <a:spcAft>
          <a:spcPct val="0"/>
        </a:spcAft>
        <a:defRPr sz="4400">
          <a:solidFill>
            <a:schemeClr val="tx1"/>
          </a:solidFill>
          <a:latin typeface="Calibri" pitchFamily="34" charset="0"/>
          <a:cs typeface="Angsana New" pitchFamily="18" charset="-34"/>
        </a:defRPr>
      </a:lvl7pPr>
      <a:lvl8pPr marL="1371600" algn="ctr" rtl="0" fontAlgn="base">
        <a:spcBef>
          <a:spcPct val="0"/>
        </a:spcBef>
        <a:spcAft>
          <a:spcPct val="0"/>
        </a:spcAft>
        <a:defRPr sz="4400">
          <a:solidFill>
            <a:schemeClr val="tx1"/>
          </a:solidFill>
          <a:latin typeface="Calibri" pitchFamily="34" charset="0"/>
          <a:cs typeface="Angsana New" pitchFamily="18" charset="-34"/>
        </a:defRPr>
      </a:lvl8pPr>
      <a:lvl9pPr marL="1828800" algn="ctr" rtl="0" fontAlgn="base">
        <a:spcBef>
          <a:spcPct val="0"/>
        </a:spcBef>
        <a:spcAft>
          <a:spcPct val="0"/>
        </a:spcAft>
        <a:defRPr sz="4400">
          <a:solidFill>
            <a:schemeClr val="tx1"/>
          </a:solidFill>
          <a:latin typeface="Calibri" pitchFamily="34" charset="0"/>
          <a:cs typeface="Angsana New" pitchFamily="18"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9218" name="Group 33"/>
          <p:cNvGrpSpPr>
            <a:grpSpLocks/>
          </p:cNvGrpSpPr>
          <p:nvPr/>
        </p:nvGrpSpPr>
        <p:grpSpPr bwMode="auto">
          <a:xfrm>
            <a:off x="0" y="0"/>
            <a:ext cx="1085850" cy="6854825"/>
            <a:chOff x="0" y="0"/>
            <a:chExt cx="684" cy="4318"/>
          </a:xfrm>
        </p:grpSpPr>
        <p:sp>
          <p:nvSpPr>
            <p:cNvPr id="1026" name="Rectangle 2"/>
            <p:cNvSpPr>
              <a:spLocks noChangeArrowheads="1"/>
            </p:cNvSpPr>
            <p:nvPr/>
          </p:nvSpPr>
          <p:spPr bwMode="invGray">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sz="2400">
                <a:solidFill>
                  <a:srgbClr val="FFFFFF"/>
                </a:solidFill>
                <a:latin typeface="Times New Roman" pitchFamily="18" charset="0"/>
                <a:cs typeface="+mn-cs"/>
              </a:endParaRPr>
            </a:p>
          </p:txBody>
        </p:sp>
        <p:grpSp>
          <p:nvGrpSpPr>
            <p:cNvPr id="9225" name="Group 32"/>
            <p:cNvGrpSpPr>
              <a:grpSpLocks/>
            </p:cNvGrpSpPr>
            <p:nvPr/>
          </p:nvGrpSpPr>
          <p:grpSpPr bwMode="auto">
            <a:xfrm>
              <a:off x="48" y="102"/>
              <a:ext cx="96" cy="4128"/>
              <a:chOff x="48" y="102"/>
              <a:chExt cx="96" cy="4128"/>
            </a:xfrm>
          </p:grpSpPr>
          <p:sp>
            <p:nvSpPr>
              <p:cNvPr id="9226" name="Rectangle 3"/>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27" name="Rectangle 4"/>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28" name="Rectangle 5"/>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29" name="Rectangle 6"/>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30" name="Rectangle 7"/>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31" name="Rectangle 8"/>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32" name="Rectangle 9"/>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33" name="Rectangle 10"/>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34" name="Rectangle 11"/>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35" name="Rectangle 12"/>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36" name="Rectangle 13"/>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37" name="Rectangle 14"/>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38" name="Rectangle 15"/>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39" name="Rectangle 16"/>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40" name="Rectangle 17"/>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41" name="Rectangle 18"/>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42" name="Rectangle 19"/>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43" name="Rectangle 20"/>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44" name="Rectangle 21"/>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45" name="Rectangle 22"/>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46" name="Rectangle 23"/>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47" name="Rectangle 24"/>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48" name="Rectangle 25"/>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49" name="Rectangle 26"/>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50" name="Rectangle 27"/>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51" name="Rectangle 28"/>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52" name="Rectangle 29"/>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53" name="Rectangle 30"/>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sp>
            <p:nvSpPr>
              <p:cNvPr id="9254" name="Rectangle 31"/>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ngsana New" pitchFamily="18" charset="-34"/>
                  </a:defRPr>
                </a:lvl1pPr>
                <a:lvl2pPr marL="742950" indent="-285750" eaLnBrk="0" hangingPunct="0">
                  <a:defRPr>
                    <a:solidFill>
                      <a:schemeClr val="tx1"/>
                    </a:solidFill>
                    <a:latin typeface="Arial" pitchFamily="34" charset="0"/>
                    <a:cs typeface="Angsana New" pitchFamily="18" charset="-34"/>
                  </a:defRPr>
                </a:lvl2pPr>
                <a:lvl3pPr marL="1143000" indent="-228600" eaLnBrk="0" hangingPunct="0">
                  <a:defRPr>
                    <a:solidFill>
                      <a:schemeClr val="tx1"/>
                    </a:solidFill>
                    <a:latin typeface="Arial" pitchFamily="34" charset="0"/>
                    <a:cs typeface="Angsana New" pitchFamily="18" charset="-34"/>
                  </a:defRPr>
                </a:lvl3pPr>
                <a:lvl4pPr marL="1600200" indent="-228600" eaLnBrk="0" hangingPunct="0">
                  <a:defRPr>
                    <a:solidFill>
                      <a:schemeClr val="tx1"/>
                    </a:solidFill>
                    <a:latin typeface="Arial" pitchFamily="34" charset="0"/>
                    <a:cs typeface="Angsana New" pitchFamily="18" charset="-34"/>
                  </a:defRPr>
                </a:lvl4pPr>
                <a:lvl5pPr marL="2057400" indent="-228600" eaLnBrk="0" hangingPunct="0">
                  <a:defRPr>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a:solidFill>
                      <a:schemeClr val="tx1"/>
                    </a:solidFill>
                    <a:latin typeface="Arial" pitchFamily="34" charset="0"/>
                    <a:cs typeface="Angsana New" pitchFamily="18" charset="-34"/>
                  </a:defRPr>
                </a:lvl9pPr>
              </a:lstStyle>
              <a:p>
                <a:pPr>
                  <a:defRPr/>
                </a:pPr>
                <a:endParaRPr lang="en-US" altLang="en-US" sz="2400" smtClean="0">
                  <a:solidFill>
                    <a:srgbClr val="FFFFFF"/>
                  </a:solidFill>
                  <a:latin typeface="Times New Roman" pitchFamily="18" charset="0"/>
                </a:endParaRPr>
              </a:p>
            </p:txBody>
          </p:sp>
        </p:grpSp>
      </p:grpSp>
      <p:sp>
        <p:nvSpPr>
          <p:cNvPr id="9219"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59" name="Rectangle 35"/>
          <p:cNvSpPr>
            <a:spLocks noGrp="1" noChangeArrowheads="1"/>
          </p:cNvSpPr>
          <p:nvPr>
            <p:ph type="body" idx="1"/>
          </p:nvPr>
        </p:nvSpPr>
        <p:spPr bwMode="auto">
          <a:xfrm>
            <a:off x="11430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latin typeface="Times New Roman" pitchFamily="18" charset="0"/>
                <a:cs typeface="+mn-cs"/>
              </a:defRPr>
            </a:lvl1pPr>
          </a:lstStyle>
          <a:p>
            <a:pPr>
              <a:defRPr/>
            </a:pPr>
            <a:endParaRPr lang="en-US"/>
          </a:p>
        </p:txBody>
      </p:sp>
      <p:sp>
        <p:nvSpPr>
          <p:cNvPr id="1061" name="Rectangle 37"/>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latin typeface="Times New Roman" pitchFamily="18" charset="0"/>
                <a:cs typeface="+mn-cs"/>
              </a:defRPr>
            </a:lvl1pPr>
          </a:lstStyle>
          <a:p>
            <a:pPr>
              <a:defRPr/>
            </a:pPr>
            <a:endParaRPr lang="en-US"/>
          </a:p>
        </p:txBody>
      </p:sp>
      <p:sp>
        <p:nvSpPr>
          <p:cNvPr id="1062" name="Rectangle 38"/>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latin typeface="Times New Roman" pitchFamily="18" charset="0"/>
                <a:cs typeface="+mn-cs"/>
              </a:defRPr>
            </a:lvl1pPr>
          </a:lstStyle>
          <a:p>
            <a:pPr>
              <a:defRPr/>
            </a:pPr>
            <a:fld id="{C854182C-808E-4BEC-B945-33BD86F0DBD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9293" r:id="rId1"/>
    <p:sldLayoutId id="2147489294" r:id="rId2"/>
    <p:sldLayoutId id="2147489295" r:id="rId3"/>
    <p:sldLayoutId id="2147489296" r:id="rId4"/>
    <p:sldLayoutId id="2147489297" r:id="rId5"/>
    <p:sldLayoutId id="2147489298" r:id="rId6"/>
    <p:sldLayoutId id="2147489299" r:id="rId7"/>
    <p:sldLayoutId id="2147489300" r:id="rId8"/>
    <p:sldLayoutId id="2147489301" r:id="rId9"/>
    <p:sldLayoutId id="2147489302" r:id="rId10"/>
    <p:sldLayoutId id="2147489303" r:id="rId11"/>
    <p:sldLayoutId id="2147489304"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Monotype Sorts" charset="2"/>
        <a:buChar char="u"/>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5000"/>
        <a:buFont typeface="Monotype Sorts" charset="2"/>
        <a:buChar char="F"/>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imgres?imgurl=http://www.countryretreatsolutions.co.uk/IVN_Hand_with_Key.jpg&amp;imgrefurl=http://www.countryretreatsolutions.co.uk/Key_Holding_Service.htm&amp;h=448&amp;w=321&amp;sz=16&amp;hl=en&amp;start=14&amp;sig2=QRiKSlkOLJmj5yVIzYOzlw&amp;tbnid=K0VPYcqggEsvzM:&amp;tbnh=127&amp;tbnw=91&amp;ei=6nMDSNi-NJeCeb7WrCI&amp;prev=/images%3Fq%3Dkey%26gbv%3D2%26hl%3Den%26rlz%3D1T4ADBR_en___US208%26sa%3DG"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43.xml"/><Relationship Id="rId1" Type="http://schemas.openxmlformats.org/officeDocument/2006/relationships/vmlDrawing" Target="../drawings/vmlDrawing3.v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cbi.nlm.nih.gov/entrez/query.fcgi?cmd=Retrieve&amp;db=pubmed&amp;dopt=Abstract&amp;list_uids=682881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ncbi.nlm.nih.gov/entrez/query.fcgi?cmd=Retrieve&amp;db=pubmed&amp;dopt=Abstract&amp;list_uids=9431930&amp;itool=iconff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slide" Target="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6.xml"/><Relationship Id="rId1" Type="http://schemas.openxmlformats.org/officeDocument/2006/relationships/tags" Target="../tags/tag1.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7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5.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4"/>
          <p:cNvSpPr>
            <a:spLocks noGrp="1" noChangeArrowheads="1"/>
          </p:cNvSpPr>
          <p:nvPr>
            <p:ph type="ctrTitle"/>
          </p:nvPr>
        </p:nvSpPr>
        <p:spPr>
          <a:xfrm>
            <a:off x="2133600" y="1371600"/>
            <a:ext cx="7010400" cy="2971800"/>
          </a:xfrm>
        </p:spPr>
        <p:txBody>
          <a:bodyPr/>
          <a:lstStyle/>
          <a:p>
            <a:pPr eaLnBrk="1" hangingPunct="1"/>
            <a:r>
              <a:rPr lang="en-US" altLang="en-US" smtClean="0"/>
              <a:t>     Systemic Inflammatory                   	Response Syndrome  	(SIRS), Sepsis, Severe    	Sepsis, Septic Shock</a:t>
            </a:r>
            <a:endParaRPr lang="th-TH" altLang="en-US" smtClean="0"/>
          </a:p>
        </p:txBody>
      </p:sp>
      <p:sp>
        <p:nvSpPr>
          <p:cNvPr id="241667" name="Rectangle 5"/>
          <p:cNvSpPr>
            <a:spLocks noGrp="1" noChangeArrowheads="1"/>
          </p:cNvSpPr>
          <p:nvPr>
            <p:ph type="subTitle" idx="1"/>
          </p:nvPr>
        </p:nvSpPr>
        <p:spPr>
          <a:xfrm>
            <a:off x="2971800" y="4724400"/>
            <a:ext cx="5791200" cy="1447800"/>
          </a:xfrm>
        </p:spPr>
        <p:txBody>
          <a:bodyPr/>
          <a:lstStyle/>
          <a:p>
            <a:pPr eaLnBrk="1" hangingPunct="1">
              <a:lnSpc>
                <a:spcPct val="80000"/>
              </a:lnSpc>
            </a:pPr>
            <a:r>
              <a:rPr lang="en-US" altLang="en-US" sz="1700" smtClean="0"/>
              <a:t>								</a:t>
            </a:r>
            <a:r>
              <a:rPr lang="en-US" altLang="en-US" sz="2800" smtClean="0">
                <a:solidFill>
                  <a:srgbClr val="FFFF00"/>
                </a:solidFill>
              </a:rPr>
              <a:t>S.O. MCLIGEYO</a:t>
            </a:r>
          </a:p>
          <a:p>
            <a:pPr eaLnBrk="1" hangingPunct="1">
              <a:lnSpc>
                <a:spcPct val="80000"/>
              </a:lnSpc>
            </a:pPr>
            <a:r>
              <a:rPr lang="en-US" altLang="en-US" sz="2800" smtClean="0">
                <a:solidFill>
                  <a:srgbClr val="FFFF00"/>
                </a:solidFill>
              </a:rPr>
              <a:t>PROFESSOR OF NEPHROLOGY</a:t>
            </a:r>
            <a:r>
              <a:rPr lang="en-US" altLang="en-US" sz="1700" smtClean="0"/>
              <a:t>					</a:t>
            </a:r>
          </a:p>
          <a:p>
            <a:pPr eaLnBrk="1" hangingPunct="1">
              <a:lnSpc>
                <a:spcPct val="80000"/>
              </a:lnSpc>
            </a:pPr>
            <a:r>
              <a:rPr lang="en-US" altLang="en-US" sz="1700" smtClean="0"/>
              <a:t>                                          </a:t>
            </a:r>
            <a:endParaRPr lang="th-TH" altLang="en-US" sz="2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r>
              <a:rPr lang="en-US" altLang="en-US" sz="3500" b="1" smtClean="0">
                <a:solidFill>
                  <a:schemeClr val="folHlink"/>
                </a:solidFill>
              </a:rPr>
              <a:t>Risk factors of sepsis</a:t>
            </a:r>
            <a:r>
              <a:rPr lang="th-TH" altLang="en-US" sz="3500" smtClean="0"/>
              <a:t> </a:t>
            </a:r>
          </a:p>
        </p:txBody>
      </p:sp>
      <p:sp>
        <p:nvSpPr>
          <p:cNvPr id="250883" name="Rectangle 3"/>
          <p:cNvSpPr>
            <a:spLocks noGrp="1" noChangeArrowheads="1"/>
          </p:cNvSpPr>
          <p:nvPr>
            <p:ph type="body" idx="1"/>
          </p:nvPr>
        </p:nvSpPr>
        <p:spPr>
          <a:xfrm>
            <a:off x="533400" y="1981200"/>
            <a:ext cx="8153400" cy="4114800"/>
          </a:xfrm>
        </p:spPr>
        <p:txBody>
          <a:bodyPr/>
          <a:lstStyle/>
          <a:p>
            <a:pPr eaLnBrk="1" hangingPunct="1">
              <a:lnSpc>
                <a:spcPct val="80000"/>
              </a:lnSpc>
            </a:pPr>
            <a:r>
              <a:rPr lang="th-TH" altLang="en-US" sz="2000" smtClean="0"/>
              <a:t>aggressive oncological chemotherapy and radiation therapy </a:t>
            </a:r>
            <a:endParaRPr lang="en-US" altLang="en-US" sz="2000" smtClean="0"/>
          </a:p>
          <a:p>
            <a:pPr eaLnBrk="1" hangingPunct="1">
              <a:lnSpc>
                <a:spcPct val="80000"/>
              </a:lnSpc>
            </a:pPr>
            <a:r>
              <a:rPr lang="en-US" altLang="en-US" sz="2000" smtClean="0"/>
              <a:t>use of corticosteroid and immunosuppressive therapies for organ transplants and inflammatory diseases </a:t>
            </a:r>
            <a:endParaRPr lang="th-TH" altLang="en-US" sz="2000" smtClean="0"/>
          </a:p>
          <a:p>
            <a:pPr eaLnBrk="1" hangingPunct="1">
              <a:lnSpc>
                <a:spcPct val="80000"/>
              </a:lnSpc>
            </a:pPr>
            <a:r>
              <a:rPr lang="th-TH" altLang="en-US" sz="2000" smtClean="0"/>
              <a:t>longer lives of patients predisposed to sepsis, the elderly, diabetics, cancer patients, patients with major organ failure, and with granulocyopenia. </a:t>
            </a:r>
            <a:endParaRPr lang="en-US" altLang="en-US" sz="2000" smtClean="0"/>
          </a:p>
          <a:p>
            <a:pPr eaLnBrk="1" hangingPunct="1">
              <a:lnSpc>
                <a:spcPct val="80000"/>
              </a:lnSpc>
            </a:pPr>
            <a:r>
              <a:rPr lang="en-US" altLang="en-US" sz="2000" smtClean="0"/>
              <a:t>Neonates are more likely to develop sepsis </a:t>
            </a:r>
            <a:r>
              <a:rPr lang="th-TH" altLang="en-US" sz="2000" smtClean="0"/>
              <a:t>(</a:t>
            </a:r>
            <a:r>
              <a:rPr lang="en-US" altLang="en-US" sz="2000" smtClean="0"/>
              <a:t>ex</a:t>
            </a:r>
            <a:r>
              <a:rPr lang="th-TH" altLang="en-US" sz="2000" smtClean="0"/>
              <a:t>. </a:t>
            </a:r>
            <a:r>
              <a:rPr lang="en-US" altLang="en-US" sz="2000" smtClean="0"/>
              <a:t>group B Streptococcal infections</a:t>
            </a:r>
            <a:r>
              <a:rPr lang="th-TH" altLang="en-US" sz="2000" smtClean="0"/>
              <a:t>). </a:t>
            </a:r>
          </a:p>
          <a:p>
            <a:pPr eaLnBrk="1" hangingPunct="1">
              <a:lnSpc>
                <a:spcPct val="80000"/>
              </a:lnSpc>
            </a:pPr>
            <a:r>
              <a:rPr lang="th-TH" altLang="en-US" sz="2000" smtClean="0"/>
              <a:t>increased use of invasive devices such as surgical protheses, inhalation equipment, and intravenous and urinary catheters. </a:t>
            </a:r>
            <a:endParaRPr lang="en-US" altLang="en-US" sz="2000" smtClean="0"/>
          </a:p>
          <a:p>
            <a:pPr eaLnBrk="1" hangingPunct="1">
              <a:lnSpc>
                <a:spcPct val="80000"/>
              </a:lnSpc>
            </a:pPr>
            <a:r>
              <a:rPr lang="en-US" altLang="en-US" sz="2000" smtClean="0"/>
              <a:t>indiscriminate use of antimicrobial drugs that create conditions of overgrowth, colonization, and subsequent infection by aggressive, antimicrobial</a:t>
            </a:r>
            <a:r>
              <a:rPr lang="th-TH" altLang="en-US" sz="2000" smtClean="0"/>
              <a:t>-</a:t>
            </a:r>
            <a:r>
              <a:rPr lang="en-US" altLang="en-US" sz="2000" smtClean="0"/>
              <a:t>resistant organisms</a:t>
            </a:r>
            <a:r>
              <a:rPr lang="th-TH" altLang="en-US" sz="2000" smtClean="0"/>
              <a:t>. </a:t>
            </a:r>
          </a:p>
          <a:p>
            <a:pPr eaLnBrk="1" hangingPunct="1">
              <a:lnSpc>
                <a:spcPct val="80000"/>
              </a:lnSpc>
              <a:buFont typeface="Wingdings" pitchFamily="2" charset="2"/>
              <a:buNone/>
            </a:pPr>
            <a:r>
              <a:rPr lang="th-TH" altLang="en-US" sz="2000" smtClean="0"/>
              <a:t> </a:t>
            </a:r>
          </a:p>
        </p:txBody>
      </p:sp>
      <p:sp>
        <p:nvSpPr>
          <p:cNvPr id="250884" name="Text Box 4"/>
          <p:cNvSpPr txBox="1">
            <a:spLocks noChangeArrowheads="1"/>
          </p:cNvSpPr>
          <p:nvPr/>
        </p:nvSpPr>
        <p:spPr bwMode="auto">
          <a:xfrm>
            <a:off x="2667000" y="6208713"/>
            <a:ext cx="6248400" cy="366712"/>
          </a:xfrm>
          <a:prstGeom prst="rect">
            <a:avLst/>
          </a:prstGeom>
          <a:noFill/>
          <a:ln w="9525">
            <a:noFill/>
            <a:miter lim="800000"/>
            <a:headEnd/>
            <a:tailEnd/>
          </a:ln>
          <a:effectLst/>
        </p:spPr>
        <p:txBody>
          <a:bodyPr>
            <a:spAutoFit/>
          </a:bodyPr>
          <a:lstStyle/>
          <a:p>
            <a:r>
              <a:rPr lang="en-US" altLang="en-US">
                <a:solidFill>
                  <a:srgbClr val="FFFFFF"/>
                </a:solidFill>
              </a:rPr>
              <a:t>        Angus DC, et al</a:t>
            </a:r>
            <a:r>
              <a:rPr lang="th-TH" altLang="en-US">
                <a:solidFill>
                  <a:srgbClr val="FFFFFF"/>
                </a:solidFill>
              </a:rPr>
              <a:t>. </a:t>
            </a:r>
            <a:r>
              <a:rPr lang="en-US" altLang="en-US">
                <a:solidFill>
                  <a:srgbClr val="FFFFFF"/>
                </a:solidFill>
              </a:rPr>
              <a:t>Crit Care Med 2001, 29:1303-1310.</a:t>
            </a:r>
            <a:endParaRPr lang="th-TH" altLang="en-US">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r>
              <a:rPr lang="en-US" altLang="en-US" sz="3500" b="1" smtClean="0">
                <a:solidFill>
                  <a:schemeClr val="folHlink"/>
                </a:solidFill>
              </a:rPr>
              <a:t>Patients at increased risks of developing sepsis</a:t>
            </a:r>
            <a:endParaRPr lang="th-TH" altLang="en-US" sz="3500" b="1" smtClean="0">
              <a:solidFill>
                <a:schemeClr val="folHlink"/>
              </a:solidFill>
            </a:endParaRPr>
          </a:p>
        </p:txBody>
      </p:sp>
      <p:sp>
        <p:nvSpPr>
          <p:cNvPr id="251907" name="Rectangle 3"/>
          <p:cNvSpPr>
            <a:spLocks noGrp="1" noChangeArrowheads="1"/>
          </p:cNvSpPr>
          <p:nvPr>
            <p:ph type="body" idx="1"/>
          </p:nvPr>
        </p:nvSpPr>
        <p:spPr>
          <a:xfrm>
            <a:off x="1676400" y="1981200"/>
            <a:ext cx="7467600" cy="4114800"/>
          </a:xfrm>
          <a:noFill/>
        </p:spPr>
        <p:txBody>
          <a:bodyPr/>
          <a:lstStyle/>
          <a:p>
            <a:pPr eaLnBrk="1" hangingPunct="1"/>
            <a:r>
              <a:rPr lang="en-US" altLang="en-US" sz="2400" b="1" smtClean="0">
                <a:solidFill>
                  <a:schemeClr val="accent1"/>
                </a:solidFill>
              </a:rPr>
              <a:t>Underlying diseases</a:t>
            </a:r>
            <a:r>
              <a:rPr lang="th-TH" altLang="en-US" sz="2400" b="1" smtClean="0"/>
              <a:t>:</a:t>
            </a:r>
            <a:r>
              <a:rPr lang="th-TH" altLang="en-US" sz="2400" smtClean="0"/>
              <a:t> neutropenia, solid tumors, leukemia, dysproteinemias, cirrhosis of the liver, diabetes, AIDS, serious chronic conditions. </a:t>
            </a:r>
            <a:endParaRPr lang="en-US" altLang="en-US" sz="2400" smtClean="0"/>
          </a:p>
          <a:p>
            <a:pPr eaLnBrk="1" hangingPunct="1"/>
            <a:r>
              <a:rPr lang="th-TH" altLang="en-US" sz="2400" b="1" smtClean="0">
                <a:solidFill>
                  <a:schemeClr val="accent1"/>
                </a:solidFill>
              </a:rPr>
              <a:t>Surgery or instrumentation</a:t>
            </a:r>
            <a:r>
              <a:rPr lang="th-TH" altLang="en-US" sz="2400" b="1" smtClean="0"/>
              <a:t>:</a:t>
            </a:r>
            <a:r>
              <a:rPr lang="en-US" altLang="en-US" sz="2400" smtClean="0"/>
              <a:t> catheters</a:t>
            </a:r>
            <a:r>
              <a:rPr lang="th-TH" altLang="en-US" sz="2400" smtClean="0"/>
              <a:t>. </a:t>
            </a:r>
          </a:p>
          <a:p>
            <a:pPr eaLnBrk="1" hangingPunct="1"/>
            <a:r>
              <a:rPr lang="en-US" altLang="en-US" sz="2400" b="1" smtClean="0">
                <a:solidFill>
                  <a:schemeClr val="accent1"/>
                </a:solidFill>
              </a:rPr>
              <a:t>Prior drug therapy</a:t>
            </a:r>
            <a:r>
              <a:rPr lang="th-TH" altLang="en-US" sz="2400" b="1" smtClean="0"/>
              <a:t>:</a:t>
            </a:r>
            <a:r>
              <a:rPr lang="th-TH" altLang="en-US" sz="2400" smtClean="0"/>
              <a:t> Immuno-suppressive drugs, especially with broad-spectrum antibiotics. </a:t>
            </a:r>
            <a:endParaRPr lang="en-US" altLang="en-US" sz="2400" smtClean="0"/>
          </a:p>
          <a:p>
            <a:pPr eaLnBrk="1" hangingPunct="1"/>
            <a:r>
              <a:rPr lang="th-TH" altLang="en-US" sz="2400" b="1" smtClean="0">
                <a:solidFill>
                  <a:schemeClr val="accent1"/>
                </a:solidFill>
              </a:rPr>
              <a:t>Age</a:t>
            </a:r>
            <a:r>
              <a:rPr lang="th-TH" altLang="en-US" sz="2400" b="1" smtClean="0"/>
              <a:t>:</a:t>
            </a:r>
            <a:r>
              <a:rPr lang="en-US" altLang="en-US" sz="2400" smtClean="0"/>
              <a:t> males, above 40 y; females, 20-45 y</a:t>
            </a:r>
            <a:r>
              <a:rPr lang="th-TH" altLang="en-US" sz="2400" smtClean="0"/>
              <a:t>. </a:t>
            </a:r>
          </a:p>
          <a:p>
            <a:pPr eaLnBrk="1" hangingPunct="1"/>
            <a:r>
              <a:rPr lang="en-US" altLang="en-US" sz="2400" b="1" smtClean="0">
                <a:solidFill>
                  <a:schemeClr val="accent1"/>
                </a:solidFill>
              </a:rPr>
              <a:t>Miscellaneous conditions</a:t>
            </a:r>
            <a:r>
              <a:rPr lang="th-TH" altLang="en-US" sz="2400" b="1" smtClean="0"/>
              <a:t>:</a:t>
            </a:r>
            <a:r>
              <a:rPr lang="th-TH" altLang="en-US" sz="2400" smtClean="0"/>
              <a:t> childbirth, septic abortion, trauma and widespread burns, intestinal ulceration. </a:t>
            </a:r>
            <a:endParaRPr lang="en-US" altLang="en-US" sz="2400" smtClean="0"/>
          </a:p>
        </p:txBody>
      </p:sp>
      <p:sp>
        <p:nvSpPr>
          <p:cNvPr id="251908" name="Text Box 4"/>
          <p:cNvSpPr txBox="1">
            <a:spLocks noChangeArrowheads="1"/>
          </p:cNvSpPr>
          <p:nvPr/>
        </p:nvSpPr>
        <p:spPr bwMode="auto">
          <a:xfrm>
            <a:off x="2895600" y="6248400"/>
            <a:ext cx="5715000" cy="366713"/>
          </a:xfrm>
          <a:prstGeom prst="rect">
            <a:avLst/>
          </a:prstGeom>
          <a:noFill/>
          <a:ln w="9525">
            <a:noFill/>
            <a:miter lim="800000"/>
            <a:headEnd/>
            <a:tailEnd/>
          </a:ln>
          <a:effectLst/>
        </p:spPr>
        <p:txBody>
          <a:bodyPr>
            <a:spAutoFit/>
          </a:bodyPr>
          <a:lstStyle/>
          <a:p>
            <a:r>
              <a:rPr lang="en-US" altLang="en-US">
                <a:solidFill>
                  <a:srgbClr val="FFFFFF"/>
                </a:solidFill>
              </a:rPr>
              <a:t>   Angus DC, et al</a:t>
            </a:r>
            <a:r>
              <a:rPr lang="th-TH" altLang="en-US">
                <a:solidFill>
                  <a:srgbClr val="FFFFFF"/>
                </a:solidFill>
              </a:rPr>
              <a:t>. </a:t>
            </a:r>
            <a:r>
              <a:rPr lang="en-US" altLang="en-US">
                <a:solidFill>
                  <a:srgbClr val="FFFFFF"/>
                </a:solidFill>
              </a:rPr>
              <a:t>Crit Care Med 2001, 29:1303-1310.</a:t>
            </a:r>
            <a:endParaRPr lang="th-TH" altLang="en-US">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5" descr="Sepsis epid 1"/>
          <p:cNvPicPr>
            <a:picLocks noChangeAspect="1" noChangeArrowheads="1"/>
          </p:cNvPicPr>
          <p:nvPr>
            <p:ph/>
          </p:nvPr>
        </p:nvPicPr>
        <p:blipFill>
          <a:blip r:embed="rId2"/>
          <a:srcRect/>
          <a:stretch>
            <a:fillRect/>
          </a:stretch>
        </p:blipFill>
        <p:spPr>
          <a:xfrm>
            <a:off x="457200" y="620713"/>
            <a:ext cx="8305800" cy="5214937"/>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pic>
      <p:sp>
        <p:nvSpPr>
          <p:cNvPr id="375814" name="Text Box 6"/>
          <p:cNvSpPr txBox="1">
            <a:spLocks noChangeArrowheads="1"/>
          </p:cNvSpPr>
          <p:nvPr/>
        </p:nvSpPr>
        <p:spPr bwMode="auto">
          <a:xfrm>
            <a:off x="4267200" y="6521450"/>
            <a:ext cx="4495800" cy="336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spcBef>
                <a:spcPct val="50000"/>
              </a:spcBef>
              <a:defRPr/>
            </a:pPr>
            <a:r>
              <a:rPr lang="en-US" sz="1600">
                <a:solidFill>
                  <a:srgbClr val="EAEAEA"/>
                </a:solidFill>
                <a:effectLst>
                  <a:outerShdw blurRad="38100" dist="38100" dir="2700000" algn="tl">
                    <a:srgbClr val="000000"/>
                  </a:outerShdw>
                </a:effectLst>
                <a:latin typeface="Verdana" pitchFamily="34" charset="0"/>
                <a:cs typeface="+mn-cs"/>
              </a:rPr>
              <a:t>Martin et al. </a:t>
            </a:r>
            <a:r>
              <a:rPr lang="en-US" sz="1600" i="1">
                <a:solidFill>
                  <a:srgbClr val="EAEAEA"/>
                </a:solidFill>
                <a:effectLst>
                  <a:outerShdw blurRad="38100" dist="38100" dir="2700000" algn="tl">
                    <a:srgbClr val="000000"/>
                  </a:outerShdw>
                </a:effectLst>
                <a:latin typeface="Verdana" pitchFamily="34" charset="0"/>
                <a:cs typeface="+mn-cs"/>
              </a:rPr>
              <a:t>NEJM</a:t>
            </a:r>
            <a:r>
              <a:rPr lang="en-US" sz="1600">
                <a:solidFill>
                  <a:srgbClr val="EAEAEA"/>
                </a:solidFill>
                <a:effectLst>
                  <a:outerShdw blurRad="38100" dist="38100" dir="2700000" algn="tl">
                    <a:srgbClr val="000000"/>
                  </a:outerShdw>
                </a:effectLst>
                <a:latin typeface="Verdana" pitchFamily="34" charset="0"/>
                <a:cs typeface="+mn-cs"/>
              </a:rPr>
              <a:t> 2003;348:1546-54</a:t>
            </a:r>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5" descr="Sepsis epid 2"/>
          <p:cNvPicPr>
            <a:picLocks noChangeAspect="1" noChangeArrowheads="1"/>
          </p:cNvPicPr>
          <p:nvPr>
            <p:ph/>
          </p:nvPr>
        </p:nvPicPr>
        <p:blipFill>
          <a:blip r:embed="rId2"/>
          <a:srcRect/>
          <a:stretch>
            <a:fillRect/>
          </a:stretch>
        </p:blipFill>
        <p:spPr>
          <a:xfrm>
            <a:off x="533400" y="425450"/>
            <a:ext cx="8153400" cy="5792788"/>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pic>
      <p:sp>
        <p:nvSpPr>
          <p:cNvPr id="377862" name="Text Box 6"/>
          <p:cNvSpPr txBox="1">
            <a:spLocks noChangeArrowheads="1"/>
          </p:cNvSpPr>
          <p:nvPr/>
        </p:nvSpPr>
        <p:spPr bwMode="auto">
          <a:xfrm>
            <a:off x="4267200" y="6521450"/>
            <a:ext cx="4495800" cy="336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spcBef>
                <a:spcPct val="50000"/>
              </a:spcBef>
              <a:defRPr/>
            </a:pPr>
            <a:r>
              <a:rPr lang="en-US" sz="1600">
                <a:solidFill>
                  <a:srgbClr val="EAEAEA"/>
                </a:solidFill>
                <a:effectLst>
                  <a:outerShdw blurRad="38100" dist="38100" dir="2700000" algn="tl">
                    <a:srgbClr val="000000"/>
                  </a:outerShdw>
                </a:effectLst>
                <a:latin typeface="Verdana" pitchFamily="34" charset="0"/>
                <a:cs typeface="+mn-cs"/>
              </a:rPr>
              <a:t>Martin et al. </a:t>
            </a:r>
            <a:r>
              <a:rPr lang="en-US" sz="1600" i="1">
                <a:solidFill>
                  <a:srgbClr val="EAEAEA"/>
                </a:solidFill>
                <a:effectLst>
                  <a:outerShdw blurRad="38100" dist="38100" dir="2700000" algn="tl">
                    <a:srgbClr val="000000"/>
                  </a:outerShdw>
                </a:effectLst>
                <a:latin typeface="Verdana" pitchFamily="34" charset="0"/>
                <a:cs typeface="+mn-cs"/>
              </a:rPr>
              <a:t>NEJM</a:t>
            </a:r>
            <a:r>
              <a:rPr lang="en-US" sz="1600">
                <a:solidFill>
                  <a:srgbClr val="EAEAEA"/>
                </a:solidFill>
                <a:effectLst>
                  <a:outerShdw blurRad="38100" dist="38100" dir="2700000" algn="tl">
                    <a:srgbClr val="000000"/>
                  </a:outerShdw>
                </a:effectLst>
                <a:latin typeface="Verdana" pitchFamily="34" charset="0"/>
                <a:cs typeface="+mn-cs"/>
              </a:rPr>
              <a:t> 2003;348:1546-54</a:t>
            </a:r>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5" descr="Sepsis epid 3"/>
          <p:cNvPicPr>
            <a:picLocks noChangeAspect="1" noChangeArrowheads="1"/>
          </p:cNvPicPr>
          <p:nvPr>
            <p:ph/>
          </p:nvPr>
        </p:nvPicPr>
        <p:blipFill>
          <a:blip r:embed="rId2"/>
          <a:srcRect/>
          <a:stretch>
            <a:fillRect/>
          </a:stretch>
        </p:blipFill>
        <p:spPr>
          <a:xfrm>
            <a:off x="533400" y="827088"/>
            <a:ext cx="8153400" cy="479901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pic>
      <p:sp>
        <p:nvSpPr>
          <p:cNvPr id="379910" name="Text Box 6"/>
          <p:cNvSpPr txBox="1">
            <a:spLocks noChangeArrowheads="1"/>
          </p:cNvSpPr>
          <p:nvPr/>
        </p:nvSpPr>
        <p:spPr bwMode="auto">
          <a:xfrm>
            <a:off x="4267200" y="6521450"/>
            <a:ext cx="4495800" cy="336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spcBef>
                <a:spcPct val="50000"/>
              </a:spcBef>
              <a:defRPr/>
            </a:pPr>
            <a:r>
              <a:rPr lang="en-US" sz="1600">
                <a:solidFill>
                  <a:srgbClr val="EAEAEA"/>
                </a:solidFill>
                <a:effectLst>
                  <a:outerShdw blurRad="38100" dist="38100" dir="2700000" algn="tl">
                    <a:srgbClr val="000000"/>
                  </a:outerShdw>
                </a:effectLst>
                <a:latin typeface="Verdana" pitchFamily="34" charset="0"/>
                <a:cs typeface="+mn-cs"/>
              </a:rPr>
              <a:t>Martin et al. </a:t>
            </a:r>
            <a:r>
              <a:rPr lang="en-US" sz="1600" i="1">
                <a:solidFill>
                  <a:srgbClr val="EAEAEA"/>
                </a:solidFill>
                <a:effectLst>
                  <a:outerShdw blurRad="38100" dist="38100" dir="2700000" algn="tl">
                    <a:srgbClr val="000000"/>
                  </a:outerShdw>
                </a:effectLst>
                <a:latin typeface="Verdana" pitchFamily="34" charset="0"/>
                <a:cs typeface="+mn-cs"/>
              </a:rPr>
              <a:t>NEJM</a:t>
            </a:r>
            <a:r>
              <a:rPr lang="en-US" sz="1600">
                <a:solidFill>
                  <a:srgbClr val="EAEAEA"/>
                </a:solidFill>
                <a:effectLst>
                  <a:outerShdw blurRad="38100" dist="38100" dir="2700000" algn="tl">
                    <a:srgbClr val="000000"/>
                  </a:outerShdw>
                </a:effectLst>
                <a:latin typeface="Verdana" pitchFamily="34" charset="0"/>
                <a:cs typeface="+mn-cs"/>
              </a:rPr>
              <a:t> 2003;348:1546-54</a:t>
            </a:r>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Definitions</a:t>
            </a:r>
            <a:br>
              <a:rPr lang="en-US" smtClean="0"/>
            </a:br>
            <a:r>
              <a:rPr lang="en-US" smtClean="0"/>
              <a:t> </a:t>
            </a:r>
            <a:r>
              <a:rPr lang="en-US" sz="3600" smtClean="0"/>
              <a:t>Key to Understanding</a:t>
            </a:r>
            <a:r>
              <a:rPr lang="en-US" smtClean="0"/>
              <a:t> </a:t>
            </a:r>
            <a:br>
              <a:rPr lang="en-US" smtClean="0"/>
            </a:br>
            <a:r>
              <a:rPr lang="en-US" smtClean="0"/>
              <a:t> </a:t>
            </a:r>
          </a:p>
        </p:txBody>
      </p:sp>
      <p:sp>
        <p:nvSpPr>
          <p:cNvPr id="256003" name="Rectangle 3"/>
          <p:cNvSpPr>
            <a:spLocks noGrp="1" noChangeArrowheads="1"/>
          </p:cNvSpPr>
          <p:nvPr>
            <p:ph type="body" idx="1"/>
          </p:nvPr>
        </p:nvSpPr>
        <p:spPr/>
        <p:txBody>
          <a:bodyPr/>
          <a:lstStyle/>
          <a:p>
            <a:pPr eaLnBrk="1" hangingPunct="1">
              <a:buFont typeface="Wingdings" pitchFamily="2" charset="2"/>
              <a:buNone/>
            </a:pPr>
            <a:r>
              <a:rPr lang="en-US" altLang="en-US" smtClean="0">
                <a:solidFill>
                  <a:srgbClr val="000000"/>
                </a:solidFill>
                <a:latin typeface="Arial" pitchFamily="34" charset="0"/>
                <a:cs typeface="Arial" pitchFamily="34" charset="0"/>
                <a:hlinkClick r:id="rId2"/>
              </a:rPr>
              <a:t> </a:t>
            </a:r>
            <a:endParaRPr lang="en-US" altLang="en-US" smtClean="0">
              <a:solidFill>
                <a:srgbClr val="000000"/>
              </a:solidFill>
              <a:latin typeface="Arial" pitchFamily="34" charset="0"/>
              <a:cs typeface="Arial" pitchFamily="34" charset="0"/>
            </a:endParaRPr>
          </a:p>
        </p:txBody>
      </p:sp>
      <p:pic>
        <p:nvPicPr>
          <p:cNvPr id="256004" name="Picture 5" descr="http://tbn0.google.com/images?q=tbn:K0VPYcqggEsvzM:http://www.countryretreatsolutions.co.uk/IVN_Hand_with_Key.jpg">
            <a:hlinkClick r:id="rId2"/>
          </p:cNvPr>
          <p:cNvPicPr>
            <a:picLocks noChangeAspect="1" noChangeArrowheads="1"/>
          </p:cNvPicPr>
          <p:nvPr/>
        </p:nvPicPr>
        <p:blipFill>
          <a:blip r:embed="rId3"/>
          <a:srcRect/>
          <a:stretch>
            <a:fillRect/>
          </a:stretch>
        </p:blipFill>
        <p:spPr bwMode="auto">
          <a:xfrm>
            <a:off x="3267075" y="2133600"/>
            <a:ext cx="2455863"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AutoShape 2"/>
          <p:cNvSpPr>
            <a:spLocks noChangeArrowheads="1"/>
          </p:cNvSpPr>
          <p:nvPr/>
        </p:nvSpPr>
        <p:spPr bwMode="auto">
          <a:xfrm rot="-6862">
            <a:off x="1455738" y="2562225"/>
            <a:ext cx="439737" cy="838200"/>
          </a:xfrm>
          <a:prstGeom prst="upArrow">
            <a:avLst>
              <a:gd name="adj1" fmla="val 42583"/>
              <a:gd name="adj2" fmla="val 93763"/>
            </a:avLst>
          </a:prstGeom>
          <a:gradFill rotWithShape="0">
            <a:gsLst>
              <a:gs pos="0">
                <a:srgbClr val="FFCC00"/>
              </a:gs>
              <a:gs pos="100000">
                <a:srgbClr val="907300"/>
              </a:gs>
            </a:gsLst>
            <a:lin ang="5400000" scaled="1"/>
          </a:gradFill>
          <a:ln w="12700">
            <a:noFill/>
            <a:miter lim="800000"/>
            <a:headEnd/>
            <a:tailEnd/>
          </a:ln>
          <a:effectLst>
            <a:outerShdw dist="17961" dir="2700000" algn="ctr" rotWithShape="0">
              <a:schemeClr val="bg2"/>
            </a:outerShdw>
          </a:effectLst>
        </p:spPr>
        <p:txBody>
          <a:bodyPr wrap="none" anchor="ctr"/>
          <a:lstStyle/>
          <a:p>
            <a:endParaRPr lang="en-US" altLang="en-US">
              <a:solidFill>
                <a:srgbClr val="FFFFFF"/>
              </a:solidFill>
            </a:endParaRPr>
          </a:p>
        </p:txBody>
      </p:sp>
      <p:sp>
        <p:nvSpPr>
          <p:cNvPr id="257027" name="Rectangle 3"/>
          <p:cNvSpPr>
            <a:spLocks noChangeArrowheads="1"/>
          </p:cNvSpPr>
          <p:nvPr/>
        </p:nvSpPr>
        <p:spPr bwMode="invGray">
          <a:xfrm>
            <a:off x="296863" y="3448050"/>
            <a:ext cx="3179762" cy="3028950"/>
          </a:xfrm>
          <a:prstGeom prst="rect">
            <a:avLst/>
          </a:prstGeom>
          <a:solidFill>
            <a:schemeClr val="hlink"/>
          </a:solidFill>
          <a:ln w="12700">
            <a:solidFill>
              <a:srgbClr val="6699FF"/>
            </a:solidFill>
            <a:miter lim="800000"/>
            <a:headEnd/>
            <a:tailEnd/>
          </a:ln>
          <a:effectLst/>
        </p:spPr>
        <p:txBody>
          <a:bodyPr wrap="none" anchor="ctr"/>
          <a:lstStyle/>
          <a:p>
            <a:endParaRPr lang="en-US" altLang="en-US">
              <a:solidFill>
                <a:srgbClr val="FFFFFF"/>
              </a:solidFill>
            </a:endParaRPr>
          </a:p>
        </p:txBody>
      </p:sp>
      <p:sp>
        <p:nvSpPr>
          <p:cNvPr id="257028" name="Rectangle 4"/>
          <p:cNvSpPr>
            <a:spLocks noGrp="1" noChangeArrowheads="1"/>
          </p:cNvSpPr>
          <p:nvPr>
            <p:ph type="title"/>
          </p:nvPr>
        </p:nvSpPr>
        <p:spPr>
          <a:xfrm>
            <a:off x="1692275" y="547688"/>
            <a:ext cx="6929438" cy="915987"/>
          </a:xfrm>
        </p:spPr>
        <p:txBody>
          <a:bodyPr/>
          <a:lstStyle/>
          <a:p>
            <a:pPr eaLnBrk="1" hangingPunct="1"/>
            <a:r>
              <a:rPr lang="en-US" altLang="en-US" smtClean="0">
                <a:solidFill>
                  <a:srgbClr val="FFFF00"/>
                </a:solidFill>
              </a:rPr>
              <a:t>The Sepsis Continuum</a:t>
            </a:r>
            <a:endParaRPr lang="en-US" altLang="en-US" sz="4300" smtClean="0">
              <a:solidFill>
                <a:srgbClr val="FFFF00"/>
              </a:solidFill>
            </a:endParaRPr>
          </a:p>
        </p:txBody>
      </p:sp>
      <p:sp>
        <p:nvSpPr>
          <p:cNvPr id="257029" name="Rectangle 5"/>
          <p:cNvSpPr>
            <a:spLocks noGrp="1" noChangeArrowheads="1"/>
          </p:cNvSpPr>
          <p:nvPr>
            <p:ph type="body" idx="1"/>
          </p:nvPr>
        </p:nvSpPr>
        <p:spPr>
          <a:xfrm>
            <a:off x="228600" y="3429000"/>
            <a:ext cx="3124200" cy="2006600"/>
          </a:xfrm>
        </p:spPr>
        <p:txBody>
          <a:bodyPr/>
          <a:lstStyle/>
          <a:p>
            <a:pPr marL="169863" indent="-169863" defTabSz="658813" eaLnBrk="1" hangingPunct="1">
              <a:lnSpc>
                <a:spcPct val="90000"/>
              </a:lnSpc>
              <a:spcBef>
                <a:spcPct val="5000"/>
              </a:spcBef>
              <a:spcAft>
                <a:spcPct val="5000"/>
              </a:spcAft>
            </a:pPr>
            <a:r>
              <a:rPr lang="en-US" altLang="en-US" sz="2000" smtClean="0">
                <a:solidFill>
                  <a:srgbClr val="000000"/>
                </a:solidFill>
              </a:rPr>
              <a:t>A clinical response arising from a nonspecific insult, with </a:t>
            </a:r>
            <a:r>
              <a:rPr lang="en-US" altLang="en-US" sz="2000" smtClean="0">
                <a:solidFill>
                  <a:srgbClr val="000000"/>
                </a:solidFill>
                <a:sym typeface="Symbol" pitchFamily="18" charset="2"/>
              </a:rPr>
              <a:t></a:t>
            </a:r>
            <a:r>
              <a:rPr lang="en-US" altLang="en-US" sz="2000" smtClean="0">
                <a:solidFill>
                  <a:srgbClr val="000000"/>
                </a:solidFill>
              </a:rPr>
              <a:t>2 of the following:</a:t>
            </a:r>
          </a:p>
          <a:p>
            <a:pPr marL="458788" lvl="1" indent="-174625" defTabSz="658813" eaLnBrk="1" hangingPunct="1">
              <a:lnSpc>
                <a:spcPct val="90000"/>
              </a:lnSpc>
              <a:buFont typeface="Wingdings" pitchFamily="2" charset="2"/>
              <a:buChar char="§"/>
            </a:pPr>
            <a:r>
              <a:rPr lang="en-US" altLang="en-US" sz="2000" smtClean="0">
                <a:solidFill>
                  <a:srgbClr val="000000"/>
                </a:solidFill>
              </a:rPr>
              <a:t>T &gt;38</a:t>
            </a:r>
            <a:r>
              <a:rPr lang="en-US" altLang="en-US" sz="2000" baseline="30000" smtClean="0">
                <a:solidFill>
                  <a:srgbClr val="000000"/>
                </a:solidFill>
              </a:rPr>
              <a:t>o</a:t>
            </a:r>
            <a:r>
              <a:rPr lang="en-US" altLang="en-US" sz="2000" smtClean="0">
                <a:solidFill>
                  <a:srgbClr val="000000"/>
                </a:solidFill>
              </a:rPr>
              <a:t>C or &lt;36</a:t>
            </a:r>
            <a:r>
              <a:rPr lang="en-US" altLang="en-US" sz="2000" baseline="30000" smtClean="0">
                <a:solidFill>
                  <a:srgbClr val="000000"/>
                </a:solidFill>
              </a:rPr>
              <a:t>o</a:t>
            </a:r>
            <a:r>
              <a:rPr lang="en-US" altLang="en-US" sz="2000" smtClean="0">
                <a:solidFill>
                  <a:srgbClr val="000000"/>
                </a:solidFill>
              </a:rPr>
              <a:t>C</a:t>
            </a:r>
          </a:p>
          <a:p>
            <a:pPr marL="458788" lvl="1" indent="-174625" defTabSz="658813" eaLnBrk="1" hangingPunct="1">
              <a:lnSpc>
                <a:spcPct val="90000"/>
              </a:lnSpc>
              <a:buFont typeface="Wingdings" pitchFamily="2" charset="2"/>
              <a:buChar char="§"/>
            </a:pPr>
            <a:r>
              <a:rPr lang="en-US" altLang="en-US" sz="2000" smtClean="0">
                <a:solidFill>
                  <a:srgbClr val="000000"/>
                </a:solidFill>
              </a:rPr>
              <a:t>HR &gt;90 beats/min</a:t>
            </a:r>
          </a:p>
          <a:p>
            <a:pPr marL="458788" lvl="1" indent="-174625" defTabSz="658813" eaLnBrk="1" hangingPunct="1">
              <a:lnSpc>
                <a:spcPct val="90000"/>
              </a:lnSpc>
              <a:buFont typeface="Wingdings" pitchFamily="2" charset="2"/>
              <a:buChar char="§"/>
            </a:pPr>
            <a:r>
              <a:rPr lang="en-US" altLang="en-US" sz="2000" smtClean="0">
                <a:solidFill>
                  <a:srgbClr val="000000"/>
                </a:solidFill>
              </a:rPr>
              <a:t>RR &gt;20/min</a:t>
            </a:r>
          </a:p>
          <a:p>
            <a:pPr marL="458788" lvl="1" indent="-174625" defTabSz="658813" eaLnBrk="1" hangingPunct="1">
              <a:lnSpc>
                <a:spcPct val="90000"/>
              </a:lnSpc>
              <a:buFont typeface="Wingdings" pitchFamily="2" charset="2"/>
              <a:buChar char="§"/>
            </a:pPr>
            <a:r>
              <a:rPr lang="en-US" altLang="en-US" sz="2000" smtClean="0">
                <a:solidFill>
                  <a:srgbClr val="000000"/>
                </a:solidFill>
              </a:rPr>
              <a:t>WBC &gt;12,000/mm</a:t>
            </a:r>
            <a:r>
              <a:rPr lang="en-US" altLang="en-US" sz="2000" baseline="30000" smtClean="0">
                <a:solidFill>
                  <a:srgbClr val="000000"/>
                </a:solidFill>
              </a:rPr>
              <a:t>3</a:t>
            </a:r>
            <a:r>
              <a:rPr lang="en-US" altLang="en-US" sz="2000" smtClean="0">
                <a:solidFill>
                  <a:srgbClr val="000000"/>
                </a:solidFill>
              </a:rPr>
              <a:t> </a:t>
            </a:r>
            <a:r>
              <a:rPr lang="en-US" altLang="en-US" sz="2000" smtClean="0">
                <a:solidFill>
                  <a:srgbClr val="000000"/>
                </a:solidFill>
                <a:sym typeface="Symbol" pitchFamily="18" charset="2"/>
              </a:rPr>
              <a:t>or &lt;4,000/</a:t>
            </a:r>
            <a:r>
              <a:rPr lang="en-US" altLang="en-US" sz="2000" smtClean="0">
                <a:solidFill>
                  <a:srgbClr val="000000"/>
                </a:solidFill>
              </a:rPr>
              <a:t>mm</a:t>
            </a:r>
            <a:r>
              <a:rPr lang="en-US" altLang="en-US" sz="2000" baseline="30000" smtClean="0">
                <a:solidFill>
                  <a:srgbClr val="000000"/>
                </a:solidFill>
              </a:rPr>
              <a:t>3</a:t>
            </a:r>
            <a:r>
              <a:rPr lang="en-US" altLang="en-US" sz="2000" smtClean="0">
                <a:solidFill>
                  <a:srgbClr val="000000"/>
                </a:solidFill>
                <a:sym typeface="Symbol" pitchFamily="18" charset="2"/>
              </a:rPr>
              <a:t> or &gt;10% bands</a:t>
            </a:r>
          </a:p>
        </p:txBody>
      </p:sp>
      <p:sp>
        <p:nvSpPr>
          <p:cNvPr id="257030" name="Text Box 6"/>
          <p:cNvSpPr txBox="1">
            <a:spLocks noChangeArrowheads="1"/>
          </p:cNvSpPr>
          <p:nvPr/>
        </p:nvSpPr>
        <p:spPr bwMode="auto">
          <a:xfrm>
            <a:off x="3581400" y="5562600"/>
            <a:ext cx="4408488" cy="641350"/>
          </a:xfrm>
          <a:prstGeom prst="rect">
            <a:avLst/>
          </a:prstGeom>
          <a:noFill/>
          <a:ln w="12700">
            <a:noFill/>
            <a:miter lim="800000"/>
            <a:headEnd/>
            <a:tailEnd/>
          </a:ln>
          <a:effectLst/>
        </p:spPr>
        <p:txBody>
          <a:bodyPr>
            <a:spAutoFit/>
          </a:bodyPr>
          <a:lstStyle/>
          <a:p>
            <a:pPr algn="ctr">
              <a:lnSpc>
                <a:spcPct val="90000"/>
              </a:lnSpc>
              <a:spcBef>
                <a:spcPct val="50000"/>
              </a:spcBef>
            </a:pPr>
            <a:r>
              <a:rPr lang="en-US" altLang="en-US" sz="2000" b="1">
                <a:solidFill>
                  <a:srgbClr val="FFFFFF"/>
                </a:solidFill>
              </a:rPr>
              <a:t>SIRS = systemic inflammatory             response syndrome</a:t>
            </a:r>
            <a:endParaRPr lang="en-US" altLang="en-US" sz="2000" b="1">
              <a:solidFill>
                <a:srgbClr val="FF0000"/>
              </a:solidFill>
            </a:endParaRPr>
          </a:p>
        </p:txBody>
      </p:sp>
      <p:sp>
        <p:nvSpPr>
          <p:cNvPr id="257031" name="Rectangle 7"/>
          <p:cNvSpPr>
            <a:spLocks noChangeArrowheads="1"/>
          </p:cNvSpPr>
          <p:nvPr/>
        </p:nvSpPr>
        <p:spPr bwMode="invGray">
          <a:xfrm>
            <a:off x="3505200" y="3429000"/>
            <a:ext cx="1828800" cy="2133600"/>
          </a:xfrm>
          <a:prstGeom prst="rect">
            <a:avLst/>
          </a:prstGeom>
          <a:solidFill>
            <a:schemeClr val="hlink"/>
          </a:solidFill>
          <a:ln w="12700">
            <a:solidFill>
              <a:srgbClr val="6699FF"/>
            </a:solidFill>
            <a:miter lim="800000"/>
            <a:headEnd/>
            <a:tailEnd/>
          </a:ln>
          <a:effectLst/>
        </p:spPr>
        <p:txBody>
          <a:bodyPr wrap="none" anchor="ctr"/>
          <a:lstStyle/>
          <a:p>
            <a:pPr>
              <a:buClr>
                <a:srgbClr val="FFFFFF"/>
              </a:buClr>
              <a:buFont typeface="Wingdings" pitchFamily="2" charset="2"/>
              <a:buNone/>
            </a:pPr>
            <a:r>
              <a:rPr lang="en-US" altLang="en-US" sz="2100">
                <a:solidFill>
                  <a:srgbClr val="FFFFFF"/>
                </a:solidFill>
              </a:rPr>
              <a:t> </a:t>
            </a:r>
            <a:r>
              <a:rPr lang="en-US" altLang="en-US" sz="2000">
                <a:solidFill>
                  <a:srgbClr val="000000"/>
                </a:solidFill>
              </a:rPr>
              <a:t>SIRS with a</a:t>
            </a:r>
          </a:p>
          <a:p>
            <a:pPr>
              <a:buClr>
                <a:srgbClr val="FFFFFF"/>
              </a:buClr>
              <a:buFont typeface="Wingdings" pitchFamily="2" charset="2"/>
              <a:buNone/>
            </a:pPr>
            <a:r>
              <a:rPr lang="en-US" altLang="en-US" sz="2000">
                <a:solidFill>
                  <a:srgbClr val="000000"/>
                </a:solidFill>
              </a:rPr>
              <a:t> presumed</a:t>
            </a:r>
          </a:p>
          <a:p>
            <a:pPr>
              <a:buClr>
                <a:srgbClr val="FFFFFF"/>
              </a:buClr>
              <a:buFont typeface="Wingdings" pitchFamily="2" charset="2"/>
              <a:buNone/>
            </a:pPr>
            <a:r>
              <a:rPr lang="en-US" altLang="en-US" sz="2000">
                <a:solidFill>
                  <a:srgbClr val="000000"/>
                </a:solidFill>
              </a:rPr>
              <a:t> or confirmed </a:t>
            </a:r>
          </a:p>
          <a:p>
            <a:r>
              <a:rPr lang="en-US" altLang="en-US" sz="2000">
                <a:solidFill>
                  <a:srgbClr val="000000"/>
                </a:solidFill>
              </a:rPr>
              <a:t> infectious</a:t>
            </a:r>
          </a:p>
          <a:p>
            <a:r>
              <a:rPr lang="en-US" altLang="en-US" sz="2000">
                <a:solidFill>
                  <a:srgbClr val="000000"/>
                </a:solidFill>
              </a:rPr>
              <a:t> process</a:t>
            </a:r>
            <a:endParaRPr lang="en-US" altLang="en-US" sz="2000" b="1">
              <a:solidFill>
                <a:srgbClr val="000000"/>
              </a:solidFill>
            </a:endParaRPr>
          </a:p>
        </p:txBody>
      </p:sp>
      <p:sp>
        <p:nvSpPr>
          <p:cNvPr id="141320" name="Text Box 8"/>
          <p:cNvSpPr txBox="1">
            <a:spLocks noChangeArrowheads="1"/>
          </p:cNvSpPr>
          <p:nvPr/>
        </p:nvSpPr>
        <p:spPr bwMode="auto">
          <a:xfrm>
            <a:off x="6172200" y="6248400"/>
            <a:ext cx="2971800"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90000"/>
              </a:lnSpc>
              <a:spcBef>
                <a:spcPct val="50000"/>
              </a:spcBef>
              <a:defRPr/>
            </a:pPr>
            <a:r>
              <a:rPr lang="en-US" b="1">
                <a:solidFill>
                  <a:srgbClr val="FFFFFF"/>
                </a:solidFill>
                <a:latin typeface="Arial" charset="0"/>
              </a:rPr>
              <a:t>   </a:t>
            </a:r>
            <a:r>
              <a:rPr lang="en-US">
                <a:solidFill>
                  <a:srgbClr val="FFFFFF"/>
                </a:solidFill>
                <a:latin typeface="Arial" charset="0"/>
              </a:rPr>
              <a:t>Chest 1992;101:1644.</a:t>
            </a:r>
            <a:endParaRPr lang="en-US" i="1">
              <a:solidFill>
                <a:srgbClr val="FFFFFF"/>
              </a:solidFill>
              <a:effectLst>
                <a:outerShdw blurRad="38100" dist="38100" dir="2700000" algn="tl">
                  <a:srgbClr val="000000"/>
                </a:outerShdw>
              </a:effectLst>
              <a:latin typeface="Arial" charset="0"/>
            </a:endParaRPr>
          </a:p>
        </p:txBody>
      </p:sp>
      <p:grpSp>
        <p:nvGrpSpPr>
          <p:cNvPr id="257033" name="Group 9"/>
          <p:cNvGrpSpPr>
            <a:grpSpLocks/>
          </p:cNvGrpSpPr>
          <p:nvPr/>
        </p:nvGrpSpPr>
        <p:grpSpPr bwMode="auto">
          <a:xfrm>
            <a:off x="381000" y="1447800"/>
            <a:ext cx="8978900" cy="1066800"/>
            <a:chOff x="270" y="912"/>
            <a:chExt cx="6363" cy="672"/>
          </a:xfrm>
        </p:grpSpPr>
        <p:sp>
          <p:nvSpPr>
            <p:cNvPr id="257039" name="Rectangle 10"/>
            <p:cNvSpPr>
              <a:spLocks noChangeArrowheads="1"/>
            </p:cNvSpPr>
            <p:nvPr/>
          </p:nvSpPr>
          <p:spPr bwMode="invGray">
            <a:xfrm>
              <a:off x="270" y="912"/>
              <a:ext cx="6064" cy="672"/>
            </a:xfrm>
            <a:prstGeom prst="rect">
              <a:avLst/>
            </a:prstGeom>
            <a:gradFill rotWithShape="0">
              <a:gsLst>
                <a:gs pos="0">
                  <a:srgbClr val="052471"/>
                </a:gs>
                <a:gs pos="100000">
                  <a:srgbClr val="E00000"/>
                </a:gs>
              </a:gsLst>
              <a:lin ang="0" scaled="1"/>
            </a:gradFill>
            <a:ln w="12700">
              <a:solidFill>
                <a:schemeClr val="tx1"/>
              </a:solidFill>
              <a:miter lim="800000"/>
              <a:headEnd/>
              <a:tailEnd/>
            </a:ln>
            <a:effectLst>
              <a:outerShdw dist="35921" dir="2700000" algn="ctr" rotWithShape="0">
                <a:schemeClr val="bg2"/>
              </a:outerShdw>
            </a:effectLst>
          </p:spPr>
          <p:txBody>
            <a:bodyPr wrap="none" anchor="ctr"/>
            <a:lstStyle/>
            <a:p>
              <a:endParaRPr lang="en-US" altLang="en-US">
                <a:solidFill>
                  <a:srgbClr val="FFFFFF"/>
                </a:solidFill>
              </a:endParaRPr>
            </a:p>
          </p:txBody>
        </p:sp>
        <p:sp>
          <p:nvSpPr>
            <p:cNvPr id="257040" name="Rectangle 11"/>
            <p:cNvSpPr>
              <a:spLocks noChangeArrowheads="1"/>
            </p:cNvSpPr>
            <p:nvPr/>
          </p:nvSpPr>
          <p:spPr bwMode="auto">
            <a:xfrm>
              <a:off x="2068" y="1152"/>
              <a:ext cx="1189" cy="304"/>
            </a:xfrm>
            <a:prstGeom prst="rect">
              <a:avLst/>
            </a:prstGeom>
            <a:noFill/>
            <a:ln w="12700">
              <a:noFill/>
              <a:miter lim="800000"/>
              <a:headEnd/>
              <a:tailEnd/>
            </a:ln>
            <a:effectLst/>
          </p:spPr>
          <p:txBody>
            <a:bodyPr lIns="66675" tIns="33337" rIns="66675" bIns="33337"/>
            <a:lstStyle/>
            <a:p>
              <a:pPr algn="ctr" defTabSz="658813">
                <a:lnSpc>
                  <a:spcPct val="95000"/>
                </a:lnSpc>
                <a:spcBef>
                  <a:spcPct val="10000"/>
                </a:spcBef>
                <a:spcAft>
                  <a:spcPct val="10000"/>
                </a:spcAft>
              </a:pPr>
              <a:r>
                <a:rPr lang="en-US" altLang="en-US" sz="3200" b="1">
                  <a:solidFill>
                    <a:srgbClr val="FFFF00"/>
                  </a:solidFill>
                </a:rPr>
                <a:t>Sepsis</a:t>
              </a:r>
            </a:p>
          </p:txBody>
        </p:sp>
        <p:sp>
          <p:nvSpPr>
            <p:cNvPr id="257041" name="Rectangle 12"/>
            <p:cNvSpPr>
              <a:spLocks noChangeArrowheads="1"/>
            </p:cNvSpPr>
            <p:nvPr/>
          </p:nvSpPr>
          <p:spPr bwMode="auto">
            <a:xfrm>
              <a:off x="610" y="1152"/>
              <a:ext cx="1189" cy="293"/>
            </a:xfrm>
            <a:prstGeom prst="rect">
              <a:avLst/>
            </a:prstGeom>
            <a:noFill/>
            <a:ln w="12700">
              <a:noFill/>
              <a:miter lim="800000"/>
              <a:headEnd/>
              <a:tailEnd/>
            </a:ln>
            <a:effectLst/>
          </p:spPr>
          <p:txBody>
            <a:bodyPr lIns="66675" tIns="33337" rIns="66675" bIns="33337"/>
            <a:lstStyle/>
            <a:p>
              <a:pPr algn="ctr" defTabSz="658813">
                <a:lnSpc>
                  <a:spcPct val="95000"/>
                </a:lnSpc>
                <a:spcBef>
                  <a:spcPct val="10000"/>
                </a:spcBef>
                <a:spcAft>
                  <a:spcPct val="10000"/>
                </a:spcAft>
              </a:pPr>
              <a:r>
                <a:rPr lang="en-US" altLang="en-US" sz="3200" b="1">
                  <a:solidFill>
                    <a:srgbClr val="FFFF00"/>
                  </a:solidFill>
                </a:rPr>
                <a:t>SIRS</a:t>
              </a:r>
            </a:p>
          </p:txBody>
        </p:sp>
        <p:sp>
          <p:nvSpPr>
            <p:cNvPr id="257042" name="Rectangle 13"/>
            <p:cNvSpPr>
              <a:spLocks noChangeArrowheads="1"/>
            </p:cNvSpPr>
            <p:nvPr/>
          </p:nvSpPr>
          <p:spPr bwMode="auto">
            <a:xfrm>
              <a:off x="3116" y="912"/>
              <a:ext cx="2052" cy="304"/>
            </a:xfrm>
            <a:prstGeom prst="rect">
              <a:avLst/>
            </a:prstGeom>
            <a:noFill/>
            <a:ln w="12700">
              <a:noFill/>
              <a:miter lim="800000"/>
              <a:headEnd/>
              <a:tailEnd/>
            </a:ln>
            <a:effectLst/>
          </p:spPr>
          <p:txBody>
            <a:bodyPr lIns="66675" tIns="33337" rIns="66675" bIns="33337"/>
            <a:lstStyle/>
            <a:p>
              <a:pPr algn="ctr" defTabSz="658813">
                <a:lnSpc>
                  <a:spcPct val="95000"/>
                </a:lnSpc>
                <a:spcBef>
                  <a:spcPct val="10000"/>
                </a:spcBef>
                <a:spcAft>
                  <a:spcPct val="10000"/>
                </a:spcAft>
              </a:pPr>
              <a:r>
                <a:rPr lang="en-US" altLang="en-US" sz="3200" b="1">
                  <a:solidFill>
                    <a:srgbClr val="FFFF00"/>
                  </a:solidFill>
                </a:rPr>
                <a:t>Severe </a:t>
              </a:r>
            </a:p>
            <a:p>
              <a:pPr algn="ctr" defTabSz="658813">
                <a:lnSpc>
                  <a:spcPct val="95000"/>
                </a:lnSpc>
                <a:spcBef>
                  <a:spcPct val="10000"/>
                </a:spcBef>
                <a:spcAft>
                  <a:spcPct val="10000"/>
                </a:spcAft>
              </a:pPr>
              <a:r>
                <a:rPr lang="en-US" altLang="en-US" sz="3200" b="1">
                  <a:solidFill>
                    <a:srgbClr val="FFFF00"/>
                  </a:solidFill>
                </a:rPr>
                <a:t>Sepsis</a:t>
              </a:r>
            </a:p>
          </p:txBody>
        </p:sp>
        <p:sp>
          <p:nvSpPr>
            <p:cNvPr id="257043" name="Rectangle 14"/>
            <p:cNvSpPr>
              <a:spLocks noChangeArrowheads="1"/>
            </p:cNvSpPr>
            <p:nvPr/>
          </p:nvSpPr>
          <p:spPr bwMode="auto">
            <a:xfrm>
              <a:off x="4581" y="930"/>
              <a:ext cx="2052" cy="304"/>
            </a:xfrm>
            <a:prstGeom prst="rect">
              <a:avLst/>
            </a:prstGeom>
            <a:noFill/>
            <a:ln w="12700">
              <a:noFill/>
              <a:miter lim="800000"/>
              <a:headEnd/>
              <a:tailEnd/>
            </a:ln>
            <a:effectLst/>
          </p:spPr>
          <p:txBody>
            <a:bodyPr lIns="66675" tIns="33337" rIns="66675" bIns="33337"/>
            <a:lstStyle/>
            <a:p>
              <a:pPr algn="ctr" defTabSz="658813">
                <a:lnSpc>
                  <a:spcPct val="95000"/>
                </a:lnSpc>
                <a:spcBef>
                  <a:spcPct val="10000"/>
                </a:spcBef>
                <a:spcAft>
                  <a:spcPct val="10000"/>
                </a:spcAft>
              </a:pPr>
              <a:r>
                <a:rPr lang="en-US" altLang="en-US" sz="3200" b="1">
                  <a:solidFill>
                    <a:srgbClr val="FFFF00"/>
                  </a:solidFill>
                </a:rPr>
                <a:t>Septic</a:t>
              </a:r>
            </a:p>
            <a:p>
              <a:pPr algn="ctr" defTabSz="658813">
                <a:lnSpc>
                  <a:spcPct val="95000"/>
                </a:lnSpc>
                <a:spcBef>
                  <a:spcPct val="10000"/>
                </a:spcBef>
                <a:spcAft>
                  <a:spcPct val="10000"/>
                </a:spcAft>
              </a:pPr>
              <a:r>
                <a:rPr lang="en-US" altLang="en-US" sz="3200" b="1">
                  <a:solidFill>
                    <a:srgbClr val="FFFF00"/>
                  </a:solidFill>
                </a:rPr>
                <a:t>Shock</a:t>
              </a:r>
            </a:p>
          </p:txBody>
        </p:sp>
      </p:grpSp>
      <p:sp>
        <p:nvSpPr>
          <p:cNvPr id="257034" name="Rectangle 15"/>
          <p:cNvSpPr>
            <a:spLocks noChangeArrowheads="1"/>
          </p:cNvSpPr>
          <p:nvPr/>
        </p:nvSpPr>
        <p:spPr bwMode="invGray">
          <a:xfrm>
            <a:off x="5410200" y="3429000"/>
            <a:ext cx="1828800" cy="1143000"/>
          </a:xfrm>
          <a:prstGeom prst="rect">
            <a:avLst/>
          </a:prstGeom>
          <a:solidFill>
            <a:schemeClr val="hlink"/>
          </a:solidFill>
          <a:ln w="12700">
            <a:solidFill>
              <a:srgbClr val="6699FF"/>
            </a:solidFill>
            <a:miter lim="800000"/>
            <a:headEnd/>
            <a:tailEnd/>
          </a:ln>
          <a:effectLst/>
        </p:spPr>
        <p:txBody>
          <a:bodyPr wrap="none" anchor="ctr"/>
          <a:lstStyle/>
          <a:p>
            <a:pPr>
              <a:buClr>
                <a:srgbClr val="FFFFFF"/>
              </a:buClr>
              <a:buFont typeface="Wingdings" pitchFamily="2" charset="2"/>
              <a:buNone/>
            </a:pPr>
            <a:r>
              <a:rPr lang="en-US" altLang="en-US" sz="2100">
                <a:solidFill>
                  <a:srgbClr val="000066"/>
                </a:solidFill>
              </a:rPr>
              <a:t> </a:t>
            </a:r>
            <a:r>
              <a:rPr lang="en-US" altLang="en-US" sz="2000">
                <a:solidFill>
                  <a:srgbClr val="000000"/>
                </a:solidFill>
              </a:rPr>
              <a:t>Sepsis with </a:t>
            </a:r>
          </a:p>
          <a:p>
            <a:pPr>
              <a:buClr>
                <a:srgbClr val="FFFFFF"/>
              </a:buClr>
              <a:buFont typeface="Wingdings" pitchFamily="2" charset="2"/>
              <a:buNone/>
            </a:pPr>
            <a:r>
              <a:rPr lang="en-US" altLang="en-US" sz="2000">
                <a:solidFill>
                  <a:srgbClr val="000000"/>
                </a:solidFill>
              </a:rPr>
              <a:t>organ failure</a:t>
            </a:r>
            <a:endParaRPr lang="en-US" altLang="en-US" sz="2000" b="1">
              <a:solidFill>
                <a:srgbClr val="000000"/>
              </a:solidFill>
            </a:endParaRPr>
          </a:p>
        </p:txBody>
      </p:sp>
      <p:sp>
        <p:nvSpPr>
          <p:cNvPr id="257035" name="Rectangle 16"/>
          <p:cNvSpPr>
            <a:spLocks noChangeArrowheads="1"/>
          </p:cNvSpPr>
          <p:nvPr/>
        </p:nvSpPr>
        <p:spPr bwMode="invGray">
          <a:xfrm>
            <a:off x="7239000" y="3429000"/>
            <a:ext cx="1662113" cy="1143000"/>
          </a:xfrm>
          <a:prstGeom prst="rect">
            <a:avLst/>
          </a:prstGeom>
          <a:solidFill>
            <a:schemeClr val="hlink"/>
          </a:solidFill>
          <a:ln w="12700">
            <a:solidFill>
              <a:srgbClr val="6699FF"/>
            </a:solidFill>
            <a:miter lim="800000"/>
            <a:headEnd/>
            <a:tailEnd/>
          </a:ln>
          <a:effectLst/>
        </p:spPr>
        <p:txBody>
          <a:bodyPr wrap="none" anchor="ctr"/>
          <a:lstStyle/>
          <a:p>
            <a:pPr>
              <a:buClr>
                <a:srgbClr val="FFFFFF"/>
              </a:buClr>
              <a:buFont typeface="Wingdings" pitchFamily="2" charset="2"/>
              <a:buNone/>
            </a:pPr>
            <a:r>
              <a:rPr lang="en-US" altLang="en-US" b="1">
                <a:solidFill>
                  <a:srgbClr val="000066"/>
                </a:solidFill>
              </a:rPr>
              <a:t> </a:t>
            </a:r>
            <a:r>
              <a:rPr lang="en-US" altLang="en-US" sz="2000">
                <a:solidFill>
                  <a:srgbClr val="000000"/>
                </a:solidFill>
              </a:rPr>
              <a:t>Refractory</a:t>
            </a:r>
          </a:p>
          <a:p>
            <a:pPr>
              <a:buClr>
                <a:srgbClr val="FFFFFF"/>
              </a:buClr>
              <a:buFont typeface="Wingdings" pitchFamily="2" charset="2"/>
              <a:buNone/>
            </a:pPr>
            <a:r>
              <a:rPr lang="en-US" altLang="en-US" sz="2000">
                <a:solidFill>
                  <a:srgbClr val="000000"/>
                </a:solidFill>
              </a:rPr>
              <a:t>hypotension</a:t>
            </a:r>
            <a:endParaRPr lang="en-US" altLang="en-US" sz="2000" b="1">
              <a:solidFill>
                <a:srgbClr val="000000"/>
              </a:solidFill>
            </a:endParaRPr>
          </a:p>
        </p:txBody>
      </p:sp>
      <p:sp>
        <p:nvSpPr>
          <p:cNvPr id="257036" name="AutoShape 17"/>
          <p:cNvSpPr>
            <a:spLocks noChangeArrowheads="1"/>
          </p:cNvSpPr>
          <p:nvPr/>
        </p:nvSpPr>
        <p:spPr bwMode="auto">
          <a:xfrm rot="-6862">
            <a:off x="5715000" y="2590800"/>
            <a:ext cx="439738" cy="838200"/>
          </a:xfrm>
          <a:prstGeom prst="upArrow">
            <a:avLst>
              <a:gd name="adj1" fmla="val 42583"/>
              <a:gd name="adj2" fmla="val 93762"/>
            </a:avLst>
          </a:prstGeom>
          <a:gradFill rotWithShape="0">
            <a:gsLst>
              <a:gs pos="0">
                <a:srgbClr val="FFCC00"/>
              </a:gs>
              <a:gs pos="100000">
                <a:srgbClr val="907300"/>
              </a:gs>
            </a:gsLst>
            <a:lin ang="5400000" scaled="1"/>
          </a:gradFill>
          <a:ln w="12700">
            <a:noFill/>
            <a:miter lim="800000"/>
            <a:headEnd/>
            <a:tailEnd/>
          </a:ln>
          <a:effectLst>
            <a:outerShdw dist="17961" dir="2700000" algn="ctr" rotWithShape="0">
              <a:schemeClr val="bg2"/>
            </a:outerShdw>
          </a:effectLst>
        </p:spPr>
        <p:txBody>
          <a:bodyPr wrap="none" anchor="ctr"/>
          <a:lstStyle/>
          <a:p>
            <a:endParaRPr lang="en-US" altLang="en-US">
              <a:solidFill>
                <a:srgbClr val="FFFFFF"/>
              </a:solidFill>
            </a:endParaRPr>
          </a:p>
        </p:txBody>
      </p:sp>
      <p:sp>
        <p:nvSpPr>
          <p:cNvPr id="257037" name="AutoShape 18"/>
          <p:cNvSpPr>
            <a:spLocks noChangeArrowheads="1"/>
          </p:cNvSpPr>
          <p:nvPr/>
        </p:nvSpPr>
        <p:spPr bwMode="auto">
          <a:xfrm rot="-6862">
            <a:off x="7772400" y="2590800"/>
            <a:ext cx="439738" cy="838200"/>
          </a:xfrm>
          <a:prstGeom prst="upArrow">
            <a:avLst>
              <a:gd name="adj1" fmla="val 42583"/>
              <a:gd name="adj2" fmla="val 93762"/>
            </a:avLst>
          </a:prstGeom>
          <a:gradFill rotWithShape="0">
            <a:gsLst>
              <a:gs pos="0">
                <a:srgbClr val="FFCC00"/>
              </a:gs>
              <a:gs pos="100000">
                <a:srgbClr val="907300"/>
              </a:gs>
            </a:gsLst>
            <a:lin ang="5400000" scaled="1"/>
          </a:gradFill>
          <a:ln w="12700">
            <a:noFill/>
            <a:miter lim="800000"/>
            <a:headEnd/>
            <a:tailEnd/>
          </a:ln>
          <a:effectLst>
            <a:outerShdw dist="17961" dir="2700000" algn="ctr" rotWithShape="0">
              <a:schemeClr val="bg2"/>
            </a:outerShdw>
          </a:effectLst>
        </p:spPr>
        <p:txBody>
          <a:bodyPr wrap="none" anchor="ctr"/>
          <a:lstStyle/>
          <a:p>
            <a:endParaRPr lang="en-US" altLang="en-US">
              <a:solidFill>
                <a:srgbClr val="FFFFFF"/>
              </a:solidFill>
            </a:endParaRPr>
          </a:p>
        </p:txBody>
      </p:sp>
      <p:sp>
        <p:nvSpPr>
          <p:cNvPr id="257038" name="AutoShape 19"/>
          <p:cNvSpPr>
            <a:spLocks noChangeArrowheads="1"/>
          </p:cNvSpPr>
          <p:nvPr/>
        </p:nvSpPr>
        <p:spPr bwMode="auto">
          <a:xfrm rot="-6862">
            <a:off x="3810000" y="2590800"/>
            <a:ext cx="439738" cy="838200"/>
          </a:xfrm>
          <a:prstGeom prst="upArrow">
            <a:avLst>
              <a:gd name="adj1" fmla="val 42583"/>
              <a:gd name="adj2" fmla="val 93762"/>
            </a:avLst>
          </a:prstGeom>
          <a:gradFill rotWithShape="0">
            <a:gsLst>
              <a:gs pos="0">
                <a:srgbClr val="FFCC00"/>
              </a:gs>
              <a:gs pos="100000">
                <a:srgbClr val="907300"/>
              </a:gs>
            </a:gsLst>
            <a:lin ang="5400000" scaled="1"/>
          </a:gradFill>
          <a:ln w="12700">
            <a:noFill/>
            <a:miter lim="800000"/>
            <a:headEnd/>
            <a:tailEnd/>
          </a:ln>
          <a:effectLst>
            <a:outerShdw dist="17961" dir="2700000" algn="ctr" rotWithShape="0">
              <a:schemeClr val="bg2"/>
            </a:outerShdw>
          </a:effectLst>
        </p:spPr>
        <p:txBody>
          <a:bodyPr wrap="none" anchor="ctr"/>
          <a:lstStyle/>
          <a:p>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noFill/>
        </p:spPr>
        <p:txBody>
          <a:bodyPr/>
          <a:lstStyle/>
          <a:p>
            <a:r>
              <a:rPr lang="en-US" altLang="en-US" sz="3200" b="1" smtClean="0">
                <a:solidFill>
                  <a:srgbClr val="FFFF00"/>
                </a:solidFill>
              </a:rPr>
              <a:t>SIRS is manifested by two or more of the following conditions:</a:t>
            </a:r>
          </a:p>
        </p:txBody>
      </p:sp>
      <p:sp>
        <p:nvSpPr>
          <p:cNvPr id="13315" name="Rectangle 3"/>
          <p:cNvSpPr>
            <a:spLocks noGrp="1" noChangeArrowheads="1"/>
          </p:cNvSpPr>
          <p:nvPr>
            <p:ph type="body"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buFontTx/>
              <a:buChar char="•"/>
              <a:defRPr/>
            </a:pPr>
            <a:r>
              <a:rPr lang="en-US" b="1" smtClean="0"/>
              <a:t>Temperature &gt;38 degrees Celsius or &lt;36 degrees Celsius.</a:t>
            </a:r>
          </a:p>
          <a:p>
            <a:pPr>
              <a:buFontTx/>
              <a:buChar char="•"/>
              <a:defRPr/>
            </a:pPr>
            <a:r>
              <a:rPr lang="en-US" b="1" smtClean="0"/>
              <a:t>Heart rate&gt;90 beats per minute.</a:t>
            </a:r>
          </a:p>
          <a:p>
            <a:pPr>
              <a:buFontTx/>
              <a:buChar char="•"/>
              <a:defRPr/>
            </a:pPr>
            <a:r>
              <a:rPr lang="en-US" b="1" smtClean="0"/>
              <a:t>Respiratory rate&gt;20 breaths per minute or PaCO2&lt;32mmHg.</a:t>
            </a:r>
          </a:p>
          <a:p>
            <a:pPr>
              <a:buFontTx/>
              <a:buChar char="•"/>
              <a:defRPr/>
            </a:pPr>
            <a:r>
              <a:rPr lang="en-US" b="1" smtClean="0"/>
              <a:t>White blood cell count &gt; 12,000/cu mm, &lt;4,000/ cu mm, or &gt;10% band forms.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noFill/>
        </p:spPr>
        <p:txBody>
          <a:bodyPr/>
          <a:lstStyle/>
          <a:p>
            <a:r>
              <a:rPr lang="en-US" altLang="en-US" smtClean="0">
                <a:solidFill>
                  <a:srgbClr val="FFFF00"/>
                </a:solidFill>
              </a:rPr>
              <a:t>Relationship Between Sepsis and SIRS</a:t>
            </a:r>
          </a:p>
        </p:txBody>
      </p:sp>
      <p:sp>
        <p:nvSpPr>
          <p:cNvPr id="17411" name="Oval 3"/>
          <p:cNvSpPr>
            <a:spLocks noChangeArrowheads="1"/>
          </p:cNvSpPr>
          <p:nvPr/>
        </p:nvSpPr>
        <p:spPr bwMode="auto">
          <a:xfrm>
            <a:off x="234950" y="1758950"/>
            <a:ext cx="4406900" cy="4635500"/>
          </a:xfrm>
          <a:prstGeom prst="ellipse">
            <a:avLst/>
          </a:prstGeom>
          <a:solidFill>
            <a:srgbClr val="FF00CC"/>
          </a:solidFill>
          <a:ln w="12700">
            <a:solidFill>
              <a:srgbClr val="FF00C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algn="ctr" eaLnBrk="0" hangingPunct="0">
              <a:defRPr/>
            </a:pPr>
            <a:r>
              <a:rPr lang="en-US" sz="2400">
                <a:solidFill>
                  <a:srgbClr val="FFFFFF"/>
                </a:solidFill>
                <a:latin typeface="Times New Roman" pitchFamily="18" charset="0"/>
                <a:cs typeface="+mn-cs"/>
              </a:rPr>
              <a:t> </a:t>
            </a:r>
          </a:p>
        </p:txBody>
      </p:sp>
      <p:sp>
        <p:nvSpPr>
          <p:cNvPr id="17412" name="Oval 4"/>
          <p:cNvSpPr>
            <a:spLocks noChangeArrowheads="1"/>
          </p:cNvSpPr>
          <p:nvPr/>
        </p:nvSpPr>
        <p:spPr bwMode="auto">
          <a:xfrm>
            <a:off x="2673350" y="1911350"/>
            <a:ext cx="4330700" cy="4483100"/>
          </a:xfrm>
          <a:prstGeom prst="ellipse">
            <a:avLst/>
          </a:prstGeom>
          <a:solidFill>
            <a:srgbClr val="FFFF00"/>
          </a:solidFill>
          <a:ln w="12700">
            <a:solidFill>
              <a:srgbClr val="000000"/>
            </a:solidFill>
            <a:round/>
            <a:headEnd/>
            <a:tailEnd/>
          </a:ln>
          <a:effectLst>
            <a:outerShdw dist="107763" dir="2700000" algn="ctr" rotWithShape="0">
              <a:schemeClr val="bg2"/>
            </a:outerShdw>
          </a:effectLst>
        </p:spPr>
        <p:txBody>
          <a:bodyPr wrap="none" anchor="ctr"/>
          <a:lstStyle/>
          <a:p>
            <a:pPr eaLnBrk="0" hangingPunct="0">
              <a:defRPr/>
            </a:pPr>
            <a:endParaRPr lang="en-US" sz="2400">
              <a:solidFill>
                <a:srgbClr val="FFFFFF"/>
              </a:solidFill>
              <a:latin typeface="Times New Roman" pitchFamily="18" charset="0"/>
              <a:cs typeface="+mn-cs"/>
            </a:endParaRPr>
          </a:p>
        </p:txBody>
      </p:sp>
      <p:sp>
        <p:nvSpPr>
          <p:cNvPr id="17413" name="Oval 5"/>
          <p:cNvSpPr>
            <a:spLocks noChangeArrowheads="1"/>
          </p:cNvSpPr>
          <p:nvPr/>
        </p:nvSpPr>
        <p:spPr bwMode="auto">
          <a:xfrm>
            <a:off x="6330950" y="2216150"/>
            <a:ext cx="1435100" cy="1435100"/>
          </a:xfrm>
          <a:prstGeom prst="ellipse">
            <a:avLst/>
          </a:prstGeom>
          <a:solidFill>
            <a:srgbClr val="00FFFF"/>
          </a:solidFill>
          <a:ln w="12700">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algn="ctr" eaLnBrk="0" hangingPunct="0">
              <a:defRPr/>
            </a:pPr>
            <a:r>
              <a:rPr lang="en-US" sz="2400" b="1">
                <a:solidFill>
                  <a:srgbClr val="000000"/>
                </a:solidFill>
                <a:latin typeface="Times New Roman" pitchFamily="18" charset="0"/>
                <a:cs typeface="+mn-cs"/>
              </a:rPr>
              <a:t>TRAUMA</a:t>
            </a:r>
          </a:p>
        </p:txBody>
      </p:sp>
      <p:sp>
        <p:nvSpPr>
          <p:cNvPr id="17414" name="Oval 6"/>
          <p:cNvSpPr>
            <a:spLocks noChangeArrowheads="1"/>
          </p:cNvSpPr>
          <p:nvPr/>
        </p:nvSpPr>
        <p:spPr bwMode="auto">
          <a:xfrm>
            <a:off x="6483350" y="3790950"/>
            <a:ext cx="1435100" cy="1384300"/>
          </a:xfrm>
          <a:prstGeom prst="ellipse">
            <a:avLst/>
          </a:prstGeom>
          <a:solidFill>
            <a:srgbClr val="FF6633"/>
          </a:solidFill>
          <a:ln w="12700">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algn="ctr" eaLnBrk="0" hangingPunct="0">
              <a:defRPr/>
            </a:pPr>
            <a:r>
              <a:rPr lang="en-US" sz="2400" b="1">
                <a:solidFill>
                  <a:srgbClr val="FFFFFF"/>
                </a:solidFill>
                <a:latin typeface="Times New Roman" pitchFamily="18" charset="0"/>
                <a:cs typeface="+mn-cs"/>
              </a:rPr>
              <a:t>BURNS</a:t>
            </a:r>
          </a:p>
        </p:txBody>
      </p:sp>
      <p:sp>
        <p:nvSpPr>
          <p:cNvPr id="17415" name="Oval 7"/>
          <p:cNvSpPr>
            <a:spLocks noChangeArrowheads="1"/>
          </p:cNvSpPr>
          <p:nvPr/>
        </p:nvSpPr>
        <p:spPr bwMode="auto">
          <a:xfrm>
            <a:off x="5416550" y="5187950"/>
            <a:ext cx="2730500" cy="1511300"/>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algn="ctr" eaLnBrk="0" hangingPunct="0">
              <a:defRPr/>
            </a:pPr>
            <a:r>
              <a:rPr lang="en-US" sz="2400" b="1">
                <a:solidFill>
                  <a:srgbClr val="000000"/>
                </a:solidFill>
                <a:latin typeface="Times New Roman" pitchFamily="18" charset="0"/>
                <a:cs typeface="+mn-cs"/>
              </a:rPr>
              <a:t>PANCREATITIS</a:t>
            </a:r>
          </a:p>
        </p:txBody>
      </p:sp>
      <p:sp>
        <p:nvSpPr>
          <p:cNvPr id="17416" name="Rectangle 8"/>
          <p:cNvSpPr>
            <a:spLocks noChangeArrowheads="1"/>
          </p:cNvSpPr>
          <p:nvPr/>
        </p:nvSpPr>
        <p:spPr bwMode="auto">
          <a:xfrm>
            <a:off x="2879725" y="4008438"/>
            <a:ext cx="15398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CC99FF"/>
                </a:solidFill>
                <a:latin typeface="Times New Roman" pitchFamily="18" charset="0"/>
                <a:cs typeface="+mn-cs"/>
              </a:rPr>
              <a:t>SEPSIS</a:t>
            </a:r>
          </a:p>
        </p:txBody>
      </p:sp>
      <p:sp>
        <p:nvSpPr>
          <p:cNvPr id="17417" name="Rectangle 9"/>
          <p:cNvSpPr>
            <a:spLocks noChangeArrowheads="1"/>
          </p:cNvSpPr>
          <p:nvPr/>
        </p:nvSpPr>
        <p:spPr bwMode="auto">
          <a:xfrm>
            <a:off x="5013325" y="4008438"/>
            <a:ext cx="1087438"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3333FF"/>
                </a:solidFill>
                <a:latin typeface="Times New Roman" pitchFamily="18" charset="0"/>
                <a:cs typeface="+mn-cs"/>
              </a:rPr>
              <a:t>SIRS</a:t>
            </a:r>
          </a:p>
        </p:txBody>
      </p:sp>
      <p:sp>
        <p:nvSpPr>
          <p:cNvPr id="17418" name="Rectangle 10"/>
          <p:cNvSpPr>
            <a:spLocks noChangeArrowheads="1"/>
          </p:cNvSpPr>
          <p:nvPr/>
        </p:nvSpPr>
        <p:spPr bwMode="auto">
          <a:xfrm>
            <a:off x="288925" y="3976688"/>
            <a:ext cx="220027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2800" b="1">
                <a:solidFill>
                  <a:srgbClr val="FFFF00"/>
                </a:solidFill>
                <a:latin typeface="Times New Roman" pitchFamily="18" charset="0"/>
                <a:cs typeface="+mn-cs"/>
              </a:rPr>
              <a:t>INFECTION</a:t>
            </a:r>
          </a:p>
        </p:txBody>
      </p:sp>
      <p:sp>
        <p:nvSpPr>
          <p:cNvPr id="17419" name="Oval 11"/>
          <p:cNvSpPr>
            <a:spLocks noChangeArrowheads="1"/>
          </p:cNvSpPr>
          <p:nvPr/>
        </p:nvSpPr>
        <p:spPr bwMode="auto">
          <a:xfrm>
            <a:off x="2520950" y="2216150"/>
            <a:ext cx="2349500" cy="3873500"/>
          </a:xfrm>
          <a:prstGeom prst="ellipse">
            <a:avLst/>
          </a:prstGeom>
          <a:solidFill>
            <a:schemeClr val="bg1"/>
          </a:solidFill>
          <a:ln w="12700">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algn="ctr" eaLnBrk="0" hangingPunct="0">
              <a:defRPr/>
            </a:pPr>
            <a:r>
              <a:rPr lang="en-US" sz="4000" b="1">
                <a:solidFill>
                  <a:srgbClr val="FFFF00"/>
                </a:solidFill>
                <a:latin typeface="Times New Roman" pitchFamily="18" charset="0"/>
                <a:cs typeface="+mn-cs"/>
              </a:rPr>
              <a:t>SEPSIS</a:t>
            </a:r>
          </a:p>
        </p:txBody>
      </p:sp>
      <p:sp>
        <p:nvSpPr>
          <p:cNvPr id="17420" name="Oval 12"/>
          <p:cNvSpPr>
            <a:spLocks noChangeArrowheads="1"/>
          </p:cNvSpPr>
          <p:nvPr/>
        </p:nvSpPr>
        <p:spPr bwMode="auto">
          <a:xfrm>
            <a:off x="1606550" y="1835150"/>
            <a:ext cx="2197100" cy="1968500"/>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algn="ctr" eaLnBrk="0" hangingPunct="0">
              <a:defRPr/>
            </a:pPr>
            <a:r>
              <a:rPr lang="en-US" sz="2400" b="1">
                <a:solidFill>
                  <a:srgbClr val="000000"/>
                </a:solidFill>
                <a:latin typeface="Times New Roman" pitchFamily="18" charset="0"/>
                <a:cs typeface="+mn-cs"/>
              </a:rPr>
              <a:t>BACTEREMIA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4"/>
          <p:cNvSpPr>
            <a:spLocks noGrp="1" noChangeArrowheads="1"/>
          </p:cNvSpPr>
          <p:nvPr>
            <p:ph type="title"/>
          </p:nvPr>
        </p:nvSpPr>
        <p:spPr/>
        <p:txBody>
          <a:bodyPr/>
          <a:lstStyle/>
          <a:p>
            <a:pPr eaLnBrk="1" hangingPunct="1"/>
            <a:r>
              <a:rPr lang="en-US" altLang="en-US" smtClean="0">
                <a:solidFill>
                  <a:schemeClr val="folHlink"/>
                </a:solidFill>
              </a:rPr>
              <a:t>Relationship between SIRS and Sepsis</a:t>
            </a:r>
            <a:endParaRPr lang="th-TH" altLang="en-US" smtClean="0">
              <a:solidFill>
                <a:schemeClr val="folHlink"/>
              </a:solidFill>
            </a:endParaRPr>
          </a:p>
        </p:txBody>
      </p:sp>
      <p:pic>
        <p:nvPicPr>
          <p:cNvPr id="260099" name="Picture 6" descr="Dr"/>
          <p:cNvPicPr>
            <a:picLocks noChangeAspect="1" noChangeArrowheads="1"/>
          </p:cNvPicPr>
          <p:nvPr>
            <p:ph idx="1"/>
          </p:nvPr>
        </p:nvPicPr>
        <p:blipFill>
          <a:blip r:embed="rId2"/>
          <a:srcRect/>
          <a:stretch>
            <a:fillRect/>
          </a:stretch>
        </p:blipFill>
        <p:spPr>
          <a:xfrm>
            <a:off x="1752600" y="1676400"/>
            <a:ext cx="6705600" cy="44958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85800" y="0"/>
            <a:ext cx="8458200" cy="1447800"/>
          </a:xfrm>
        </p:spPr>
        <p:txBody>
          <a:bodyPr/>
          <a:lstStyle/>
          <a:p>
            <a:pPr eaLnBrk="1" hangingPunct="1"/>
            <a:r>
              <a:rPr lang="en-US" altLang="en-US" sz="4800" smtClean="0">
                <a:solidFill>
                  <a:srgbClr val="3BAF5F"/>
                </a:solidFill>
              </a:rPr>
              <a:t>Overview</a:t>
            </a:r>
          </a:p>
        </p:txBody>
      </p:sp>
      <p:sp>
        <p:nvSpPr>
          <p:cNvPr id="242691" name="Rectangle 3"/>
          <p:cNvSpPr>
            <a:spLocks noGrp="1" noChangeArrowheads="1"/>
          </p:cNvSpPr>
          <p:nvPr>
            <p:ph idx="1"/>
          </p:nvPr>
        </p:nvSpPr>
        <p:spPr>
          <a:xfrm>
            <a:off x="609600" y="1371600"/>
            <a:ext cx="8335963" cy="4495800"/>
          </a:xfrm>
        </p:spPr>
        <p:txBody>
          <a:bodyPr/>
          <a:lstStyle/>
          <a:p>
            <a:pPr eaLnBrk="1" hangingPunct="1">
              <a:lnSpc>
                <a:spcPct val="90000"/>
              </a:lnSpc>
              <a:buClr>
                <a:srgbClr val="FFCC66"/>
              </a:buClr>
            </a:pPr>
            <a:endParaRPr lang="en-US" altLang="en-US" smtClean="0"/>
          </a:p>
          <a:p>
            <a:pPr eaLnBrk="1" hangingPunct="1">
              <a:lnSpc>
                <a:spcPct val="90000"/>
              </a:lnSpc>
            </a:pPr>
            <a:r>
              <a:rPr lang="en-US" altLang="en-US" smtClean="0"/>
              <a:t>Significance of the Problem</a:t>
            </a:r>
          </a:p>
          <a:p>
            <a:pPr eaLnBrk="1" hangingPunct="1">
              <a:lnSpc>
                <a:spcPct val="90000"/>
              </a:lnSpc>
            </a:pPr>
            <a:r>
              <a:rPr lang="en-US" altLang="en-US" smtClean="0"/>
              <a:t>Defining the continuum</a:t>
            </a:r>
          </a:p>
          <a:p>
            <a:pPr eaLnBrk="1" hangingPunct="1">
              <a:lnSpc>
                <a:spcPct val="90000"/>
              </a:lnSpc>
            </a:pPr>
            <a:r>
              <a:rPr lang="en-US" altLang="en-US" smtClean="0"/>
              <a:t>Brief overview of Pathophysiologic derangements</a:t>
            </a:r>
          </a:p>
          <a:p>
            <a:pPr eaLnBrk="1" hangingPunct="1">
              <a:lnSpc>
                <a:spcPct val="90000"/>
              </a:lnSpc>
            </a:pPr>
            <a:r>
              <a:rPr lang="en-US" altLang="en-US" smtClean="0"/>
              <a:t>Prevention</a:t>
            </a:r>
          </a:p>
          <a:p>
            <a:pPr eaLnBrk="1" hangingPunct="1">
              <a:lnSpc>
                <a:spcPct val="90000"/>
              </a:lnSpc>
            </a:pPr>
            <a:r>
              <a:rPr lang="en-US" altLang="en-US" smtClean="0"/>
              <a:t>Early Recognition &amp; Resuscitation</a:t>
            </a:r>
          </a:p>
        </p:txBody>
      </p:sp>
      <p:sp>
        <p:nvSpPr>
          <p:cNvPr id="28676" name="Line 4"/>
          <p:cNvSpPr>
            <a:spLocks noChangeShapeType="1"/>
          </p:cNvSpPr>
          <p:nvPr/>
        </p:nvSpPr>
        <p:spPr bwMode="auto">
          <a:xfrm>
            <a:off x="762000" y="1219200"/>
            <a:ext cx="7696200" cy="0"/>
          </a:xfrm>
          <a:prstGeom prst="line">
            <a:avLst/>
          </a:prstGeom>
          <a:noFill/>
          <a:ln w="38100">
            <a:solidFill>
              <a:srgbClr val="3BAF5F"/>
            </a:solidFill>
            <a:round/>
            <a:headEnd/>
            <a:tailEnd/>
          </a:ln>
          <a:extLst>
            <a:ext uri="{909E8E84-426E-40DD-AFC4-6F175D3DCCD1}">
              <a14:hiddenFill xmlns:a14="http://schemas.microsoft.com/office/drawing/2010/main" xmlns="">
                <a:noFill/>
              </a14:hiddenFill>
            </a:ext>
          </a:extLst>
        </p:spPr>
        <p:txBody>
          <a:bodyPr wrap="none"/>
          <a:lstStyle/>
          <a:p>
            <a:pPr>
              <a:defRPr/>
            </a:pPr>
            <a:endParaRPr lang="en-US" sz="2400">
              <a:solidFill>
                <a:srgbClr val="FFFFFF"/>
              </a:solidFill>
              <a:latin typeface="Times New Roman" pitchFamily="18" charset="0"/>
              <a:cs typeface="+mn-cs"/>
            </a:endParaRPr>
          </a:p>
        </p:txBody>
      </p:sp>
      <p:sp>
        <p:nvSpPr>
          <p:cNvPr id="28677" name="Line 5"/>
          <p:cNvSpPr>
            <a:spLocks noChangeShapeType="1"/>
          </p:cNvSpPr>
          <p:nvPr/>
        </p:nvSpPr>
        <p:spPr bwMode="auto">
          <a:xfrm>
            <a:off x="762000" y="1143000"/>
            <a:ext cx="76200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pPr>
              <a:defRPr/>
            </a:pPr>
            <a:endParaRPr lang="en-US" sz="2400">
              <a:solidFill>
                <a:srgbClr val="FFFFFF"/>
              </a:solidFill>
              <a:latin typeface="Times New Roman" pitchFamily="18" charset="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4"/>
          <p:cNvSpPr>
            <a:spLocks noGrp="1" noChangeArrowheads="1"/>
          </p:cNvSpPr>
          <p:nvPr>
            <p:ph type="title"/>
          </p:nvPr>
        </p:nvSpPr>
        <p:spPr/>
        <p:txBody>
          <a:bodyPr/>
          <a:lstStyle/>
          <a:p>
            <a:pPr eaLnBrk="1" hangingPunct="1"/>
            <a:endParaRPr lang="en-US" altLang="en-US" smtClean="0">
              <a:solidFill>
                <a:schemeClr val="folHlink"/>
              </a:solidFill>
            </a:endParaRPr>
          </a:p>
        </p:txBody>
      </p:sp>
      <p:pic>
        <p:nvPicPr>
          <p:cNvPr id="261123" name="Picture 2"/>
          <p:cNvPicPr>
            <a:picLocks noGrp="1" noChangeAspect="1" noChangeArrowheads="1"/>
          </p:cNvPicPr>
          <p:nvPr>
            <p:ph idx="1"/>
          </p:nvPr>
        </p:nvPicPr>
        <p:blipFill>
          <a:blip r:embed="rId2"/>
          <a:srcRect/>
          <a:stretch>
            <a:fillRect/>
          </a:stretch>
        </p:blipFill>
        <p:spPr>
          <a:xfrm>
            <a:off x="381000" y="304800"/>
            <a:ext cx="8305800" cy="631031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r>
              <a:rPr lang="en-US" altLang="en-US" smtClean="0">
                <a:solidFill>
                  <a:schemeClr val="folHlink"/>
                </a:solidFill>
              </a:rPr>
              <a:t>MODS</a:t>
            </a:r>
            <a:r>
              <a:rPr lang="th-TH" altLang="en-US" smtClean="0">
                <a:solidFill>
                  <a:schemeClr val="folHlink"/>
                </a:solidFill>
              </a:rPr>
              <a:t/>
            </a:r>
            <a:br>
              <a:rPr lang="th-TH" altLang="en-US" smtClean="0">
                <a:solidFill>
                  <a:schemeClr val="folHlink"/>
                </a:solidFill>
              </a:rPr>
            </a:br>
            <a:r>
              <a:rPr lang="en-US" altLang="en-US" sz="2800" smtClean="0">
                <a:solidFill>
                  <a:schemeClr val="folHlink"/>
                </a:solidFill>
              </a:rPr>
              <a:t>(Multiple Organ Dysfunction Syndrome)</a:t>
            </a:r>
            <a:endParaRPr lang="th-TH" altLang="en-US" sz="2800" smtClean="0">
              <a:solidFill>
                <a:schemeClr val="folHlink"/>
              </a:solidFill>
            </a:endParaRPr>
          </a:p>
        </p:txBody>
      </p:sp>
      <p:sp>
        <p:nvSpPr>
          <p:cNvPr id="262147" name="Rectangle 3"/>
          <p:cNvSpPr>
            <a:spLocks noGrp="1" noChangeArrowheads="1"/>
          </p:cNvSpPr>
          <p:nvPr>
            <p:ph type="body" idx="1"/>
          </p:nvPr>
        </p:nvSpPr>
        <p:spPr>
          <a:xfrm>
            <a:off x="228600" y="1676400"/>
            <a:ext cx="8915400" cy="5181600"/>
          </a:xfrm>
        </p:spPr>
        <p:txBody>
          <a:bodyPr/>
          <a:lstStyle/>
          <a:p>
            <a:pPr eaLnBrk="1" hangingPunct="1"/>
            <a:r>
              <a:rPr lang="en-US" altLang="en-US" sz="2400" smtClean="0"/>
              <a:t>Sepsis with multiorgan hypoperfusion </a:t>
            </a:r>
          </a:p>
          <a:p>
            <a:pPr eaLnBrk="1" hangingPunct="1">
              <a:buFont typeface="Wingdings" pitchFamily="2" charset="2"/>
              <a:buNone/>
            </a:pPr>
            <a:r>
              <a:rPr lang="en-US" altLang="en-US" sz="2400" smtClean="0"/>
              <a:t>	Two or more of the followings:</a:t>
            </a:r>
          </a:p>
          <a:p>
            <a:pPr lvl="1" eaLnBrk="1" hangingPunct="1"/>
            <a:r>
              <a:rPr lang="en-US" altLang="en-US" sz="2400" smtClean="0"/>
              <a:t>SBP &lt; 90 mmHg</a:t>
            </a:r>
          </a:p>
          <a:p>
            <a:pPr lvl="1" eaLnBrk="1" hangingPunct="1"/>
            <a:r>
              <a:rPr lang="en-US" altLang="en-US" sz="2400" smtClean="0"/>
              <a:t>Acute mental status change</a:t>
            </a:r>
          </a:p>
          <a:p>
            <a:pPr lvl="1" eaLnBrk="1" hangingPunct="1"/>
            <a:r>
              <a:rPr lang="en-US" altLang="en-US" sz="2400" smtClean="0"/>
              <a:t>PaO</a:t>
            </a:r>
            <a:r>
              <a:rPr lang="en-US" altLang="en-US" sz="2400" baseline="-25000" smtClean="0"/>
              <a:t>2</a:t>
            </a:r>
            <a:r>
              <a:rPr lang="en-US" altLang="en-US" sz="2400" smtClean="0"/>
              <a:t> &lt; 60 mmHg on RA (PaO</a:t>
            </a:r>
            <a:r>
              <a:rPr lang="en-US" altLang="en-US" sz="2400" baseline="-25000" smtClean="0"/>
              <a:t>2 </a:t>
            </a:r>
            <a:r>
              <a:rPr lang="en-US" altLang="en-US" sz="2400" smtClean="0"/>
              <a:t>/FiO</a:t>
            </a:r>
            <a:r>
              <a:rPr lang="en-US" altLang="en-US" sz="2400" baseline="-25000" smtClean="0"/>
              <a:t>2</a:t>
            </a:r>
            <a:r>
              <a:rPr lang="en-US" altLang="en-US" sz="2400" smtClean="0"/>
              <a:t> &lt; 250)</a:t>
            </a:r>
          </a:p>
          <a:p>
            <a:pPr lvl="1" eaLnBrk="1" hangingPunct="1"/>
            <a:r>
              <a:rPr lang="en-US" altLang="en-US" sz="2400" smtClean="0"/>
              <a:t>Increased lactic acid/acidosis</a:t>
            </a:r>
          </a:p>
          <a:p>
            <a:pPr lvl="1" eaLnBrk="1" hangingPunct="1"/>
            <a:r>
              <a:rPr lang="en-US" altLang="en-US" sz="2400" smtClean="0"/>
              <a:t>Oliguria</a:t>
            </a:r>
          </a:p>
          <a:p>
            <a:pPr lvl="1" eaLnBrk="1" hangingPunct="1"/>
            <a:r>
              <a:rPr lang="en-US" altLang="en-US" sz="2400" smtClean="0"/>
              <a:t>DIC or Platelet &lt; 80,000 /mm</a:t>
            </a:r>
            <a:r>
              <a:rPr lang="en-US" altLang="en-US" sz="2400" baseline="30000" smtClean="0"/>
              <a:t>3</a:t>
            </a:r>
            <a:endParaRPr lang="en-US" altLang="en-US" sz="2400" smtClean="0"/>
          </a:p>
          <a:p>
            <a:pPr lvl="1" eaLnBrk="1" hangingPunct="1"/>
            <a:r>
              <a:rPr lang="en-US" altLang="en-US" sz="2400" smtClean="0"/>
              <a:t>Liver enzymes &gt; 2 x normal   </a:t>
            </a:r>
            <a:endParaRPr lang="th-TH" altLang="en-US" sz="2400" smtClean="0"/>
          </a:p>
          <a:p>
            <a:pPr eaLnBrk="1" hangingPunct="1">
              <a:buFont typeface="Wingdings" pitchFamily="2" charset="2"/>
              <a:buNone/>
            </a:pPr>
            <a:r>
              <a:rPr lang="en-US" altLang="en-US" smtClean="0"/>
              <a:t>                                                                                                                                                                                                                                                                                                                                                                                                                         </a:t>
            </a:r>
            <a:endParaRPr lang="th-TH" altLang="en-US" smtClean="0"/>
          </a:p>
        </p:txBody>
      </p:sp>
      <p:sp>
        <p:nvSpPr>
          <p:cNvPr id="262148" name="Text Box 4"/>
          <p:cNvSpPr txBox="1">
            <a:spLocks noChangeArrowheads="1"/>
          </p:cNvSpPr>
          <p:nvPr/>
        </p:nvSpPr>
        <p:spPr bwMode="auto">
          <a:xfrm>
            <a:off x="4419600" y="6172200"/>
            <a:ext cx="4419600" cy="336550"/>
          </a:xfrm>
          <a:prstGeom prst="rect">
            <a:avLst/>
          </a:prstGeom>
          <a:noFill/>
          <a:ln w="9525">
            <a:noFill/>
            <a:miter lim="800000"/>
            <a:headEnd/>
            <a:tailEnd/>
          </a:ln>
          <a:effectLst/>
        </p:spPr>
        <p:txBody>
          <a:bodyPr>
            <a:spAutoFit/>
          </a:bodyPr>
          <a:lstStyle/>
          <a:p>
            <a:r>
              <a:rPr lang="en-US" altLang="en-US" sz="1600"/>
              <a:t> </a:t>
            </a:r>
            <a:endParaRPr lang="th-TH" altLang="en-US"/>
          </a:p>
        </p:txBody>
      </p:sp>
      <p:sp>
        <p:nvSpPr>
          <p:cNvPr id="262149" name="Text Box 5"/>
          <p:cNvSpPr txBox="1">
            <a:spLocks noChangeArrowheads="1"/>
          </p:cNvSpPr>
          <p:nvPr/>
        </p:nvSpPr>
        <p:spPr bwMode="auto">
          <a:xfrm>
            <a:off x="228600" y="6172200"/>
            <a:ext cx="8915400" cy="915988"/>
          </a:xfrm>
          <a:prstGeom prst="rect">
            <a:avLst/>
          </a:prstGeom>
          <a:noFill/>
          <a:ln w="9525">
            <a:noFill/>
            <a:miter lim="800000"/>
            <a:headEnd/>
            <a:tailEnd/>
          </a:ln>
          <a:effectLst/>
        </p:spPr>
        <p:txBody>
          <a:bodyPr>
            <a:spAutoFit/>
          </a:bodyPr>
          <a:lstStyle/>
          <a:p>
            <a:r>
              <a:rPr lang="en-US" altLang="en-US"/>
              <a:t> American College of Chest Physicians/Society of Critical Care Medicine Consensus  </a:t>
            </a:r>
          </a:p>
          <a:p>
            <a:r>
              <a:rPr lang="en-US" altLang="en-US"/>
              <a:t> Conference Committee. Crit Care Med. 1992;20:864-874.</a:t>
            </a:r>
            <a:endParaRPr lang="th-TH" altLang="en-US"/>
          </a:p>
          <a:p>
            <a:endParaRPr lang="th-TH"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1"/>
          <p:cNvSpPr>
            <a:spLocks noGrp="1"/>
          </p:cNvSpPr>
          <p:nvPr>
            <p:ph type="title"/>
          </p:nvPr>
        </p:nvSpPr>
        <p:spPr/>
        <p:txBody>
          <a:bodyPr/>
          <a:lstStyle/>
          <a:p>
            <a:endParaRPr lang="en-US" altLang="en-US" smtClean="0"/>
          </a:p>
        </p:txBody>
      </p:sp>
      <p:pic>
        <p:nvPicPr>
          <p:cNvPr id="263171" name="Picture 2"/>
          <p:cNvPicPr>
            <a:picLocks noGrp="1" noChangeAspect="1" noChangeArrowheads="1"/>
          </p:cNvPicPr>
          <p:nvPr>
            <p:ph idx="1"/>
          </p:nvPr>
        </p:nvPicPr>
        <p:blipFill>
          <a:blip r:embed="rId2"/>
          <a:srcRect/>
          <a:stretch>
            <a:fillRect/>
          </a:stretch>
        </p:blipFill>
        <p:spPr>
          <a:xfrm>
            <a:off x="0" y="1371600"/>
            <a:ext cx="9144000" cy="54864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4"/>
          <p:cNvSpPr>
            <a:spLocks noGrp="1" noChangeArrowheads="1"/>
          </p:cNvSpPr>
          <p:nvPr>
            <p:ph type="title"/>
          </p:nvPr>
        </p:nvSpPr>
        <p:spPr/>
        <p:txBody>
          <a:bodyPr/>
          <a:lstStyle/>
          <a:p>
            <a:pPr eaLnBrk="1" hangingPunct="1"/>
            <a:r>
              <a:rPr lang="en-US" altLang="en-US" b="1" smtClean="0">
                <a:solidFill>
                  <a:schemeClr val="folHlink"/>
                </a:solidFill>
              </a:rPr>
              <a:t>Chronic Effects of Sepsis</a:t>
            </a:r>
            <a:endParaRPr lang="th-TH" altLang="en-US" b="1" smtClean="0">
              <a:solidFill>
                <a:schemeClr val="folHlink"/>
              </a:solidFill>
            </a:endParaRPr>
          </a:p>
        </p:txBody>
      </p:sp>
      <p:sp>
        <p:nvSpPr>
          <p:cNvPr id="264195" name="Text Box 7"/>
          <p:cNvSpPr txBox="1">
            <a:spLocks noChangeArrowheads="1"/>
          </p:cNvSpPr>
          <p:nvPr/>
        </p:nvSpPr>
        <p:spPr bwMode="auto">
          <a:xfrm>
            <a:off x="4495800" y="6248400"/>
            <a:ext cx="4648200" cy="366713"/>
          </a:xfrm>
          <a:prstGeom prst="rect">
            <a:avLst/>
          </a:prstGeom>
          <a:noFill/>
          <a:ln w="9525">
            <a:noFill/>
            <a:miter lim="800000"/>
            <a:headEnd/>
            <a:tailEnd/>
          </a:ln>
          <a:effectLst/>
        </p:spPr>
        <p:txBody>
          <a:bodyPr>
            <a:spAutoFit/>
          </a:bodyPr>
          <a:lstStyle/>
          <a:p>
            <a:r>
              <a:rPr lang="en-US" altLang="en-US"/>
              <a:t>Bone RC et al, Chest1992;101:164-55.</a:t>
            </a:r>
            <a:endParaRPr lang="th-TH" altLang="en-US"/>
          </a:p>
        </p:txBody>
      </p:sp>
      <p:pic>
        <p:nvPicPr>
          <p:cNvPr id="264196" name="Picture 2"/>
          <p:cNvPicPr>
            <a:picLocks noGrp="1" noChangeAspect="1" noChangeArrowheads="1"/>
          </p:cNvPicPr>
          <p:nvPr>
            <p:ph idx="1"/>
          </p:nvPr>
        </p:nvPicPr>
        <p:blipFill>
          <a:blip r:embed="rId2"/>
          <a:srcRect/>
          <a:stretch>
            <a:fillRect/>
          </a:stretch>
        </p:blipFill>
        <p:spPr>
          <a:xfrm>
            <a:off x="0" y="1828800"/>
            <a:ext cx="9144000" cy="50292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4"/>
          <p:cNvSpPr>
            <a:spLocks noGrp="1" noChangeArrowheads="1"/>
          </p:cNvSpPr>
          <p:nvPr>
            <p:ph type="title"/>
          </p:nvPr>
        </p:nvSpPr>
        <p:spPr/>
        <p:txBody>
          <a:bodyPr/>
          <a:lstStyle/>
          <a:p>
            <a:pPr eaLnBrk="1" hangingPunct="1"/>
            <a:r>
              <a:rPr lang="en-US" altLang="en-US" sz="4000" b="1" smtClean="0">
                <a:solidFill>
                  <a:schemeClr val="folHlink"/>
                </a:solidFill>
              </a:rPr>
              <a:t>Mortality rate in SIRS</a:t>
            </a:r>
            <a:r>
              <a:rPr lang="th-TH" altLang="en-US" sz="3500" smtClean="0"/>
              <a:t> </a:t>
            </a:r>
          </a:p>
        </p:txBody>
      </p:sp>
      <p:pic>
        <p:nvPicPr>
          <p:cNvPr id="265219" name="Picture 6" descr="sepsis2"/>
          <p:cNvPicPr>
            <a:picLocks noChangeAspect="1" noChangeArrowheads="1"/>
          </p:cNvPicPr>
          <p:nvPr>
            <p:ph idx="1"/>
          </p:nvPr>
        </p:nvPicPr>
        <p:blipFill>
          <a:blip r:embed="rId2"/>
          <a:srcRect/>
          <a:stretch>
            <a:fillRect/>
          </a:stretch>
        </p:blipFill>
        <p:spPr>
          <a:xfrm>
            <a:off x="1524000" y="1828800"/>
            <a:ext cx="7391400" cy="4343400"/>
          </a:xfrm>
          <a:noFill/>
        </p:spPr>
      </p:pic>
      <p:sp>
        <p:nvSpPr>
          <p:cNvPr id="265220" name="Text Box 7"/>
          <p:cNvSpPr txBox="1">
            <a:spLocks noChangeArrowheads="1"/>
          </p:cNvSpPr>
          <p:nvPr/>
        </p:nvSpPr>
        <p:spPr bwMode="auto">
          <a:xfrm>
            <a:off x="3657600" y="6248400"/>
            <a:ext cx="5486400" cy="366713"/>
          </a:xfrm>
          <a:prstGeom prst="rect">
            <a:avLst/>
          </a:prstGeom>
          <a:noFill/>
          <a:ln w="9525">
            <a:noFill/>
            <a:miter lim="800000"/>
            <a:headEnd/>
            <a:tailEnd/>
          </a:ln>
          <a:effectLst/>
        </p:spPr>
        <p:txBody>
          <a:bodyPr>
            <a:spAutoFit/>
          </a:bodyPr>
          <a:lstStyle/>
          <a:p>
            <a:r>
              <a:rPr lang="en-US" altLang="en-US"/>
              <a:t> Rangel</a:t>
            </a:r>
            <a:r>
              <a:rPr lang="th-TH" altLang="en-US"/>
              <a:t>-</a:t>
            </a:r>
            <a:r>
              <a:rPr lang="en-US" altLang="en-US"/>
              <a:t>Frausto, et al. JAMA 273:117-123, 1995.</a:t>
            </a:r>
            <a:endParaRPr lang="th-TH"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p:cNvSpPr>
            <a:spLocks noGrp="1"/>
          </p:cNvSpPr>
          <p:nvPr>
            <p:ph type="title"/>
          </p:nvPr>
        </p:nvSpPr>
        <p:spPr/>
        <p:txBody>
          <a:bodyPr/>
          <a:lstStyle/>
          <a:p>
            <a:endParaRPr lang="en-US" altLang="en-US" smtClean="0"/>
          </a:p>
        </p:txBody>
      </p:sp>
      <p:pic>
        <p:nvPicPr>
          <p:cNvPr id="266243" name="Picture 2"/>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5" descr="Sepsis5"/>
          <p:cNvPicPr>
            <a:picLocks noChangeAspect="1" noChangeArrowheads="1"/>
          </p:cNvPicPr>
          <p:nvPr>
            <p:ph/>
          </p:nvPr>
        </p:nvPicPr>
        <p:blipFill>
          <a:blip r:embed="rId2"/>
          <a:srcRect/>
          <a:stretch>
            <a:fillRect/>
          </a:stretch>
        </p:blipFill>
        <p:spPr>
          <a:xfrm>
            <a:off x="457200" y="533400"/>
            <a:ext cx="8229600" cy="590867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pic>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68290" name="Picture 2" descr="Osler copy"/>
          <p:cNvPicPr>
            <a:picLocks noChangeAspect="1" noChangeArrowheads="1"/>
          </p:cNvPicPr>
          <p:nvPr/>
        </p:nvPicPr>
        <p:blipFill>
          <a:blip r:embed="rId4"/>
          <a:srcRect/>
          <a:stretch>
            <a:fillRect/>
          </a:stretch>
        </p:blipFill>
        <p:spPr bwMode="auto">
          <a:xfrm>
            <a:off x="457200" y="1447800"/>
            <a:ext cx="2170113" cy="3390900"/>
          </a:xfrm>
          <a:prstGeom prst="rect">
            <a:avLst/>
          </a:prstGeom>
          <a:noFill/>
          <a:ln w="9525">
            <a:noFill/>
            <a:miter lim="800000"/>
            <a:headEnd/>
            <a:tailEnd/>
          </a:ln>
        </p:spPr>
      </p:pic>
      <p:sp>
        <p:nvSpPr>
          <p:cNvPr id="1062915" name="Text Box 3"/>
          <p:cNvSpPr txBox="1">
            <a:spLocks noChangeArrowheads="1"/>
          </p:cNvSpPr>
          <p:nvPr/>
        </p:nvSpPr>
        <p:spPr bwMode="auto">
          <a:xfrm>
            <a:off x="3048000" y="2209800"/>
            <a:ext cx="5791200" cy="1800225"/>
          </a:xfrm>
          <a:prstGeom prst="rect">
            <a:avLst/>
          </a:prstGeom>
          <a:noFill/>
          <a:ln w="9525">
            <a:noFill/>
            <a:miter lim="800000"/>
            <a:headEnd/>
            <a:tailEnd/>
          </a:ln>
          <a:effectLst/>
        </p:spPr>
        <p:txBody>
          <a:bodyPr>
            <a:spAutoFit/>
          </a:bodyPr>
          <a:lstStyle/>
          <a:p>
            <a:pPr eaLnBrk="0" hangingPunct="0">
              <a:spcBef>
                <a:spcPct val="50000"/>
              </a:spcBef>
              <a:defRPr/>
            </a:pPr>
            <a:r>
              <a:rPr lang="en-US" sz="2800" b="1" i="1">
                <a:solidFill>
                  <a:srgbClr val="FFFFFF"/>
                </a:solidFill>
                <a:effectLst>
                  <a:outerShdw blurRad="38100" dist="38100" dir="2700000" algn="tl">
                    <a:srgbClr val="000000"/>
                  </a:outerShdw>
                </a:effectLst>
                <a:cs typeface="+mn-cs"/>
              </a:rPr>
              <a:t>Except on few occasions, </a:t>
            </a:r>
            <a:br>
              <a:rPr lang="en-US" sz="2800" b="1" i="1">
                <a:solidFill>
                  <a:srgbClr val="FFFFFF"/>
                </a:solidFill>
                <a:effectLst>
                  <a:outerShdw blurRad="38100" dist="38100" dir="2700000" algn="tl">
                    <a:srgbClr val="000000"/>
                  </a:outerShdw>
                </a:effectLst>
                <a:cs typeface="+mn-cs"/>
              </a:rPr>
            </a:br>
            <a:r>
              <a:rPr lang="en-US" sz="2800" b="1" i="1">
                <a:solidFill>
                  <a:srgbClr val="FFFFFF"/>
                </a:solidFill>
                <a:effectLst>
                  <a:outerShdw blurRad="38100" dist="38100" dir="2700000" algn="tl">
                    <a:srgbClr val="000000"/>
                  </a:outerShdw>
                </a:effectLst>
                <a:cs typeface="+mn-cs"/>
              </a:rPr>
              <a:t>the patient appears to die from </a:t>
            </a:r>
            <a:br>
              <a:rPr lang="en-US" sz="2800" b="1" i="1">
                <a:solidFill>
                  <a:srgbClr val="FFFFFF"/>
                </a:solidFill>
                <a:effectLst>
                  <a:outerShdw blurRad="38100" dist="38100" dir="2700000" algn="tl">
                    <a:srgbClr val="000000"/>
                  </a:outerShdw>
                </a:effectLst>
                <a:cs typeface="+mn-cs"/>
              </a:rPr>
            </a:br>
            <a:r>
              <a:rPr lang="en-US" sz="2800" b="1" i="1">
                <a:solidFill>
                  <a:srgbClr val="FFFFFF"/>
                </a:solidFill>
                <a:effectLst>
                  <a:outerShdw blurRad="38100" dist="38100" dir="2700000" algn="tl">
                    <a:srgbClr val="000000"/>
                  </a:outerShdw>
                </a:effectLst>
                <a:cs typeface="+mn-cs"/>
              </a:rPr>
              <a:t>the body's response to infection rather than from it."</a:t>
            </a:r>
          </a:p>
        </p:txBody>
      </p:sp>
      <p:sp>
        <p:nvSpPr>
          <p:cNvPr id="67588" name="Text Box 4"/>
          <p:cNvSpPr txBox="1">
            <a:spLocks noChangeArrowheads="1"/>
          </p:cNvSpPr>
          <p:nvPr/>
        </p:nvSpPr>
        <p:spPr bwMode="auto">
          <a:xfrm>
            <a:off x="3352800" y="4724400"/>
            <a:ext cx="4724400" cy="124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lnSpc>
                <a:spcPct val="95000"/>
              </a:lnSpc>
              <a:buFont typeface="Wingdings" pitchFamily="2" charset="2"/>
              <a:buNone/>
              <a:defRPr/>
            </a:pPr>
            <a:r>
              <a:rPr lang="en-US" sz="2100" b="1" smtClean="0">
                <a:solidFill>
                  <a:srgbClr val="FFFFFF"/>
                </a:solidFill>
                <a:latin typeface="Arial" pitchFamily="34" charset="0"/>
                <a:cs typeface="+mn-cs"/>
              </a:rPr>
              <a:t>Sir William Osler – 1904</a:t>
            </a:r>
          </a:p>
          <a:p>
            <a:pPr algn="r">
              <a:lnSpc>
                <a:spcPct val="95000"/>
              </a:lnSpc>
              <a:buFont typeface="Wingdings" pitchFamily="2" charset="2"/>
              <a:buNone/>
              <a:defRPr/>
            </a:pPr>
            <a:r>
              <a:rPr lang="en-US" sz="2100" b="1" smtClean="0">
                <a:solidFill>
                  <a:srgbClr val="FFFFFF"/>
                </a:solidFill>
                <a:latin typeface="Arial" pitchFamily="34" charset="0"/>
                <a:cs typeface="+mn-cs"/>
              </a:rPr>
              <a:t>The Evolution of Modern Medicine</a:t>
            </a:r>
            <a:endParaRPr lang="en-US" b="1" smtClean="0">
              <a:solidFill>
                <a:srgbClr val="FFFFFF"/>
              </a:solidFill>
              <a:latin typeface="Arial" pitchFamily="34" charset="0"/>
              <a:cs typeface="+mn-cs"/>
            </a:endParaRPr>
          </a:p>
          <a:p>
            <a:pPr>
              <a:spcBef>
                <a:spcPct val="50000"/>
              </a:spcBef>
              <a:defRPr/>
            </a:pPr>
            <a:endParaRPr lang="en-US" b="1" smtClean="0">
              <a:solidFill>
                <a:srgbClr val="FFFFFF"/>
              </a:solidFill>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4"/>
          <p:cNvSpPr>
            <a:spLocks noGrp="1" noChangeArrowheads="1"/>
          </p:cNvSpPr>
          <p:nvPr>
            <p:ph type="title"/>
          </p:nvPr>
        </p:nvSpPr>
        <p:spPr/>
        <p:txBody>
          <a:bodyPr/>
          <a:lstStyle/>
          <a:p>
            <a:pPr algn="ctr" eaLnBrk="1" hangingPunct="1"/>
            <a:r>
              <a:rPr lang="en-US" altLang="en-US" smtClean="0">
                <a:solidFill>
                  <a:schemeClr val="folHlink"/>
                </a:solidFill>
              </a:rPr>
              <a:t>The Response to Pathogens </a:t>
            </a:r>
            <a:r>
              <a:rPr lang="th-TH" altLang="en-US" sz="3600" b="1" smtClean="0">
                <a:solidFill>
                  <a:schemeClr val="folHlink"/>
                </a:solidFill>
              </a:rPr>
              <a:t>“Cross-Talk”</a:t>
            </a:r>
          </a:p>
        </p:txBody>
      </p:sp>
      <p:pic>
        <p:nvPicPr>
          <p:cNvPr id="269315" name="Picture 6" descr="6"/>
          <p:cNvPicPr>
            <a:picLocks noChangeAspect="1" noChangeArrowheads="1"/>
          </p:cNvPicPr>
          <p:nvPr>
            <p:ph idx="1"/>
          </p:nvPr>
        </p:nvPicPr>
        <p:blipFill>
          <a:blip r:embed="rId2"/>
          <a:srcRect/>
          <a:stretch>
            <a:fillRect/>
          </a:stretch>
        </p:blipFill>
        <p:spPr>
          <a:xfrm>
            <a:off x="1524000" y="1676400"/>
            <a:ext cx="7315200" cy="4495800"/>
          </a:xfrm>
          <a:noFill/>
        </p:spPr>
      </p:pic>
      <p:sp>
        <p:nvSpPr>
          <p:cNvPr id="269316" name="Text Box 7"/>
          <p:cNvSpPr txBox="1">
            <a:spLocks noChangeArrowheads="1"/>
          </p:cNvSpPr>
          <p:nvPr/>
        </p:nvSpPr>
        <p:spPr bwMode="auto">
          <a:xfrm>
            <a:off x="5562600" y="6248400"/>
            <a:ext cx="3048000" cy="366713"/>
          </a:xfrm>
          <a:prstGeom prst="rect">
            <a:avLst/>
          </a:prstGeom>
          <a:noFill/>
          <a:ln w="9525">
            <a:noFill/>
            <a:miter lim="800000"/>
            <a:headEnd/>
            <a:tailEnd/>
          </a:ln>
          <a:effectLst/>
        </p:spPr>
        <p:txBody>
          <a:bodyPr>
            <a:spAutoFit/>
          </a:bodyPr>
          <a:lstStyle/>
          <a:p>
            <a:r>
              <a:rPr lang="en-US" altLang="en-US"/>
              <a:t>   NEJM 2003;348:138-150.</a:t>
            </a:r>
            <a:endParaRPr lang="th-TH" altLang="en-US"/>
          </a:p>
        </p:txBody>
      </p:sp>
      <p:pic>
        <p:nvPicPr>
          <p:cNvPr id="269317" name="Picture 5"/>
          <p:cNvPicPr>
            <a:picLocks noChangeAspect="1" noChangeArrowheads="1"/>
          </p:cNvPicPr>
          <p:nvPr/>
        </p:nvPicPr>
        <p:blipFill>
          <a:blip r:embed="rId3"/>
          <a:srcRect/>
          <a:stretch>
            <a:fillRect/>
          </a:stretch>
        </p:blipFill>
        <p:spPr bwMode="auto">
          <a:xfrm>
            <a:off x="1346200" y="249238"/>
            <a:ext cx="6450013" cy="6370637"/>
          </a:xfrm>
          <a:prstGeom prst="rect">
            <a:avLst/>
          </a:prstGeom>
          <a:noFill/>
          <a:ln w="9525">
            <a:noFill/>
            <a:miter lim="800000"/>
            <a:headEnd/>
            <a:tailEnd/>
          </a:ln>
          <a:effectLst/>
        </p:spPr>
      </p:pic>
      <p:pic>
        <p:nvPicPr>
          <p:cNvPr id="269318" name="Picture 6"/>
          <p:cNvPicPr>
            <a:picLocks noChangeAspect="1" noChangeArrowheads="1"/>
          </p:cNvPicPr>
          <p:nvPr/>
        </p:nvPicPr>
        <p:blipFill>
          <a:blip r:embed="rId3"/>
          <a:srcRect/>
          <a:stretch>
            <a:fillRect/>
          </a:stretch>
        </p:blipFill>
        <p:spPr bwMode="auto">
          <a:xfrm>
            <a:off x="838200" y="0"/>
            <a:ext cx="8305800" cy="6772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1295400" y="609600"/>
            <a:ext cx="7693025" cy="990600"/>
          </a:xfrm>
        </p:spPr>
        <p:txBody>
          <a:bodyPr/>
          <a:lstStyle/>
          <a:p>
            <a:pPr algn="ctr" eaLnBrk="1" hangingPunct="1"/>
            <a:r>
              <a:rPr lang="en-US" altLang="en-US" smtClean="0">
                <a:solidFill>
                  <a:schemeClr val="folHlink"/>
                </a:solidFill>
              </a:rPr>
              <a:t>Pathogenesis of Severe Sepsis</a:t>
            </a:r>
          </a:p>
        </p:txBody>
      </p:sp>
      <p:sp>
        <p:nvSpPr>
          <p:cNvPr id="144387" name="Text Box 3"/>
          <p:cNvSpPr txBox="1">
            <a:spLocks noChangeArrowheads="1"/>
          </p:cNvSpPr>
          <p:nvPr/>
        </p:nvSpPr>
        <p:spPr bwMode="auto">
          <a:xfrm>
            <a:off x="4146550" y="1905000"/>
            <a:ext cx="1050925" cy="355600"/>
          </a:xfrm>
          <a:prstGeom prst="rect">
            <a:avLst/>
          </a:prstGeom>
          <a:noFill/>
          <a:ln w="19050">
            <a:solidFill>
              <a:srgbClr val="00FF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defRPr/>
            </a:pPr>
            <a:r>
              <a:rPr lang="en-US" sz="1600" b="1">
                <a:effectLst>
                  <a:outerShdw blurRad="38100" dist="38100" dir="2700000" algn="tl">
                    <a:srgbClr val="000000"/>
                  </a:outerShdw>
                </a:effectLst>
                <a:latin typeface="Arial" charset="0"/>
              </a:rPr>
              <a:t>Infection</a:t>
            </a:r>
          </a:p>
        </p:txBody>
      </p:sp>
      <p:sp>
        <p:nvSpPr>
          <p:cNvPr id="144388" name="Text Box 4"/>
          <p:cNvSpPr txBox="1">
            <a:spLocks noChangeArrowheads="1"/>
          </p:cNvSpPr>
          <p:nvPr/>
        </p:nvSpPr>
        <p:spPr bwMode="auto">
          <a:xfrm>
            <a:off x="3565525" y="2447925"/>
            <a:ext cx="2192338" cy="5429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lnSpc>
                <a:spcPct val="90000"/>
              </a:lnSpc>
              <a:defRPr/>
            </a:pPr>
            <a:r>
              <a:rPr lang="en-US" sz="1600" b="1">
                <a:effectLst>
                  <a:outerShdw blurRad="38100" dist="38100" dir="2700000" algn="tl">
                    <a:srgbClr val="000000"/>
                  </a:outerShdw>
                </a:effectLst>
                <a:latin typeface="Arial" charset="0"/>
              </a:rPr>
              <a:t>Microbial Products</a:t>
            </a:r>
          </a:p>
          <a:p>
            <a:pPr algn="ctr" eaLnBrk="0" hangingPunct="0">
              <a:lnSpc>
                <a:spcPct val="90000"/>
              </a:lnSpc>
              <a:defRPr/>
            </a:pPr>
            <a:r>
              <a:rPr lang="en-US" sz="1600" b="1">
                <a:effectLst>
                  <a:outerShdw blurRad="38100" dist="38100" dir="2700000" algn="tl">
                    <a:srgbClr val="000000"/>
                  </a:outerShdw>
                </a:effectLst>
                <a:latin typeface="Arial" charset="0"/>
              </a:rPr>
              <a:t>(exotoxin/endotoxin)</a:t>
            </a:r>
          </a:p>
        </p:txBody>
      </p:sp>
      <p:sp>
        <p:nvSpPr>
          <p:cNvPr id="144389" name="Text Box 5"/>
          <p:cNvSpPr txBox="1">
            <a:spLocks noChangeArrowheads="1"/>
          </p:cNvSpPr>
          <p:nvPr/>
        </p:nvSpPr>
        <p:spPr bwMode="auto">
          <a:xfrm>
            <a:off x="3659188" y="3117850"/>
            <a:ext cx="2078037" cy="3460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defRPr/>
            </a:pPr>
            <a:r>
              <a:rPr lang="en-US" sz="1600" b="1">
                <a:effectLst>
                  <a:outerShdw blurRad="38100" dist="38100" dir="2700000" algn="tl">
                    <a:srgbClr val="000000"/>
                  </a:outerShdw>
                </a:effectLst>
                <a:latin typeface="Arial" charset="0"/>
              </a:rPr>
              <a:t>Cellular Responses</a:t>
            </a:r>
          </a:p>
        </p:txBody>
      </p:sp>
      <p:sp>
        <p:nvSpPr>
          <p:cNvPr id="144390" name="Text Box 6"/>
          <p:cNvSpPr txBox="1">
            <a:spLocks noChangeArrowheads="1"/>
          </p:cNvSpPr>
          <p:nvPr/>
        </p:nvSpPr>
        <p:spPr bwMode="auto">
          <a:xfrm>
            <a:off x="4125913" y="3736975"/>
            <a:ext cx="1096962" cy="32226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lnSpc>
                <a:spcPct val="90000"/>
              </a:lnSpc>
              <a:defRPr/>
            </a:pPr>
            <a:r>
              <a:rPr lang="en-US" sz="1600" b="1">
                <a:effectLst>
                  <a:outerShdw blurRad="38100" dist="38100" dir="2700000" algn="tl">
                    <a:srgbClr val="000000"/>
                  </a:outerShdw>
                </a:effectLst>
                <a:latin typeface="Arial" charset="0"/>
              </a:rPr>
              <a:t>Oxidases</a:t>
            </a:r>
          </a:p>
        </p:txBody>
      </p:sp>
      <p:sp>
        <p:nvSpPr>
          <p:cNvPr id="144391" name="Text Box 7"/>
          <p:cNvSpPr txBox="1">
            <a:spLocks noChangeArrowheads="1"/>
          </p:cNvSpPr>
          <p:nvPr/>
        </p:nvSpPr>
        <p:spPr bwMode="auto">
          <a:xfrm>
            <a:off x="1419225" y="3513138"/>
            <a:ext cx="1176338" cy="5429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lnSpc>
                <a:spcPct val="90000"/>
              </a:lnSpc>
              <a:defRPr/>
            </a:pPr>
            <a:r>
              <a:rPr lang="en-US" sz="1600" b="1">
                <a:effectLst>
                  <a:outerShdw blurRad="38100" dist="38100" dir="2700000" algn="tl">
                    <a:srgbClr val="000000"/>
                  </a:outerShdw>
                </a:effectLst>
                <a:latin typeface="Arial" charset="0"/>
              </a:rPr>
              <a:t>Platelet</a:t>
            </a:r>
          </a:p>
          <a:p>
            <a:pPr algn="ctr" eaLnBrk="0" hangingPunct="0">
              <a:lnSpc>
                <a:spcPct val="90000"/>
              </a:lnSpc>
              <a:defRPr/>
            </a:pPr>
            <a:r>
              <a:rPr lang="en-US" sz="1600" b="1">
                <a:effectLst>
                  <a:outerShdw blurRad="38100" dist="38100" dir="2700000" algn="tl">
                    <a:srgbClr val="000000"/>
                  </a:outerShdw>
                </a:effectLst>
                <a:latin typeface="Arial" charset="0"/>
              </a:rPr>
              <a:t>Activation</a:t>
            </a:r>
          </a:p>
        </p:txBody>
      </p:sp>
      <p:sp>
        <p:nvSpPr>
          <p:cNvPr id="144392" name="Text Box 8"/>
          <p:cNvSpPr txBox="1">
            <a:spLocks noChangeArrowheads="1"/>
          </p:cNvSpPr>
          <p:nvPr/>
        </p:nvSpPr>
        <p:spPr bwMode="auto">
          <a:xfrm>
            <a:off x="5373688" y="3563938"/>
            <a:ext cx="1423987" cy="4921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lnSpc>
                <a:spcPct val="80000"/>
              </a:lnSpc>
              <a:defRPr/>
            </a:pPr>
            <a:r>
              <a:rPr lang="en-US" sz="1600" b="1">
                <a:effectLst>
                  <a:outerShdw blurRad="38100" dist="38100" dir="2700000" algn="tl">
                    <a:srgbClr val="000000"/>
                  </a:outerShdw>
                </a:effectLst>
                <a:latin typeface="Arial" charset="0"/>
              </a:rPr>
              <a:t>Kinins</a:t>
            </a:r>
          </a:p>
          <a:p>
            <a:pPr algn="ctr" eaLnBrk="0" hangingPunct="0">
              <a:lnSpc>
                <a:spcPct val="80000"/>
              </a:lnSpc>
              <a:defRPr/>
            </a:pPr>
            <a:r>
              <a:rPr lang="en-US" sz="1600" b="1">
                <a:effectLst>
                  <a:outerShdw blurRad="38100" dist="38100" dir="2700000" algn="tl">
                    <a:srgbClr val="000000"/>
                  </a:outerShdw>
                </a:effectLst>
                <a:latin typeface="Arial" charset="0"/>
              </a:rPr>
              <a:t>Complement</a:t>
            </a:r>
          </a:p>
        </p:txBody>
      </p:sp>
      <p:sp>
        <p:nvSpPr>
          <p:cNvPr id="144393" name="Text Box 9"/>
          <p:cNvSpPr txBox="1">
            <a:spLocks noChangeArrowheads="1"/>
          </p:cNvSpPr>
          <p:nvPr/>
        </p:nvSpPr>
        <p:spPr bwMode="auto">
          <a:xfrm>
            <a:off x="3128963" y="4329113"/>
            <a:ext cx="3086100" cy="5429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lnSpc>
                <a:spcPct val="90000"/>
              </a:lnSpc>
              <a:defRPr/>
            </a:pPr>
            <a:r>
              <a:rPr lang="en-US" sz="1600" b="1">
                <a:solidFill>
                  <a:srgbClr val="FFFF00"/>
                </a:solidFill>
                <a:effectLst>
                  <a:outerShdw blurRad="38100" dist="38100" dir="2700000" algn="tl">
                    <a:srgbClr val="000000"/>
                  </a:outerShdw>
                </a:effectLst>
                <a:latin typeface="Arial" charset="0"/>
              </a:rPr>
              <a:t>Coagulopathy/DIC</a:t>
            </a:r>
          </a:p>
          <a:p>
            <a:pPr algn="ctr" eaLnBrk="0" hangingPunct="0">
              <a:lnSpc>
                <a:spcPct val="90000"/>
              </a:lnSpc>
              <a:defRPr/>
            </a:pPr>
            <a:r>
              <a:rPr lang="en-US" sz="1600" b="1">
                <a:effectLst>
                  <a:outerShdw blurRad="38100" dist="38100" dir="2700000" algn="tl">
                    <a:srgbClr val="000000"/>
                  </a:outerShdw>
                </a:effectLst>
                <a:latin typeface="Arial" charset="0"/>
              </a:rPr>
              <a:t>Vascular/Organ System Injury</a:t>
            </a:r>
          </a:p>
        </p:txBody>
      </p:sp>
      <p:sp>
        <p:nvSpPr>
          <p:cNvPr id="144394" name="Text Box 10"/>
          <p:cNvSpPr txBox="1">
            <a:spLocks noChangeArrowheads="1"/>
          </p:cNvSpPr>
          <p:nvPr/>
        </p:nvSpPr>
        <p:spPr bwMode="auto">
          <a:xfrm>
            <a:off x="3651250" y="5732463"/>
            <a:ext cx="2060575" cy="3222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lnSpc>
                <a:spcPct val="90000"/>
              </a:lnSpc>
              <a:defRPr/>
            </a:pPr>
            <a:r>
              <a:rPr lang="en-US" sz="1600" b="1">
                <a:effectLst>
                  <a:outerShdw blurRad="38100" dist="38100" dir="2700000" algn="tl">
                    <a:srgbClr val="000000"/>
                  </a:outerShdw>
                </a:effectLst>
                <a:latin typeface="Arial" charset="0"/>
              </a:rPr>
              <a:t>Multi-Organ Failure</a:t>
            </a:r>
          </a:p>
        </p:txBody>
      </p:sp>
      <p:sp>
        <p:nvSpPr>
          <p:cNvPr id="144395" name="Text Box 11"/>
          <p:cNvSpPr txBox="1">
            <a:spLocks noChangeArrowheads="1"/>
          </p:cNvSpPr>
          <p:nvPr/>
        </p:nvSpPr>
        <p:spPr bwMode="auto">
          <a:xfrm>
            <a:off x="4240213" y="6430963"/>
            <a:ext cx="757237" cy="3222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lnSpc>
                <a:spcPct val="90000"/>
              </a:lnSpc>
              <a:defRPr/>
            </a:pPr>
            <a:r>
              <a:rPr lang="en-US" sz="1600" b="1">
                <a:effectLst>
                  <a:outerShdw blurRad="38100" dist="38100" dir="2700000" algn="tl">
                    <a:srgbClr val="000000"/>
                  </a:outerShdw>
                </a:effectLst>
                <a:latin typeface="Arial" charset="0"/>
              </a:rPr>
              <a:t>Death</a:t>
            </a:r>
          </a:p>
        </p:txBody>
      </p:sp>
      <p:sp>
        <p:nvSpPr>
          <p:cNvPr id="270348" name="Freeform 12"/>
          <p:cNvSpPr>
            <a:spLocks/>
          </p:cNvSpPr>
          <p:nvPr/>
        </p:nvSpPr>
        <p:spPr bwMode="auto">
          <a:xfrm>
            <a:off x="1978025" y="3998913"/>
            <a:ext cx="5294313" cy="166687"/>
          </a:xfrm>
          <a:custGeom>
            <a:avLst/>
            <a:gdLst>
              <a:gd name="T0" fmla="*/ 0 w 3840"/>
              <a:gd name="T1" fmla="*/ 0 h 144"/>
              <a:gd name="T2" fmla="*/ 0 w 3840"/>
              <a:gd name="T3" fmla="*/ 2147483647 h 144"/>
              <a:gd name="T4" fmla="*/ 2147483647 w 3840"/>
              <a:gd name="T5" fmla="*/ 2147483647 h 144"/>
              <a:gd name="T6" fmla="*/ 2147483647 w 3840"/>
              <a:gd name="T7" fmla="*/ 2147483647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0" h="144">
                <a:moveTo>
                  <a:pt x="0" y="0"/>
                </a:moveTo>
                <a:lnTo>
                  <a:pt x="0" y="144"/>
                </a:lnTo>
                <a:lnTo>
                  <a:pt x="3840" y="144"/>
                </a:lnTo>
                <a:lnTo>
                  <a:pt x="3840" y="12"/>
                </a:lnTo>
              </a:path>
            </a:pathLst>
          </a:custGeom>
          <a:noFill/>
          <a:ln w="28575" cmpd="sng">
            <a:solidFill>
              <a:schemeClr val="tx1"/>
            </a:solidFill>
            <a:round/>
            <a:headEnd/>
            <a:tailEnd/>
          </a:ln>
          <a:effectLst/>
        </p:spPr>
        <p:txBody>
          <a:bodyPr wrap="none" anchor="ctr"/>
          <a:lstStyle/>
          <a:p>
            <a:endParaRPr lang="en-US"/>
          </a:p>
        </p:txBody>
      </p:sp>
      <p:sp>
        <p:nvSpPr>
          <p:cNvPr id="270349" name="Line 13"/>
          <p:cNvSpPr>
            <a:spLocks noChangeShapeType="1"/>
          </p:cNvSpPr>
          <p:nvPr/>
        </p:nvSpPr>
        <p:spPr bwMode="auto">
          <a:xfrm>
            <a:off x="3452813" y="4013200"/>
            <a:ext cx="0" cy="157163"/>
          </a:xfrm>
          <a:prstGeom prst="line">
            <a:avLst/>
          </a:prstGeom>
          <a:noFill/>
          <a:ln w="28575">
            <a:solidFill>
              <a:schemeClr val="tx1"/>
            </a:solidFill>
            <a:round/>
            <a:headEnd/>
            <a:tailEnd/>
          </a:ln>
          <a:effectLst/>
        </p:spPr>
        <p:txBody>
          <a:bodyPr wrap="none" anchor="ctr"/>
          <a:lstStyle/>
          <a:p>
            <a:endParaRPr lang="en-US"/>
          </a:p>
        </p:txBody>
      </p:sp>
      <p:sp>
        <p:nvSpPr>
          <p:cNvPr id="270350" name="Line 14"/>
          <p:cNvSpPr>
            <a:spLocks noChangeShapeType="1"/>
          </p:cNvSpPr>
          <p:nvPr/>
        </p:nvSpPr>
        <p:spPr bwMode="auto">
          <a:xfrm>
            <a:off x="5640388" y="4013200"/>
            <a:ext cx="0" cy="157163"/>
          </a:xfrm>
          <a:prstGeom prst="line">
            <a:avLst/>
          </a:prstGeom>
          <a:noFill/>
          <a:ln w="28575">
            <a:solidFill>
              <a:schemeClr val="tx1"/>
            </a:solidFill>
            <a:round/>
            <a:headEnd/>
            <a:tailEnd/>
          </a:ln>
          <a:effectLst/>
        </p:spPr>
        <p:txBody>
          <a:bodyPr wrap="none" anchor="ctr"/>
          <a:lstStyle/>
          <a:p>
            <a:endParaRPr lang="en-US"/>
          </a:p>
        </p:txBody>
      </p:sp>
      <p:sp>
        <p:nvSpPr>
          <p:cNvPr id="270351" name="Line 15"/>
          <p:cNvSpPr>
            <a:spLocks noChangeShapeType="1"/>
          </p:cNvSpPr>
          <p:nvPr/>
        </p:nvSpPr>
        <p:spPr bwMode="auto">
          <a:xfrm>
            <a:off x="4664075" y="4044950"/>
            <a:ext cx="4763" cy="284163"/>
          </a:xfrm>
          <a:prstGeom prst="line">
            <a:avLst/>
          </a:prstGeom>
          <a:noFill/>
          <a:ln w="28575">
            <a:solidFill>
              <a:schemeClr val="tx1"/>
            </a:solidFill>
            <a:round/>
            <a:headEnd/>
            <a:tailEnd type="triangle" w="med" len="med"/>
          </a:ln>
          <a:effectLst/>
        </p:spPr>
        <p:txBody>
          <a:bodyPr wrap="none" anchor="ctr"/>
          <a:lstStyle/>
          <a:p>
            <a:endParaRPr lang="en-US"/>
          </a:p>
        </p:txBody>
      </p:sp>
      <p:sp>
        <p:nvSpPr>
          <p:cNvPr id="270352" name="Line 16"/>
          <p:cNvSpPr>
            <a:spLocks noChangeShapeType="1"/>
          </p:cNvSpPr>
          <p:nvPr/>
        </p:nvSpPr>
        <p:spPr bwMode="auto">
          <a:xfrm>
            <a:off x="4684713" y="2220913"/>
            <a:ext cx="0" cy="214312"/>
          </a:xfrm>
          <a:prstGeom prst="line">
            <a:avLst/>
          </a:prstGeom>
          <a:noFill/>
          <a:ln w="28575">
            <a:solidFill>
              <a:schemeClr val="tx1"/>
            </a:solidFill>
            <a:round/>
            <a:headEnd/>
            <a:tailEnd type="triangle" w="med" len="med"/>
          </a:ln>
          <a:effectLst/>
        </p:spPr>
        <p:txBody>
          <a:bodyPr wrap="none" anchor="ctr"/>
          <a:lstStyle/>
          <a:p>
            <a:endParaRPr lang="en-US"/>
          </a:p>
        </p:txBody>
      </p:sp>
      <p:sp>
        <p:nvSpPr>
          <p:cNvPr id="270353" name="Line 17"/>
          <p:cNvSpPr>
            <a:spLocks noChangeShapeType="1"/>
          </p:cNvSpPr>
          <p:nvPr/>
        </p:nvSpPr>
        <p:spPr bwMode="auto">
          <a:xfrm>
            <a:off x="4692650" y="2924175"/>
            <a:ext cx="0" cy="2159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70354" name="Line 18"/>
          <p:cNvSpPr>
            <a:spLocks noChangeShapeType="1"/>
          </p:cNvSpPr>
          <p:nvPr/>
        </p:nvSpPr>
        <p:spPr bwMode="auto">
          <a:xfrm flipH="1">
            <a:off x="3463925" y="3319463"/>
            <a:ext cx="254000" cy="214312"/>
          </a:xfrm>
          <a:prstGeom prst="line">
            <a:avLst/>
          </a:prstGeom>
          <a:noFill/>
          <a:ln w="28575">
            <a:solidFill>
              <a:schemeClr val="tx1"/>
            </a:solidFill>
            <a:round/>
            <a:headEnd/>
            <a:tailEnd type="triangle" w="med" len="med"/>
          </a:ln>
          <a:effectLst/>
        </p:spPr>
        <p:txBody>
          <a:bodyPr wrap="none" anchor="ctr"/>
          <a:lstStyle/>
          <a:p>
            <a:endParaRPr lang="en-US"/>
          </a:p>
        </p:txBody>
      </p:sp>
      <p:sp>
        <p:nvSpPr>
          <p:cNvPr id="270355" name="Line 19"/>
          <p:cNvSpPr>
            <a:spLocks noChangeShapeType="1"/>
          </p:cNvSpPr>
          <p:nvPr/>
        </p:nvSpPr>
        <p:spPr bwMode="auto">
          <a:xfrm>
            <a:off x="5708650" y="3319463"/>
            <a:ext cx="369888" cy="193675"/>
          </a:xfrm>
          <a:prstGeom prst="line">
            <a:avLst/>
          </a:prstGeom>
          <a:noFill/>
          <a:ln w="28575">
            <a:solidFill>
              <a:schemeClr val="tx1"/>
            </a:solidFill>
            <a:round/>
            <a:headEnd/>
            <a:tailEnd type="triangle" w="med" len="med"/>
          </a:ln>
          <a:effectLst/>
        </p:spPr>
        <p:txBody>
          <a:bodyPr wrap="none" anchor="ctr"/>
          <a:lstStyle/>
          <a:p>
            <a:endParaRPr lang="en-US"/>
          </a:p>
        </p:txBody>
      </p:sp>
      <p:grpSp>
        <p:nvGrpSpPr>
          <p:cNvPr id="270356" name="Group 20"/>
          <p:cNvGrpSpPr>
            <a:grpSpLocks/>
          </p:cNvGrpSpPr>
          <p:nvPr/>
        </p:nvGrpSpPr>
        <p:grpSpPr bwMode="auto">
          <a:xfrm>
            <a:off x="4008438" y="4805363"/>
            <a:ext cx="1279525" cy="371475"/>
            <a:chOff x="2292" y="3360"/>
            <a:chExt cx="1020" cy="312"/>
          </a:xfrm>
        </p:grpSpPr>
        <p:sp>
          <p:nvSpPr>
            <p:cNvPr id="270394" name="Oval 21"/>
            <p:cNvSpPr>
              <a:spLocks noChangeArrowheads="1"/>
            </p:cNvSpPr>
            <p:nvPr/>
          </p:nvSpPr>
          <p:spPr bwMode="auto">
            <a:xfrm>
              <a:off x="2292" y="3552"/>
              <a:ext cx="276" cy="96"/>
            </a:xfrm>
            <a:prstGeom prst="ellipse">
              <a:avLst/>
            </a:prstGeom>
            <a:gradFill rotWithShape="0">
              <a:gsLst>
                <a:gs pos="0">
                  <a:srgbClr val="99CCFF"/>
                </a:gs>
                <a:gs pos="100000">
                  <a:srgbClr val="FFFFFF"/>
                </a:gs>
              </a:gsLst>
              <a:path path="shape">
                <a:fillToRect l="50000" t="50000" r="50000" b="50000"/>
              </a:path>
            </a:gradFill>
            <a:ln w="9525">
              <a:noFill/>
              <a:round/>
              <a:headEnd/>
              <a:tailEnd/>
            </a:ln>
            <a:effectLst/>
          </p:spPr>
          <p:txBody>
            <a:bodyPr wrap="none" anchor="ctr"/>
            <a:lstStyle/>
            <a:p>
              <a:endParaRPr lang="en-US" altLang="en-US"/>
            </a:p>
          </p:txBody>
        </p:sp>
        <p:sp>
          <p:nvSpPr>
            <p:cNvPr id="270395" name="Oval 22"/>
            <p:cNvSpPr>
              <a:spLocks noChangeArrowheads="1"/>
            </p:cNvSpPr>
            <p:nvPr/>
          </p:nvSpPr>
          <p:spPr bwMode="auto">
            <a:xfrm>
              <a:off x="2508" y="3516"/>
              <a:ext cx="276" cy="96"/>
            </a:xfrm>
            <a:prstGeom prst="ellipse">
              <a:avLst/>
            </a:prstGeom>
            <a:gradFill rotWithShape="0">
              <a:gsLst>
                <a:gs pos="0">
                  <a:srgbClr val="99CCFF"/>
                </a:gs>
                <a:gs pos="100000">
                  <a:srgbClr val="FFFFFF"/>
                </a:gs>
              </a:gsLst>
              <a:path path="shape">
                <a:fillToRect l="50000" t="50000" r="50000" b="50000"/>
              </a:path>
            </a:gradFill>
            <a:ln w="9525">
              <a:noFill/>
              <a:round/>
              <a:headEnd/>
              <a:tailEnd/>
            </a:ln>
            <a:effectLst/>
          </p:spPr>
          <p:txBody>
            <a:bodyPr wrap="none" anchor="ctr"/>
            <a:lstStyle/>
            <a:p>
              <a:endParaRPr lang="en-US" altLang="en-US"/>
            </a:p>
          </p:txBody>
        </p:sp>
        <p:sp>
          <p:nvSpPr>
            <p:cNvPr id="270396" name="Oval 23"/>
            <p:cNvSpPr>
              <a:spLocks noChangeArrowheads="1"/>
            </p:cNvSpPr>
            <p:nvPr/>
          </p:nvSpPr>
          <p:spPr bwMode="auto">
            <a:xfrm>
              <a:off x="2676" y="3480"/>
              <a:ext cx="276" cy="96"/>
            </a:xfrm>
            <a:prstGeom prst="ellipse">
              <a:avLst/>
            </a:prstGeom>
            <a:gradFill rotWithShape="0">
              <a:gsLst>
                <a:gs pos="0">
                  <a:srgbClr val="99CCFF"/>
                </a:gs>
                <a:gs pos="100000">
                  <a:srgbClr val="FFFFFF"/>
                </a:gs>
              </a:gsLst>
              <a:path path="shape">
                <a:fillToRect l="50000" t="50000" r="50000" b="50000"/>
              </a:path>
            </a:gradFill>
            <a:ln w="9525">
              <a:noFill/>
              <a:round/>
              <a:headEnd/>
              <a:tailEnd/>
            </a:ln>
            <a:effectLst/>
          </p:spPr>
          <p:txBody>
            <a:bodyPr wrap="none" anchor="ctr"/>
            <a:lstStyle/>
            <a:p>
              <a:endParaRPr lang="en-US" altLang="en-US"/>
            </a:p>
          </p:txBody>
        </p:sp>
        <p:sp>
          <p:nvSpPr>
            <p:cNvPr id="270397" name="Oval 24"/>
            <p:cNvSpPr>
              <a:spLocks noChangeArrowheads="1"/>
            </p:cNvSpPr>
            <p:nvPr/>
          </p:nvSpPr>
          <p:spPr bwMode="auto">
            <a:xfrm>
              <a:off x="2688" y="3576"/>
              <a:ext cx="276" cy="96"/>
            </a:xfrm>
            <a:prstGeom prst="ellipse">
              <a:avLst/>
            </a:prstGeom>
            <a:gradFill rotWithShape="0">
              <a:gsLst>
                <a:gs pos="0">
                  <a:srgbClr val="99CCFF"/>
                </a:gs>
                <a:gs pos="100000">
                  <a:srgbClr val="FFFFFF"/>
                </a:gs>
              </a:gsLst>
              <a:path path="shape">
                <a:fillToRect l="50000" t="50000" r="50000" b="50000"/>
              </a:path>
            </a:gradFill>
            <a:ln w="9525">
              <a:noFill/>
              <a:round/>
              <a:headEnd/>
              <a:tailEnd/>
            </a:ln>
            <a:effectLst/>
          </p:spPr>
          <p:txBody>
            <a:bodyPr wrap="none" anchor="ctr"/>
            <a:lstStyle/>
            <a:p>
              <a:endParaRPr lang="en-US" altLang="en-US"/>
            </a:p>
          </p:txBody>
        </p:sp>
        <p:sp>
          <p:nvSpPr>
            <p:cNvPr id="270398" name="Oval 25"/>
            <p:cNvSpPr>
              <a:spLocks noChangeArrowheads="1"/>
            </p:cNvSpPr>
            <p:nvPr/>
          </p:nvSpPr>
          <p:spPr bwMode="auto">
            <a:xfrm>
              <a:off x="2364" y="3480"/>
              <a:ext cx="276" cy="96"/>
            </a:xfrm>
            <a:prstGeom prst="ellipse">
              <a:avLst/>
            </a:prstGeom>
            <a:gradFill rotWithShape="0">
              <a:gsLst>
                <a:gs pos="0">
                  <a:srgbClr val="99CCFF"/>
                </a:gs>
                <a:gs pos="100000">
                  <a:srgbClr val="FFFFFF"/>
                </a:gs>
              </a:gsLst>
              <a:path path="shape">
                <a:fillToRect l="50000" t="50000" r="50000" b="50000"/>
              </a:path>
            </a:gradFill>
            <a:ln w="9525">
              <a:noFill/>
              <a:round/>
              <a:headEnd/>
              <a:tailEnd/>
            </a:ln>
            <a:effectLst/>
          </p:spPr>
          <p:txBody>
            <a:bodyPr wrap="none" anchor="ctr"/>
            <a:lstStyle/>
            <a:p>
              <a:endParaRPr lang="en-US" altLang="en-US"/>
            </a:p>
          </p:txBody>
        </p:sp>
        <p:sp>
          <p:nvSpPr>
            <p:cNvPr id="270399" name="Oval 26"/>
            <p:cNvSpPr>
              <a:spLocks noChangeArrowheads="1"/>
            </p:cNvSpPr>
            <p:nvPr/>
          </p:nvSpPr>
          <p:spPr bwMode="auto">
            <a:xfrm>
              <a:off x="2508" y="3408"/>
              <a:ext cx="276" cy="96"/>
            </a:xfrm>
            <a:prstGeom prst="ellipse">
              <a:avLst/>
            </a:prstGeom>
            <a:gradFill rotWithShape="0">
              <a:gsLst>
                <a:gs pos="0">
                  <a:srgbClr val="99CCFF"/>
                </a:gs>
                <a:gs pos="100000">
                  <a:srgbClr val="FFFFFF"/>
                </a:gs>
              </a:gsLst>
              <a:path path="shape">
                <a:fillToRect l="50000" t="50000" r="50000" b="50000"/>
              </a:path>
            </a:gradFill>
            <a:ln w="9525">
              <a:noFill/>
              <a:round/>
              <a:headEnd/>
              <a:tailEnd/>
            </a:ln>
            <a:effectLst/>
          </p:spPr>
          <p:txBody>
            <a:bodyPr wrap="none" anchor="ctr"/>
            <a:lstStyle/>
            <a:p>
              <a:endParaRPr lang="en-US" altLang="en-US"/>
            </a:p>
          </p:txBody>
        </p:sp>
        <p:sp>
          <p:nvSpPr>
            <p:cNvPr id="270400" name="Oval 27"/>
            <p:cNvSpPr>
              <a:spLocks noChangeArrowheads="1"/>
            </p:cNvSpPr>
            <p:nvPr/>
          </p:nvSpPr>
          <p:spPr bwMode="auto">
            <a:xfrm>
              <a:off x="2496" y="3564"/>
              <a:ext cx="276" cy="96"/>
            </a:xfrm>
            <a:prstGeom prst="ellipse">
              <a:avLst/>
            </a:prstGeom>
            <a:gradFill rotWithShape="0">
              <a:gsLst>
                <a:gs pos="0">
                  <a:srgbClr val="99CCFF"/>
                </a:gs>
                <a:gs pos="100000">
                  <a:srgbClr val="FFFFFF"/>
                </a:gs>
              </a:gsLst>
              <a:path path="shape">
                <a:fillToRect l="50000" t="50000" r="50000" b="50000"/>
              </a:path>
            </a:gradFill>
            <a:ln w="9525">
              <a:noFill/>
              <a:round/>
              <a:headEnd/>
              <a:tailEnd/>
            </a:ln>
            <a:effectLst/>
          </p:spPr>
          <p:txBody>
            <a:bodyPr wrap="none" anchor="ctr"/>
            <a:lstStyle/>
            <a:p>
              <a:endParaRPr lang="en-US" altLang="en-US"/>
            </a:p>
          </p:txBody>
        </p:sp>
        <p:sp>
          <p:nvSpPr>
            <p:cNvPr id="270401" name="Oval 28"/>
            <p:cNvSpPr>
              <a:spLocks noChangeArrowheads="1"/>
            </p:cNvSpPr>
            <p:nvPr/>
          </p:nvSpPr>
          <p:spPr bwMode="auto">
            <a:xfrm>
              <a:off x="2892" y="3540"/>
              <a:ext cx="276" cy="96"/>
            </a:xfrm>
            <a:prstGeom prst="ellipse">
              <a:avLst/>
            </a:prstGeom>
            <a:gradFill rotWithShape="0">
              <a:gsLst>
                <a:gs pos="0">
                  <a:srgbClr val="99CCFF"/>
                </a:gs>
                <a:gs pos="100000">
                  <a:srgbClr val="FFFFFF"/>
                </a:gs>
              </a:gsLst>
              <a:path path="shape">
                <a:fillToRect l="50000" t="50000" r="50000" b="50000"/>
              </a:path>
            </a:gradFill>
            <a:ln w="9525">
              <a:noFill/>
              <a:round/>
              <a:headEnd/>
              <a:tailEnd/>
            </a:ln>
            <a:effectLst/>
          </p:spPr>
          <p:txBody>
            <a:bodyPr wrap="none" anchor="ctr"/>
            <a:lstStyle/>
            <a:p>
              <a:endParaRPr lang="en-US" altLang="en-US"/>
            </a:p>
          </p:txBody>
        </p:sp>
        <p:sp>
          <p:nvSpPr>
            <p:cNvPr id="270402" name="Oval 29"/>
            <p:cNvSpPr>
              <a:spLocks noChangeArrowheads="1"/>
            </p:cNvSpPr>
            <p:nvPr/>
          </p:nvSpPr>
          <p:spPr bwMode="auto">
            <a:xfrm>
              <a:off x="2724" y="3432"/>
              <a:ext cx="276" cy="96"/>
            </a:xfrm>
            <a:prstGeom prst="ellipse">
              <a:avLst/>
            </a:prstGeom>
            <a:gradFill rotWithShape="0">
              <a:gsLst>
                <a:gs pos="0">
                  <a:srgbClr val="99CCFF"/>
                </a:gs>
                <a:gs pos="100000">
                  <a:srgbClr val="FFFFFF"/>
                </a:gs>
              </a:gsLst>
              <a:path path="shape">
                <a:fillToRect l="50000" t="50000" r="50000" b="50000"/>
              </a:path>
            </a:gradFill>
            <a:ln w="9525">
              <a:noFill/>
              <a:round/>
              <a:headEnd/>
              <a:tailEnd/>
            </a:ln>
            <a:effectLst/>
          </p:spPr>
          <p:txBody>
            <a:bodyPr wrap="none" anchor="ctr"/>
            <a:lstStyle/>
            <a:p>
              <a:endParaRPr lang="en-US" altLang="en-US"/>
            </a:p>
          </p:txBody>
        </p:sp>
        <p:sp>
          <p:nvSpPr>
            <p:cNvPr id="270403" name="Oval 30"/>
            <p:cNvSpPr>
              <a:spLocks noChangeArrowheads="1"/>
            </p:cNvSpPr>
            <p:nvPr/>
          </p:nvSpPr>
          <p:spPr bwMode="auto">
            <a:xfrm>
              <a:off x="2832" y="3468"/>
              <a:ext cx="276" cy="96"/>
            </a:xfrm>
            <a:prstGeom prst="ellipse">
              <a:avLst/>
            </a:prstGeom>
            <a:gradFill rotWithShape="0">
              <a:gsLst>
                <a:gs pos="0">
                  <a:srgbClr val="99CCFF"/>
                </a:gs>
                <a:gs pos="100000">
                  <a:srgbClr val="FFFFFF"/>
                </a:gs>
              </a:gsLst>
              <a:path path="shape">
                <a:fillToRect l="50000" t="50000" r="50000" b="50000"/>
              </a:path>
            </a:gradFill>
            <a:ln w="9525">
              <a:noFill/>
              <a:round/>
              <a:headEnd/>
              <a:tailEnd/>
            </a:ln>
            <a:effectLst/>
          </p:spPr>
          <p:txBody>
            <a:bodyPr wrap="none" anchor="ctr"/>
            <a:lstStyle/>
            <a:p>
              <a:endParaRPr lang="en-US" altLang="en-US"/>
            </a:p>
          </p:txBody>
        </p:sp>
        <p:sp>
          <p:nvSpPr>
            <p:cNvPr id="270404" name="Oval 31"/>
            <p:cNvSpPr>
              <a:spLocks noChangeArrowheads="1"/>
            </p:cNvSpPr>
            <p:nvPr/>
          </p:nvSpPr>
          <p:spPr bwMode="auto">
            <a:xfrm>
              <a:off x="2940" y="3576"/>
              <a:ext cx="276" cy="96"/>
            </a:xfrm>
            <a:prstGeom prst="ellipse">
              <a:avLst/>
            </a:prstGeom>
            <a:gradFill rotWithShape="0">
              <a:gsLst>
                <a:gs pos="0">
                  <a:srgbClr val="99CCFF"/>
                </a:gs>
                <a:gs pos="100000">
                  <a:srgbClr val="FFFFFF"/>
                </a:gs>
              </a:gsLst>
              <a:path path="shape">
                <a:fillToRect l="50000" t="50000" r="50000" b="50000"/>
              </a:path>
            </a:gradFill>
            <a:ln w="9525">
              <a:noFill/>
              <a:round/>
              <a:headEnd/>
              <a:tailEnd/>
            </a:ln>
            <a:effectLst/>
          </p:spPr>
          <p:txBody>
            <a:bodyPr wrap="none" anchor="ctr"/>
            <a:lstStyle/>
            <a:p>
              <a:endParaRPr lang="en-US" altLang="en-US"/>
            </a:p>
          </p:txBody>
        </p:sp>
        <p:sp>
          <p:nvSpPr>
            <p:cNvPr id="270405" name="Oval 32"/>
            <p:cNvSpPr>
              <a:spLocks noChangeArrowheads="1"/>
            </p:cNvSpPr>
            <p:nvPr/>
          </p:nvSpPr>
          <p:spPr bwMode="auto">
            <a:xfrm>
              <a:off x="2664" y="3360"/>
              <a:ext cx="276" cy="96"/>
            </a:xfrm>
            <a:prstGeom prst="ellipse">
              <a:avLst/>
            </a:prstGeom>
            <a:gradFill rotWithShape="0">
              <a:gsLst>
                <a:gs pos="0">
                  <a:srgbClr val="99CCFF"/>
                </a:gs>
                <a:gs pos="100000">
                  <a:srgbClr val="FFFFFF"/>
                </a:gs>
              </a:gsLst>
              <a:path path="shape">
                <a:fillToRect l="50000" t="50000" r="50000" b="50000"/>
              </a:path>
            </a:gradFill>
            <a:ln w="9525">
              <a:noFill/>
              <a:round/>
              <a:headEnd/>
              <a:tailEnd/>
            </a:ln>
            <a:effectLst/>
          </p:spPr>
          <p:txBody>
            <a:bodyPr wrap="none" anchor="ctr"/>
            <a:lstStyle/>
            <a:p>
              <a:endParaRPr lang="en-US" altLang="en-US"/>
            </a:p>
          </p:txBody>
        </p:sp>
        <p:sp>
          <p:nvSpPr>
            <p:cNvPr id="270406" name="Oval 33"/>
            <p:cNvSpPr>
              <a:spLocks noChangeArrowheads="1"/>
            </p:cNvSpPr>
            <p:nvPr/>
          </p:nvSpPr>
          <p:spPr bwMode="auto">
            <a:xfrm>
              <a:off x="3036" y="3576"/>
              <a:ext cx="276" cy="96"/>
            </a:xfrm>
            <a:prstGeom prst="ellipse">
              <a:avLst/>
            </a:prstGeom>
            <a:gradFill rotWithShape="0">
              <a:gsLst>
                <a:gs pos="0">
                  <a:srgbClr val="99CCFF"/>
                </a:gs>
                <a:gs pos="100000">
                  <a:srgbClr val="FFFFFF"/>
                </a:gs>
              </a:gsLst>
              <a:path path="shape">
                <a:fillToRect l="50000" t="50000" r="50000" b="50000"/>
              </a:path>
            </a:gradFill>
            <a:ln w="9525">
              <a:noFill/>
              <a:round/>
              <a:headEnd/>
              <a:tailEnd/>
            </a:ln>
            <a:effectLst/>
          </p:spPr>
          <p:txBody>
            <a:bodyPr wrap="none" anchor="ctr"/>
            <a:lstStyle/>
            <a:p>
              <a:endParaRPr lang="en-US" altLang="en-US"/>
            </a:p>
          </p:txBody>
        </p:sp>
        <p:sp>
          <p:nvSpPr>
            <p:cNvPr id="270407" name="Oval 34"/>
            <p:cNvSpPr>
              <a:spLocks noChangeArrowheads="1"/>
            </p:cNvSpPr>
            <p:nvPr/>
          </p:nvSpPr>
          <p:spPr bwMode="auto">
            <a:xfrm>
              <a:off x="2940" y="3492"/>
              <a:ext cx="276" cy="96"/>
            </a:xfrm>
            <a:prstGeom prst="ellipse">
              <a:avLst/>
            </a:prstGeom>
            <a:gradFill rotWithShape="0">
              <a:gsLst>
                <a:gs pos="0">
                  <a:srgbClr val="99CCFF"/>
                </a:gs>
                <a:gs pos="100000">
                  <a:srgbClr val="FFFFFF"/>
                </a:gs>
              </a:gsLst>
              <a:path path="shape">
                <a:fillToRect l="50000" t="50000" r="50000" b="50000"/>
              </a:path>
            </a:gradFill>
            <a:ln w="9525">
              <a:noFill/>
              <a:round/>
              <a:headEnd/>
              <a:tailEnd/>
            </a:ln>
            <a:effectLst/>
          </p:spPr>
          <p:txBody>
            <a:bodyPr wrap="none" anchor="ctr"/>
            <a:lstStyle/>
            <a:p>
              <a:endParaRPr lang="en-US" altLang="en-US"/>
            </a:p>
          </p:txBody>
        </p:sp>
        <p:sp>
          <p:nvSpPr>
            <p:cNvPr id="270408" name="Oval 35"/>
            <p:cNvSpPr>
              <a:spLocks noChangeArrowheads="1"/>
            </p:cNvSpPr>
            <p:nvPr/>
          </p:nvSpPr>
          <p:spPr bwMode="auto">
            <a:xfrm>
              <a:off x="2820" y="3396"/>
              <a:ext cx="276" cy="96"/>
            </a:xfrm>
            <a:prstGeom prst="ellipse">
              <a:avLst/>
            </a:prstGeom>
            <a:gradFill rotWithShape="0">
              <a:gsLst>
                <a:gs pos="0">
                  <a:srgbClr val="99CCFF"/>
                </a:gs>
                <a:gs pos="100000">
                  <a:srgbClr val="FFFFFF"/>
                </a:gs>
              </a:gsLst>
              <a:path path="shape">
                <a:fillToRect l="50000" t="50000" r="50000" b="50000"/>
              </a:path>
            </a:gradFill>
            <a:ln w="9525">
              <a:noFill/>
              <a:round/>
              <a:headEnd/>
              <a:tailEnd/>
            </a:ln>
            <a:effectLst/>
          </p:spPr>
          <p:txBody>
            <a:bodyPr wrap="none" anchor="ctr"/>
            <a:lstStyle/>
            <a:p>
              <a:endParaRPr lang="en-US" altLang="en-US"/>
            </a:p>
          </p:txBody>
        </p:sp>
      </p:grpSp>
      <p:sp>
        <p:nvSpPr>
          <p:cNvPr id="270357" name="Oval 36"/>
          <p:cNvSpPr>
            <a:spLocks noChangeArrowheads="1"/>
          </p:cNvSpPr>
          <p:nvPr/>
        </p:nvSpPr>
        <p:spPr bwMode="auto">
          <a:xfrm rot="-184525" flipH="1" flipV="1">
            <a:off x="2516188" y="5048250"/>
            <a:ext cx="815975" cy="80963"/>
          </a:xfrm>
          <a:prstGeom prst="ellipse">
            <a:avLst/>
          </a:prstGeom>
          <a:solidFill>
            <a:srgbClr val="FFE5E5"/>
          </a:solidFill>
          <a:ln w="9525">
            <a:solidFill>
              <a:srgbClr val="FF9999"/>
            </a:solidFill>
            <a:round/>
            <a:headEnd/>
            <a:tailEnd/>
          </a:ln>
          <a:effectLst/>
        </p:spPr>
        <p:txBody>
          <a:bodyPr rot="10800000" wrap="none" anchor="ctr"/>
          <a:lstStyle/>
          <a:p>
            <a:pPr algn="ctr" eaLnBrk="0" hangingPunct="0">
              <a:lnSpc>
                <a:spcPct val="95000"/>
              </a:lnSpc>
            </a:pPr>
            <a:endParaRPr lang="en-US" altLang="en-US" sz="4400" b="1">
              <a:latin typeface="Times New Roman" pitchFamily="18" charset="0"/>
            </a:endParaRPr>
          </a:p>
        </p:txBody>
      </p:sp>
      <p:sp>
        <p:nvSpPr>
          <p:cNvPr id="270358" name="Oval 37"/>
          <p:cNvSpPr>
            <a:spLocks noChangeArrowheads="1"/>
          </p:cNvSpPr>
          <p:nvPr/>
        </p:nvSpPr>
        <p:spPr bwMode="auto">
          <a:xfrm rot="610952" flipH="1">
            <a:off x="3387725" y="5005388"/>
            <a:ext cx="714375" cy="195262"/>
          </a:xfrm>
          <a:prstGeom prst="ellipse">
            <a:avLst/>
          </a:prstGeom>
          <a:solidFill>
            <a:srgbClr val="FFE5E5"/>
          </a:solidFill>
          <a:ln w="9525">
            <a:solidFill>
              <a:srgbClr val="FF9999"/>
            </a:solidFill>
            <a:round/>
            <a:headEnd/>
            <a:tailEnd/>
          </a:ln>
          <a:effectLst/>
        </p:spPr>
        <p:txBody>
          <a:bodyPr wrap="none" anchor="ctr"/>
          <a:lstStyle/>
          <a:p>
            <a:pPr algn="ctr" eaLnBrk="0" hangingPunct="0">
              <a:lnSpc>
                <a:spcPct val="95000"/>
              </a:lnSpc>
            </a:pPr>
            <a:endParaRPr lang="en-US" altLang="en-US" sz="4400" b="1">
              <a:latin typeface="Times New Roman" pitchFamily="18" charset="0"/>
            </a:endParaRPr>
          </a:p>
        </p:txBody>
      </p:sp>
      <p:grpSp>
        <p:nvGrpSpPr>
          <p:cNvPr id="270359" name="Group 38"/>
          <p:cNvGrpSpPr>
            <a:grpSpLocks/>
          </p:cNvGrpSpPr>
          <p:nvPr/>
        </p:nvGrpSpPr>
        <p:grpSpPr bwMode="auto">
          <a:xfrm rot="-71199">
            <a:off x="1287463" y="4935538"/>
            <a:ext cx="6788150" cy="385762"/>
            <a:chOff x="180" y="2988"/>
            <a:chExt cx="5412" cy="324"/>
          </a:xfrm>
        </p:grpSpPr>
        <p:sp>
          <p:nvSpPr>
            <p:cNvPr id="270382" name="Oval 39"/>
            <p:cNvSpPr>
              <a:spLocks noChangeArrowheads="1"/>
            </p:cNvSpPr>
            <p:nvPr/>
          </p:nvSpPr>
          <p:spPr bwMode="auto">
            <a:xfrm rot="359494">
              <a:off x="180" y="2988"/>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83" name="Oval 40"/>
            <p:cNvSpPr>
              <a:spLocks noChangeArrowheads="1"/>
            </p:cNvSpPr>
            <p:nvPr/>
          </p:nvSpPr>
          <p:spPr bwMode="auto">
            <a:xfrm rot="-34358">
              <a:off x="960" y="3084"/>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84" name="Oval 41"/>
            <p:cNvSpPr>
              <a:spLocks noChangeArrowheads="1"/>
            </p:cNvSpPr>
            <p:nvPr/>
          </p:nvSpPr>
          <p:spPr bwMode="auto">
            <a:xfrm rot="399116">
              <a:off x="1380" y="3132"/>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85" name="Oval 42"/>
            <p:cNvSpPr>
              <a:spLocks noChangeArrowheads="1"/>
            </p:cNvSpPr>
            <p:nvPr/>
          </p:nvSpPr>
          <p:spPr bwMode="auto">
            <a:xfrm rot="-394285">
              <a:off x="1825" y="3175"/>
              <a:ext cx="561" cy="80"/>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86" name="Oval 43"/>
            <p:cNvSpPr>
              <a:spLocks noChangeArrowheads="1"/>
            </p:cNvSpPr>
            <p:nvPr/>
          </p:nvSpPr>
          <p:spPr bwMode="auto">
            <a:xfrm rot="-110750">
              <a:off x="540" y="3036"/>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87" name="Oval 44"/>
            <p:cNvSpPr>
              <a:spLocks noChangeArrowheads="1"/>
            </p:cNvSpPr>
            <p:nvPr/>
          </p:nvSpPr>
          <p:spPr bwMode="auto">
            <a:xfrm rot="-357070">
              <a:off x="4488" y="3108"/>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88" name="Oval 45"/>
            <p:cNvSpPr>
              <a:spLocks noChangeArrowheads="1"/>
            </p:cNvSpPr>
            <p:nvPr/>
          </p:nvSpPr>
          <p:spPr bwMode="auto">
            <a:xfrm>
              <a:off x="2208" y="3168"/>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89" name="Oval 46"/>
            <p:cNvSpPr>
              <a:spLocks noChangeArrowheads="1"/>
            </p:cNvSpPr>
            <p:nvPr/>
          </p:nvSpPr>
          <p:spPr bwMode="auto">
            <a:xfrm>
              <a:off x="2652" y="3192"/>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90" name="Oval 47"/>
            <p:cNvSpPr>
              <a:spLocks noChangeArrowheads="1"/>
            </p:cNvSpPr>
            <p:nvPr/>
          </p:nvSpPr>
          <p:spPr bwMode="auto">
            <a:xfrm rot="68590">
              <a:off x="3120" y="3216"/>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91" name="Oval 48"/>
            <p:cNvSpPr>
              <a:spLocks noChangeArrowheads="1"/>
            </p:cNvSpPr>
            <p:nvPr/>
          </p:nvSpPr>
          <p:spPr bwMode="auto">
            <a:xfrm rot="-343788">
              <a:off x="3600" y="3204"/>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92" name="Oval 49"/>
            <p:cNvSpPr>
              <a:spLocks noChangeArrowheads="1"/>
            </p:cNvSpPr>
            <p:nvPr/>
          </p:nvSpPr>
          <p:spPr bwMode="auto">
            <a:xfrm rot="-618377">
              <a:off x="4068" y="3144"/>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93" name="Oval 50"/>
            <p:cNvSpPr>
              <a:spLocks noChangeArrowheads="1"/>
            </p:cNvSpPr>
            <p:nvPr/>
          </p:nvSpPr>
          <p:spPr bwMode="auto">
            <a:xfrm rot="-610952">
              <a:off x="4968" y="3036"/>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grpSp>
      <p:grpSp>
        <p:nvGrpSpPr>
          <p:cNvPr id="270360" name="Group 51"/>
          <p:cNvGrpSpPr>
            <a:grpSpLocks/>
          </p:cNvGrpSpPr>
          <p:nvPr/>
        </p:nvGrpSpPr>
        <p:grpSpPr bwMode="auto">
          <a:xfrm>
            <a:off x="1287463" y="5065713"/>
            <a:ext cx="6788150" cy="385762"/>
            <a:chOff x="192" y="3600"/>
            <a:chExt cx="5412" cy="324"/>
          </a:xfrm>
        </p:grpSpPr>
        <p:sp>
          <p:nvSpPr>
            <p:cNvPr id="270370" name="Oval 52"/>
            <p:cNvSpPr>
              <a:spLocks noChangeArrowheads="1"/>
            </p:cNvSpPr>
            <p:nvPr/>
          </p:nvSpPr>
          <p:spPr bwMode="auto">
            <a:xfrm rot="21240506" flipH="1">
              <a:off x="4980" y="3600"/>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71" name="Oval 53"/>
            <p:cNvSpPr>
              <a:spLocks noChangeArrowheads="1"/>
            </p:cNvSpPr>
            <p:nvPr/>
          </p:nvSpPr>
          <p:spPr bwMode="auto">
            <a:xfrm rot="34358" flipH="1">
              <a:off x="4200" y="3708"/>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72" name="Oval 54"/>
            <p:cNvSpPr>
              <a:spLocks noChangeArrowheads="1"/>
            </p:cNvSpPr>
            <p:nvPr/>
          </p:nvSpPr>
          <p:spPr bwMode="auto">
            <a:xfrm rot="21200884" flipH="1">
              <a:off x="3768" y="3792"/>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73" name="Oval 55"/>
            <p:cNvSpPr>
              <a:spLocks noChangeArrowheads="1"/>
            </p:cNvSpPr>
            <p:nvPr/>
          </p:nvSpPr>
          <p:spPr bwMode="auto">
            <a:xfrm rot="394285" flipH="1">
              <a:off x="3386" y="3823"/>
              <a:ext cx="561" cy="80"/>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74" name="Oval 56"/>
            <p:cNvSpPr>
              <a:spLocks noChangeArrowheads="1"/>
            </p:cNvSpPr>
            <p:nvPr/>
          </p:nvSpPr>
          <p:spPr bwMode="auto">
            <a:xfrm rot="110750" flipH="1">
              <a:off x="4620" y="3648"/>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75" name="Oval 57"/>
            <p:cNvSpPr>
              <a:spLocks noChangeArrowheads="1"/>
            </p:cNvSpPr>
            <p:nvPr/>
          </p:nvSpPr>
          <p:spPr bwMode="auto">
            <a:xfrm rot="357070" flipH="1">
              <a:off x="672" y="3720"/>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76" name="Oval 58"/>
            <p:cNvSpPr>
              <a:spLocks noChangeArrowheads="1"/>
            </p:cNvSpPr>
            <p:nvPr/>
          </p:nvSpPr>
          <p:spPr bwMode="auto">
            <a:xfrm flipH="1">
              <a:off x="2952" y="3804"/>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77" name="Oval 59"/>
            <p:cNvSpPr>
              <a:spLocks noChangeArrowheads="1"/>
            </p:cNvSpPr>
            <p:nvPr/>
          </p:nvSpPr>
          <p:spPr bwMode="auto">
            <a:xfrm flipH="1">
              <a:off x="2508" y="3804"/>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78" name="Oval 60"/>
            <p:cNvSpPr>
              <a:spLocks noChangeArrowheads="1"/>
            </p:cNvSpPr>
            <p:nvPr/>
          </p:nvSpPr>
          <p:spPr bwMode="auto">
            <a:xfrm rot="21531410" flipH="1">
              <a:off x="2040" y="3828"/>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79" name="Oval 61"/>
            <p:cNvSpPr>
              <a:spLocks noChangeArrowheads="1"/>
            </p:cNvSpPr>
            <p:nvPr/>
          </p:nvSpPr>
          <p:spPr bwMode="auto">
            <a:xfrm rot="343788" flipH="1">
              <a:off x="1560" y="3816"/>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80" name="Oval 62"/>
            <p:cNvSpPr>
              <a:spLocks noChangeArrowheads="1"/>
            </p:cNvSpPr>
            <p:nvPr/>
          </p:nvSpPr>
          <p:spPr bwMode="auto">
            <a:xfrm rot="618377" flipH="1">
              <a:off x="1092" y="3756"/>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sp>
          <p:nvSpPr>
            <p:cNvPr id="270381" name="Oval 63"/>
            <p:cNvSpPr>
              <a:spLocks noChangeArrowheads="1"/>
            </p:cNvSpPr>
            <p:nvPr/>
          </p:nvSpPr>
          <p:spPr bwMode="auto">
            <a:xfrm rot="222322" flipH="1">
              <a:off x="192" y="3648"/>
              <a:ext cx="624" cy="96"/>
            </a:xfrm>
            <a:prstGeom prst="ellipse">
              <a:avLst/>
            </a:prstGeom>
            <a:solidFill>
              <a:srgbClr val="FFE5E5"/>
            </a:solidFill>
            <a:ln w="9525">
              <a:solidFill>
                <a:srgbClr val="FF9999"/>
              </a:solidFill>
              <a:round/>
              <a:headEnd/>
              <a:tailEnd/>
            </a:ln>
            <a:effectLst/>
          </p:spPr>
          <p:txBody>
            <a:bodyPr wrap="none" anchor="ctr"/>
            <a:lstStyle/>
            <a:p>
              <a:endParaRPr lang="en-US" altLang="en-US"/>
            </a:p>
          </p:txBody>
        </p:sp>
      </p:grpSp>
      <p:sp>
        <p:nvSpPr>
          <p:cNvPr id="144448" name="Text Box 64"/>
          <p:cNvSpPr txBox="1">
            <a:spLocks noChangeArrowheads="1"/>
          </p:cNvSpPr>
          <p:nvPr/>
        </p:nvSpPr>
        <p:spPr bwMode="auto">
          <a:xfrm rot="298868">
            <a:off x="1217613" y="5340350"/>
            <a:ext cx="25828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lnSpc>
                <a:spcPct val="90000"/>
              </a:lnSpc>
              <a:defRPr/>
            </a:pPr>
            <a:r>
              <a:rPr lang="en-US" sz="2000" b="1">
                <a:solidFill>
                  <a:schemeClr val="tx2"/>
                </a:solidFill>
                <a:effectLst>
                  <a:outerShdw blurRad="38100" dist="38100" dir="2700000" algn="tl">
                    <a:srgbClr val="000000"/>
                  </a:outerShdw>
                </a:effectLst>
                <a:latin typeface="Arial" charset="0"/>
              </a:rPr>
              <a:t>Endothelial</a:t>
            </a:r>
            <a:r>
              <a:rPr lang="en-US" sz="2000" b="1">
                <a:solidFill>
                  <a:srgbClr val="CC3300"/>
                </a:solidFill>
                <a:effectLst>
                  <a:outerShdw blurRad="38100" dist="38100" dir="2700000" algn="tl">
                    <a:srgbClr val="000000"/>
                  </a:outerShdw>
                </a:effectLst>
                <a:latin typeface="Arial" charset="0"/>
              </a:rPr>
              <a:t> </a:t>
            </a:r>
            <a:r>
              <a:rPr lang="en-US" sz="2000" b="1">
                <a:solidFill>
                  <a:schemeClr val="tx2"/>
                </a:solidFill>
                <a:effectLst>
                  <a:outerShdw blurRad="38100" dist="38100" dir="2700000" algn="tl">
                    <a:srgbClr val="000000"/>
                  </a:outerShdw>
                </a:effectLst>
                <a:latin typeface="Arial" charset="0"/>
              </a:rPr>
              <a:t>damage</a:t>
            </a:r>
            <a:endParaRPr lang="en-US" sz="2000" b="1">
              <a:effectLst>
                <a:outerShdw blurRad="38100" dist="38100" dir="2700000" algn="tl">
                  <a:srgbClr val="000000"/>
                </a:outerShdw>
              </a:effectLst>
              <a:latin typeface="Arial" charset="0"/>
            </a:endParaRPr>
          </a:p>
        </p:txBody>
      </p:sp>
      <p:sp>
        <p:nvSpPr>
          <p:cNvPr id="144449" name="Text Box 65"/>
          <p:cNvSpPr txBox="1">
            <a:spLocks noChangeArrowheads="1"/>
          </p:cNvSpPr>
          <p:nvPr/>
        </p:nvSpPr>
        <p:spPr bwMode="auto">
          <a:xfrm rot="-421718">
            <a:off x="5499100" y="5275263"/>
            <a:ext cx="25828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lnSpc>
                <a:spcPct val="90000"/>
              </a:lnSpc>
              <a:defRPr/>
            </a:pPr>
            <a:r>
              <a:rPr lang="en-US" sz="2000" b="1">
                <a:solidFill>
                  <a:schemeClr val="tx2"/>
                </a:solidFill>
                <a:effectLst>
                  <a:outerShdw blurRad="38100" dist="38100" dir="2700000" algn="tl">
                    <a:srgbClr val="000000"/>
                  </a:outerShdw>
                </a:effectLst>
                <a:latin typeface="Arial" charset="0"/>
              </a:rPr>
              <a:t>Endothelial damage</a:t>
            </a:r>
          </a:p>
        </p:txBody>
      </p:sp>
      <p:sp>
        <p:nvSpPr>
          <p:cNvPr id="144450" name="Text Box 66"/>
          <p:cNvSpPr txBox="1">
            <a:spLocks noChangeArrowheads="1"/>
          </p:cNvSpPr>
          <p:nvPr/>
        </p:nvSpPr>
        <p:spPr bwMode="auto">
          <a:xfrm>
            <a:off x="2667000" y="3548063"/>
            <a:ext cx="1295400" cy="47625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algn="ctr" eaLnBrk="0" hangingPunct="0">
              <a:lnSpc>
                <a:spcPct val="95000"/>
              </a:lnSpc>
              <a:spcBef>
                <a:spcPct val="50000"/>
              </a:spcBef>
              <a:defRPr/>
            </a:pPr>
            <a:r>
              <a:rPr lang="en-US" sz="1600" b="1">
                <a:solidFill>
                  <a:srgbClr val="FFFF00"/>
                </a:solidFill>
                <a:effectLst>
                  <a:outerShdw blurRad="38100" dist="38100" dir="2700000" algn="tl">
                    <a:srgbClr val="000000"/>
                  </a:outerShdw>
                </a:effectLst>
                <a:latin typeface="Arial" charset="0"/>
              </a:rPr>
              <a:t>Coagulation</a:t>
            </a:r>
            <a:br>
              <a:rPr lang="en-US" sz="1600" b="1">
                <a:solidFill>
                  <a:srgbClr val="FFFF00"/>
                </a:solidFill>
                <a:effectLst>
                  <a:outerShdw blurRad="38100" dist="38100" dir="2700000" algn="tl">
                    <a:srgbClr val="000000"/>
                  </a:outerShdw>
                </a:effectLst>
                <a:latin typeface="Arial" charset="0"/>
              </a:rPr>
            </a:br>
            <a:r>
              <a:rPr lang="en-US" sz="1600" b="1">
                <a:solidFill>
                  <a:srgbClr val="FFFF00"/>
                </a:solidFill>
                <a:effectLst>
                  <a:outerShdw blurRad="38100" dist="38100" dir="2700000" algn="tl">
                    <a:srgbClr val="000000"/>
                  </a:outerShdw>
                </a:effectLst>
                <a:latin typeface="Arial" charset="0"/>
              </a:rPr>
              <a:t>Activation</a:t>
            </a:r>
          </a:p>
        </p:txBody>
      </p:sp>
      <p:sp>
        <p:nvSpPr>
          <p:cNvPr id="270364" name="Line 67"/>
          <p:cNvSpPr>
            <a:spLocks noChangeShapeType="1"/>
          </p:cNvSpPr>
          <p:nvPr/>
        </p:nvSpPr>
        <p:spPr bwMode="auto">
          <a:xfrm>
            <a:off x="4619625" y="5470525"/>
            <a:ext cx="0" cy="246063"/>
          </a:xfrm>
          <a:prstGeom prst="line">
            <a:avLst/>
          </a:prstGeom>
          <a:noFill/>
          <a:ln w="28575">
            <a:solidFill>
              <a:schemeClr val="tx1"/>
            </a:solidFill>
            <a:round/>
            <a:headEnd/>
            <a:tailEnd type="triangle" w="med" len="med"/>
          </a:ln>
          <a:effectLst/>
        </p:spPr>
        <p:txBody>
          <a:bodyPr wrap="none" anchor="ctr"/>
          <a:lstStyle/>
          <a:p>
            <a:endParaRPr lang="en-US"/>
          </a:p>
        </p:txBody>
      </p:sp>
      <p:sp>
        <p:nvSpPr>
          <p:cNvPr id="270365" name="Line 68"/>
          <p:cNvSpPr>
            <a:spLocks noChangeShapeType="1"/>
          </p:cNvSpPr>
          <p:nvPr/>
        </p:nvSpPr>
        <p:spPr bwMode="auto">
          <a:xfrm>
            <a:off x="4687888" y="3417888"/>
            <a:ext cx="0" cy="303212"/>
          </a:xfrm>
          <a:prstGeom prst="line">
            <a:avLst/>
          </a:prstGeom>
          <a:noFill/>
          <a:ln w="28575">
            <a:solidFill>
              <a:schemeClr val="tx1"/>
            </a:solidFill>
            <a:round/>
            <a:headEnd/>
            <a:tailEnd type="triangle" w="med" len="med"/>
          </a:ln>
          <a:effectLst/>
        </p:spPr>
        <p:txBody>
          <a:bodyPr wrap="none" anchor="ctr"/>
          <a:lstStyle/>
          <a:p>
            <a:endParaRPr lang="en-US"/>
          </a:p>
        </p:txBody>
      </p:sp>
      <p:sp>
        <p:nvSpPr>
          <p:cNvPr id="144453" name="Text Box 69"/>
          <p:cNvSpPr txBox="1">
            <a:spLocks noChangeArrowheads="1"/>
          </p:cNvSpPr>
          <p:nvPr/>
        </p:nvSpPr>
        <p:spPr bwMode="auto">
          <a:xfrm>
            <a:off x="6843713" y="3513138"/>
            <a:ext cx="1538287" cy="5429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lnSpc>
                <a:spcPct val="90000"/>
              </a:lnSpc>
              <a:defRPr/>
            </a:pPr>
            <a:r>
              <a:rPr lang="en-US" sz="1600" b="1">
                <a:effectLst>
                  <a:outerShdw blurRad="38100" dist="38100" dir="2700000" algn="tl">
                    <a:srgbClr val="000000"/>
                  </a:outerShdw>
                </a:effectLst>
                <a:latin typeface="Arial" charset="0"/>
              </a:rPr>
              <a:t>Cytokines</a:t>
            </a:r>
          </a:p>
          <a:p>
            <a:pPr algn="ctr" eaLnBrk="0" hangingPunct="0">
              <a:lnSpc>
                <a:spcPct val="90000"/>
              </a:lnSpc>
              <a:defRPr/>
            </a:pPr>
            <a:r>
              <a:rPr lang="en-US" sz="1600" b="1">
                <a:effectLst>
                  <a:outerShdw blurRad="38100" dist="38100" dir="2700000" algn="tl">
                    <a:srgbClr val="000000"/>
                  </a:outerShdw>
                </a:effectLst>
                <a:latin typeface="Arial" charset="0"/>
              </a:rPr>
              <a:t>TNF, IL-1, IL-6</a:t>
            </a:r>
          </a:p>
        </p:txBody>
      </p:sp>
      <p:sp>
        <p:nvSpPr>
          <p:cNvPr id="270367" name="Line 70"/>
          <p:cNvSpPr>
            <a:spLocks noChangeShapeType="1"/>
          </p:cNvSpPr>
          <p:nvPr/>
        </p:nvSpPr>
        <p:spPr bwMode="auto">
          <a:xfrm>
            <a:off x="5708650" y="3190875"/>
            <a:ext cx="1768475" cy="258763"/>
          </a:xfrm>
          <a:prstGeom prst="line">
            <a:avLst/>
          </a:prstGeom>
          <a:noFill/>
          <a:ln w="28575">
            <a:solidFill>
              <a:schemeClr val="tx1"/>
            </a:solidFill>
            <a:round/>
            <a:headEnd/>
            <a:tailEnd type="triangle" w="med" len="med"/>
          </a:ln>
          <a:effectLst/>
        </p:spPr>
        <p:txBody>
          <a:bodyPr wrap="none" lIns="0" tIns="0" rIns="0" bIns="0" anchor="ctr"/>
          <a:lstStyle/>
          <a:p>
            <a:endParaRPr lang="en-US"/>
          </a:p>
        </p:txBody>
      </p:sp>
      <p:sp>
        <p:nvSpPr>
          <p:cNvPr id="270368" name="Line 71"/>
          <p:cNvSpPr>
            <a:spLocks noChangeShapeType="1"/>
          </p:cNvSpPr>
          <p:nvPr/>
        </p:nvSpPr>
        <p:spPr bwMode="auto">
          <a:xfrm flipH="1">
            <a:off x="2171700" y="3190875"/>
            <a:ext cx="1427163" cy="258763"/>
          </a:xfrm>
          <a:prstGeom prst="line">
            <a:avLst/>
          </a:prstGeom>
          <a:noFill/>
          <a:ln w="28575">
            <a:solidFill>
              <a:schemeClr val="tx1"/>
            </a:solidFill>
            <a:round/>
            <a:headEnd/>
            <a:tailEnd type="triangle" w="med" len="med"/>
          </a:ln>
          <a:effectLst/>
        </p:spPr>
        <p:txBody>
          <a:bodyPr wrap="none" lIns="0" tIns="0" rIns="0" bIns="0" anchor="ctr"/>
          <a:lstStyle/>
          <a:p>
            <a:endParaRPr lang="en-US"/>
          </a:p>
        </p:txBody>
      </p:sp>
      <p:sp>
        <p:nvSpPr>
          <p:cNvPr id="270369" name="Line 72"/>
          <p:cNvSpPr>
            <a:spLocks noChangeShapeType="1"/>
          </p:cNvSpPr>
          <p:nvPr/>
        </p:nvSpPr>
        <p:spPr bwMode="auto">
          <a:xfrm>
            <a:off x="4619625" y="6121400"/>
            <a:ext cx="0" cy="258763"/>
          </a:xfrm>
          <a:prstGeom prst="line">
            <a:avLst/>
          </a:prstGeom>
          <a:noFill/>
          <a:ln w="12700">
            <a:solidFill>
              <a:schemeClr val="tx1"/>
            </a:solidFill>
            <a:round/>
            <a:headEnd/>
            <a:tailEnd type="triangle" w="med" len="med"/>
          </a:ln>
          <a:effectLst/>
        </p:spPr>
        <p:txBody>
          <a:bodyPr wrap="none" lIns="0" tIns="0" rIns="0" bIns="0" anchor="ctr"/>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defRPr/>
            </a:pPr>
            <a:endParaRPr lang="en-US" sz="2400">
              <a:solidFill>
                <a:srgbClr val="FFFFFF"/>
              </a:solidFill>
              <a:latin typeface="Times New Roman" pitchFamily="18" charset="0"/>
              <a:cs typeface="+mn-cs"/>
            </a:endParaRPr>
          </a:p>
        </p:txBody>
      </p:sp>
      <p:sp>
        <p:nvSpPr>
          <p:cNvPr id="29699" name="Text Box 3"/>
          <p:cNvSpPr txBox="1">
            <a:spLocks noChangeArrowheads="1"/>
          </p:cNvSpPr>
          <p:nvPr/>
        </p:nvSpPr>
        <p:spPr bwMode="auto">
          <a:xfrm>
            <a:off x="152400" y="5830888"/>
            <a:ext cx="8094663" cy="102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53975" indent="-5397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defRPr/>
            </a:pPr>
            <a:r>
              <a:rPr lang="en-US" altLang="en-US" sz="1200" smtClean="0">
                <a:solidFill>
                  <a:srgbClr val="FFFFFF"/>
                </a:solidFill>
                <a:latin typeface="Arial" pitchFamily="34" charset="0"/>
                <a:cs typeface="+mn-cs"/>
              </a:rPr>
              <a:t>* Based on data for septicemia </a:t>
            </a:r>
          </a:p>
          <a:p>
            <a:pPr>
              <a:lnSpc>
                <a:spcPct val="90000"/>
              </a:lnSpc>
              <a:defRPr/>
            </a:pPr>
            <a:r>
              <a:rPr lang="en-US" altLang="en-US" sz="1200" smtClean="0">
                <a:solidFill>
                  <a:srgbClr val="FFFFFF"/>
                </a:solidFill>
                <a:latin typeface="Arial" pitchFamily="34" charset="0"/>
                <a:cs typeface="Arial" pitchFamily="34" charset="0"/>
              </a:rPr>
              <a:t>†</a:t>
            </a:r>
            <a:r>
              <a:rPr lang="en-US" altLang="en-US" sz="1200" smtClean="0">
                <a:solidFill>
                  <a:srgbClr val="FFFFFF"/>
                </a:solidFill>
                <a:latin typeface="Arial" pitchFamily="34" charset="0"/>
                <a:cs typeface="+mn-cs"/>
              </a:rPr>
              <a:t>Reflects hospital-wide cases of severe sepsis as defined by infection in the presence of organ dysfunction </a:t>
            </a:r>
          </a:p>
          <a:p>
            <a:pPr>
              <a:lnSpc>
                <a:spcPct val="90000"/>
              </a:lnSpc>
              <a:defRPr/>
            </a:pPr>
            <a:endParaRPr lang="en-US" altLang="en-US" sz="1200" baseline="30000" smtClean="0">
              <a:solidFill>
                <a:srgbClr val="FFFFFF"/>
              </a:solidFill>
              <a:latin typeface="Arial" pitchFamily="34" charset="0"/>
              <a:cs typeface="+mn-cs"/>
            </a:endParaRPr>
          </a:p>
          <a:p>
            <a:pPr>
              <a:lnSpc>
                <a:spcPct val="90000"/>
              </a:lnSpc>
              <a:defRPr/>
            </a:pPr>
            <a:r>
              <a:rPr lang="en-US" altLang="en-US" sz="1200" smtClean="0">
                <a:solidFill>
                  <a:srgbClr val="FFFFFF"/>
                </a:solidFill>
                <a:latin typeface="Arial" pitchFamily="34" charset="0"/>
                <a:cs typeface="+mn-cs"/>
              </a:rPr>
              <a:t>1 Sands KE, et al. </a:t>
            </a:r>
            <a:r>
              <a:rPr lang="en-US" altLang="en-US" sz="1200" i="1" smtClean="0">
                <a:solidFill>
                  <a:srgbClr val="FFFFFF"/>
                </a:solidFill>
                <a:latin typeface="Arial" pitchFamily="34" charset="0"/>
                <a:cs typeface="+mn-cs"/>
              </a:rPr>
              <a:t>JAMA</a:t>
            </a:r>
            <a:r>
              <a:rPr lang="en-US" altLang="en-US" sz="1200" smtClean="0">
                <a:solidFill>
                  <a:srgbClr val="FFFFFF"/>
                </a:solidFill>
                <a:latin typeface="Arial" pitchFamily="34" charset="0"/>
                <a:cs typeface="+mn-cs"/>
              </a:rPr>
              <a:t> 1997;278:234-40.</a:t>
            </a:r>
          </a:p>
          <a:p>
            <a:pPr>
              <a:lnSpc>
                <a:spcPct val="90000"/>
              </a:lnSpc>
              <a:defRPr/>
            </a:pPr>
            <a:r>
              <a:rPr lang="en-US" altLang="en-US" sz="1200" smtClean="0">
                <a:solidFill>
                  <a:srgbClr val="FFFFFF"/>
                </a:solidFill>
                <a:latin typeface="Arial" pitchFamily="34" charset="0"/>
                <a:cs typeface="+mn-cs"/>
              </a:rPr>
              <a:t>2 National Vital Statistics Reports. 2005.</a:t>
            </a:r>
          </a:p>
          <a:p>
            <a:pPr>
              <a:lnSpc>
                <a:spcPct val="90000"/>
              </a:lnSpc>
              <a:defRPr/>
            </a:pPr>
            <a:r>
              <a:rPr lang="en-US" altLang="en-US" sz="1200" smtClean="0">
                <a:solidFill>
                  <a:srgbClr val="FFFFFF"/>
                </a:solidFill>
                <a:latin typeface="Arial" pitchFamily="34" charset="0"/>
                <a:cs typeface="+mn-cs"/>
              </a:rPr>
              <a:t>3 Angus DC, et al. </a:t>
            </a:r>
            <a:r>
              <a:rPr lang="en-US" altLang="en-US" sz="1200" i="1" smtClean="0">
                <a:solidFill>
                  <a:srgbClr val="FFFFFF"/>
                </a:solidFill>
                <a:latin typeface="Arial" pitchFamily="34" charset="0"/>
                <a:cs typeface="+mn-cs"/>
              </a:rPr>
              <a:t>Crit Care Med</a:t>
            </a:r>
            <a:r>
              <a:rPr lang="en-US" altLang="en-US" sz="1200" smtClean="0">
                <a:solidFill>
                  <a:srgbClr val="FFFFFF"/>
                </a:solidFill>
                <a:latin typeface="Arial" pitchFamily="34" charset="0"/>
                <a:cs typeface="+mn-cs"/>
              </a:rPr>
              <a:t> 2001;29:1303-10.  </a:t>
            </a:r>
          </a:p>
        </p:txBody>
      </p:sp>
      <p:sp>
        <p:nvSpPr>
          <p:cNvPr id="243716" name="Rectangle 4"/>
          <p:cNvSpPr>
            <a:spLocks noGrp="1" noChangeArrowheads="1"/>
          </p:cNvSpPr>
          <p:nvPr>
            <p:ph type="title"/>
          </p:nvPr>
        </p:nvSpPr>
        <p:spPr>
          <a:xfrm>
            <a:off x="-85725" y="150813"/>
            <a:ext cx="9229725" cy="1250950"/>
          </a:xfrm>
        </p:spPr>
        <p:txBody>
          <a:bodyPr>
            <a:spAutoFit/>
          </a:bodyPr>
          <a:lstStyle/>
          <a:p>
            <a:pPr eaLnBrk="1" hangingPunct="1"/>
            <a:r>
              <a:rPr lang="en-US" altLang="en-US" b="1" smtClean="0"/>
              <a:t>Severe Sepsis: </a:t>
            </a:r>
            <a:br>
              <a:rPr lang="en-US" altLang="en-US" b="1" smtClean="0"/>
            </a:br>
            <a:r>
              <a:rPr lang="en-US" altLang="en-US" sz="3600" b="1" smtClean="0"/>
              <a:t>A Significant Healthcare Challenge</a:t>
            </a:r>
          </a:p>
        </p:txBody>
      </p:sp>
      <p:sp>
        <p:nvSpPr>
          <p:cNvPr id="243717" name="Rectangle 5"/>
          <p:cNvSpPr>
            <a:spLocks noGrp="1" noChangeArrowheads="1"/>
          </p:cNvSpPr>
          <p:nvPr>
            <p:ph idx="1"/>
          </p:nvPr>
        </p:nvSpPr>
        <p:spPr>
          <a:xfrm>
            <a:off x="685800" y="1447800"/>
            <a:ext cx="7772400" cy="4419600"/>
          </a:xfrm>
        </p:spPr>
        <p:txBody>
          <a:bodyPr/>
          <a:lstStyle/>
          <a:p>
            <a:pPr eaLnBrk="1" hangingPunct="1"/>
            <a:r>
              <a:rPr lang="en-US" altLang="en-US" sz="2800" smtClean="0"/>
              <a:t>Major cause of morbidity and mortality worldwide</a:t>
            </a:r>
          </a:p>
          <a:p>
            <a:pPr lvl="1" eaLnBrk="1" hangingPunct="1"/>
            <a:r>
              <a:rPr lang="en-US" altLang="en-US" smtClean="0"/>
              <a:t>Leading cause of death in noncoronary ICU (US)</a:t>
            </a:r>
            <a:r>
              <a:rPr lang="en-US" altLang="en-US" baseline="30000" smtClean="0"/>
              <a:t>1</a:t>
            </a:r>
          </a:p>
          <a:p>
            <a:pPr lvl="1" eaLnBrk="1" hangingPunct="1"/>
            <a:r>
              <a:rPr lang="en-US" altLang="en-US" smtClean="0"/>
              <a:t>10th leading cause of death overall (US)</a:t>
            </a:r>
            <a:r>
              <a:rPr lang="en-US" altLang="en-US" baseline="30000" smtClean="0"/>
              <a:t>2</a:t>
            </a:r>
            <a:r>
              <a:rPr lang="en-US" altLang="en-US" smtClean="0"/>
              <a:t>*</a:t>
            </a:r>
          </a:p>
          <a:p>
            <a:pPr eaLnBrk="1" hangingPunct="1"/>
            <a:r>
              <a:rPr lang="en-US" altLang="en-US" sz="2800" smtClean="0"/>
              <a:t>More than 750,000 cases of severe sepsis </a:t>
            </a:r>
            <a:br>
              <a:rPr lang="en-US" altLang="en-US" sz="2800" smtClean="0"/>
            </a:br>
            <a:r>
              <a:rPr lang="en-US" altLang="en-US" sz="2800" smtClean="0"/>
              <a:t>in the US annually</a:t>
            </a:r>
            <a:r>
              <a:rPr lang="en-US" altLang="en-US" sz="2800" baseline="30000" smtClean="0"/>
              <a:t>3</a:t>
            </a:r>
          </a:p>
          <a:p>
            <a:pPr eaLnBrk="1" hangingPunct="1"/>
            <a:r>
              <a:rPr lang="en-US" altLang="en-US" sz="2800" smtClean="0"/>
              <a:t>In the US, more than 500 patients die</a:t>
            </a:r>
            <a:br>
              <a:rPr lang="en-US" altLang="en-US" sz="2800" smtClean="0"/>
            </a:br>
            <a:r>
              <a:rPr lang="en-US" altLang="en-US" sz="2800" smtClean="0"/>
              <a:t>of severe sepsis daily</a:t>
            </a:r>
            <a:r>
              <a:rPr lang="en-US" altLang="en-US" sz="2800" baseline="30000" smtClean="0"/>
              <a:t>3†</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362" name="Object 4"/>
          <p:cNvGraphicFramePr>
            <a:graphicFrameLocks noChangeAspect="1"/>
          </p:cNvGraphicFramePr>
          <p:nvPr/>
        </p:nvGraphicFramePr>
        <p:xfrm>
          <a:off x="0" y="1447800"/>
          <a:ext cx="9144000" cy="4052888"/>
        </p:xfrm>
        <a:graphic>
          <a:graphicData uri="http://schemas.openxmlformats.org/presentationml/2006/ole">
            <p:oleObj spid="_x0000_s271362" name="Photo Editor Photo" r:id="rId3" imgW="6620799" imgH="2933333" progId="MSPhotoEd.3">
              <p:embed/>
            </p:oleObj>
          </a:graphicData>
        </a:graphic>
      </p:graphicFrame>
      <p:sp>
        <p:nvSpPr>
          <p:cNvPr id="391173" name="Rectangle 5"/>
          <p:cNvSpPr>
            <a:spLocks noChangeArrowheads="1"/>
          </p:cNvSpPr>
          <p:nvPr/>
        </p:nvSpPr>
        <p:spPr bwMode="auto">
          <a:xfrm>
            <a:off x="7772400" y="2819400"/>
            <a:ext cx="1219200" cy="914400"/>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EAEAEA"/>
              </a:solidFill>
              <a:latin typeface="Verdana" pitchFamily="34" charset="0"/>
              <a:cs typeface="+mn-cs"/>
            </a:endParaRPr>
          </a:p>
        </p:txBody>
      </p:sp>
      <p:sp>
        <p:nvSpPr>
          <p:cNvPr id="391174" name="Rectangle 6"/>
          <p:cNvSpPr>
            <a:spLocks noChangeArrowheads="1"/>
          </p:cNvSpPr>
          <p:nvPr/>
        </p:nvSpPr>
        <p:spPr bwMode="auto">
          <a:xfrm>
            <a:off x="5791200" y="3048000"/>
            <a:ext cx="1295400" cy="609600"/>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EAEAEA"/>
              </a:solidFill>
              <a:latin typeface="Verdana" pitchFamily="34" charset="0"/>
              <a:cs typeface="+mn-cs"/>
            </a:endParaRPr>
          </a:p>
        </p:txBody>
      </p:sp>
      <p:sp>
        <p:nvSpPr>
          <p:cNvPr id="391175" name="Rectangle 7"/>
          <p:cNvSpPr>
            <a:spLocks noChangeArrowheads="1"/>
          </p:cNvSpPr>
          <p:nvPr/>
        </p:nvSpPr>
        <p:spPr bwMode="auto">
          <a:xfrm>
            <a:off x="4953000" y="3352800"/>
            <a:ext cx="838200" cy="152400"/>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EAEAEA"/>
              </a:solidFill>
              <a:latin typeface="Verdana" pitchFamily="34" charset="0"/>
              <a:cs typeface="+mn-cs"/>
            </a:endParaRPr>
          </a:p>
        </p:txBody>
      </p:sp>
      <p:sp>
        <p:nvSpPr>
          <p:cNvPr id="391176" name="Rectangle 8"/>
          <p:cNvSpPr>
            <a:spLocks noChangeArrowheads="1"/>
          </p:cNvSpPr>
          <p:nvPr/>
        </p:nvSpPr>
        <p:spPr bwMode="auto">
          <a:xfrm>
            <a:off x="4191000" y="2895600"/>
            <a:ext cx="1219200" cy="1066800"/>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EAEAEA"/>
              </a:solidFill>
              <a:latin typeface="Verdana" pitchFamily="34" charset="0"/>
              <a:cs typeface="+mn-cs"/>
            </a:endParaRPr>
          </a:p>
        </p:txBody>
      </p:sp>
      <p:sp>
        <p:nvSpPr>
          <p:cNvPr id="391177" name="Rectangle 9"/>
          <p:cNvSpPr>
            <a:spLocks noChangeArrowheads="1"/>
          </p:cNvSpPr>
          <p:nvPr/>
        </p:nvSpPr>
        <p:spPr bwMode="auto">
          <a:xfrm>
            <a:off x="3352800" y="3276600"/>
            <a:ext cx="838200" cy="304800"/>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EAEAEA"/>
              </a:solidFill>
              <a:latin typeface="Verdana" pitchFamily="34" charset="0"/>
              <a:cs typeface="+mn-cs"/>
            </a:endParaRPr>
          </a:p>
        </p:txBody>
      </p:sp>
      <p:sp>
        <p:nvSpPr>
          <p:cNvPr id="391178" name="Rectangle 10"/>
          <p:cNvSpPr>
            <a:spLocks noChangeArrowheads="1"/>
          </p:cNvSpPr>
          <p:nvPr/>
        </p:nvSpPr>
        <p:spPr bwMode="auto">
          <a:xfrm>
            <a:off x="2057400" y="2743200"/>
            <a:ext cx="1371600" cy="1219200"/>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EAEAEA"/>
              </a:solidFill>
              <a:latin typeface="Verdana" pitchFamily="34" charset="0"/>
              <a:cs typeface="+mn-cs"/>
            </a:endParaRPr>
          </a:p>
        </p:txBody>
      </p:sp>
      <p:sp>
        <p:nvSpPr>
          <p:cNvPr id="391179" name="Rectangle 11"/>
          <p:cNvSpPr>
            <a:spLocks noChangeArrowheads="1"/>
          </p:cNvSpPr>
          <p:nvPr/>
        </p:nvSpPr>
        <p:spPr bwMode="auto">
          <a:xfrm>
            <a:off x="1143000" y="2971800"/>
            <a:ext cx="838200" cy="228600"/>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EAEAEA"/>
              </a:solidFill>
              <a:latin typeface="Verdana" pitchFamily="34" charset="0"/>
              <a:cs typeface="+mn-cs"/>
            </a:endParaRPr>
          </a:p>
        </p:txBody>
      </p:sp>
      <p:sp>
        <p:nvSpPr>
          <p:cNvPr id="391180" name="Rectangle 12"/>
          <p:cNvSpPr>
            <a:spLocks noChangeArrowheads="1"/>
          </p:cNvSpPr>
          <p:nvPr/>
        </p:nvSpPr>
        <p:spPr bwMode="auto">
          <a:xfrm>
            <a:off x="1143000" y="3657600"/>
            <a:ext cx="762000" cy="228600"/>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EAEAEA"/>
              </a:solidFill>
              <a:latin typeface="Verdana" pitchFamily="34" charset="0"/>
              <a:cs typeface="+mn-cs"/>
            </a:endParaRPr>
          </a:p>
        </p:txBody>
      </p:sp>
      <p:sp>
        <p:nvSpPr>
          <p:cNvPr id="391181" name="Rectangle 13"/>
          <p:cNvSpPr>
            <a:spLocks noChangeArrowheads="1"/>
          </p:cNvSpPr>
          <p:nvPr/>
        </p:nvSpPr>
        <p:spPr bwMode="auto">
          <a:xfrm>
            <a:off x="7086600" y="3276600"/>
            <a:ext cx="685800" cy="304800"/>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EAEAEA"/>
              </a:solidFill>
              <a:latin typeface="Verdana" pitchFamily="34" charset="0"/>
              <a:cs typeface="+mn-cs"/>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391179"/>
                                        </p:tgtEl>
                                      </p:cBhvr>
                                    </p:animEffect>
                                    <p:set>
                                      <p:cBhvr>
                                        <p:cTn id="7" dur="1" fill="hold">
                                          <p:stCondLst>
                                            <p:cond delay="499"/>
                                          </p:stCondLst>
                                        </p:cTn>
                                        <p:tgtEl>
                                          <p:spTgt spid="391179"/>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391180"/>
                                        </p:tgtEl>
                                      </p:cBhvr>
                                    </p:animEffect>
                                    <p:set>
                                      <p:cBhvr>
                                        <p:cTn id="10" dur="1" fill="hold">
                                          <p:stCondLst>
                                            <p:cond delay="499"/>
                                          </p:stCondLst>
                                        </p:cTn>
                                        <p:tgtEl>
                                          <p:spTgt spid="391180"/>
                                        </p:tgtEl>
                                        <p:attrNameLst>
                                          <p:attrName>style.visibility</p:attrName>
                                        </p:attrNameLst>
                                      </p:cBhvr>
                                      <p:to>
                                        <p:strVal val="hidden"/>
                                      </p:to>
                                    </p:set>
                                  </p:childTnLst>
                                </p:cTn>
                              </p:par>
                            </p:childTnLst>
                          </p:cTn>
                        </p:par>
                        <p:par>
                          <p:cTn id="11" fill="hold" nodeType="afterGroup">
                            <p:stCondLst>
                              <p:cond delay="500"/>
                            </p:stCondLst>
                            <p:childTnLst>
                              <p:par>
                                <p:cTn id="12" presetID="22" presetClass="exit" presetSubtype="8" fill="hold" grpId="0" nodeType="afterEffect">
                                  <p:stCondLst>
                                    <p:cond delay="0"/>
                                  </p:stCondLst>
                                  <p:childTnLst>
                                    <p:animEffect transition="out" filter="wipe(left)">
                                      <p:cBhvr>
                                        <p:cTn id="13" dur="500"/>
                                        <p:tgtEl>
                                          <p:spTgt spid="391178"/>
                                        </p:tgtEl>
                                      </p:cBhvr>
                                    </p:animEffect>
                                    <p:set>
                                      <p:cBhvr>
                                        <p:cTn id="14" dur="1" fill="hold">
                                          <p:stCondLst>
                                            <p:cond delay="499"/>
                                          </p:stCondLst>
                                        </p:cTn>
                                        <p:tgtEl>
                                          <p:spTgt spid="39117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xit" presetSubtype="8" fill="hold" grpId="0" nodeType="clickEffect">
                                  <p:stCondLst>
                                    <p:cond delay="0"/>
                                  </p:stCondLst>
                                  <p:childTnLst>
                                    <p:animEffect transition="out" filter="wipe(left)">
                                      <p:cBhvr>
                                        <p:cTn id="18" dur="500"/>
                                        <p:tgtEl>
                                          <p:spTgt spid="391177"/>
                                        </p:tgtEl>
                                      </p:cBhvr>
                                    </p:animEffect>
                                    <p:set>
                                      <p:cBhvr>
                                        <p:cTn id="19" dur="1" fill="hold">
                                          <p:stCondLst>
                                            <p:cond delay="499"/>
                                          </p:stCondLst>
                                        </p:cTn>
                                        <p:tgtEl>
                                          <p:spTgt spid="391177"/>
                                        </p:tgtEl>
                                        <p:attrNameLst>
                                          <p:attrName>style.visibility</p:attrName>
                                        </p:attrNameLst>
                                      </p:cBhvr>
                                      <p:to>
                                        <p:strVal val="hidden"/>
                                      </p:to>
                                    </p:set>
                                  </p:childTnLst>
                                </p:cTn>
                              </p:par>
                            </p:childTnLst>
                          </p:cTn>
                        </p:par>
                        <p:par>
                          <p:cTn id="20" fill="hold" nodeType="afterGroup">
                            <p:stCondLst>
                              <p:cond delay="500"/>
                            </p:stCondLst>
                            <p:childTnLst>
                              <p:par>
                                <p:cTn id="21" presetID="22" presetClass="exit" presetSubtype="8" fill="hold" grpId="0" nodeType="afterEffect">
                                  <p:stCondLst>
                                    <p:cond delay="0"/>
                                  </p:stCondLst>
                                  <p:childTnLst>
                                    <p:animEffect transition="out" filter="wipe(left)">
                                      <p:cBhvr>
                                        <p:cTn id="22" dur="500"/>
                                        <p:tgtEl>
                                          <p:spTgt spid="391176"/>
                                        </p:tgtEl>
                                      </p:cBhvr>
                                    </p:animEffect>
                                    <p:set>
                                      <p:cBhvr>
                                        <p:cTn id="23" dur="1" fill="hold">
                                          <p:stCondLst>
                                            <p:cond delay="499"/>
                                          </p:stCondLst>
                                        </p:cTn>
                                        <p:tgtEl>
                                          <p:spTgt spid="39117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xit" presetSubtype="8" fill="hold" grpId="0" nodeType="clickEffect">
                                  <p:stCondLst>
                                    <p:cond delay="0"/>
                                  </p:stCondLst>
                                  <p:childTnLst>
                                    <p:animEffect transition="out" filter="wipe(left)">
                                      <p:cBhvr>
                                        <p:cTn id="27" dur="500"/>
                                        <p:tgtEl>
                                          <p:spTgt spid="391175"/>
                                        </p:tgtEl>
                                      </p:cBhvr>
                                    </p:animEffect>
                                    <p:set>
                                      <p:cBhvr>
                                        <p:cTn id="28" dur="1" fill="hold">
                                          <p:stCondLst>
                                            <p:cond delay="499"/>
                                          </p:stCondLst>
                                        </p:cTn>
                                        <p:tgtEl>
                                          <p:spTgt spid="391175"/>
                                        </p:tgtEl>
                                        <p:attrNameLst>
                                          <p:attrName>style.visibility</p:attrName>
                                        </p:attrNameLst>
                                      </p:cBhvr>
                                      <p:to>
                                        <p:strVal val="hidden"/>
                                      </p:to>
                                    </p:set>
                                  </p:childTnLst>
                                </p:cTn>
                              </p:par>
                            </p:childTnLst>
                          </p:cTn>
                        </p:par>
                        <p:par>
                          <p:cTn id="29" fill="hold" nodeType="afterGroup">
                            <p:stCondLst>
                              <p:cond delay="500"/>
                            </p:stCondLst>
                            <p:childTnLst>
                              <p:par>
                                <p:cTn id="30" presetID="22" presetClass="exit" presetSubtype="8" fill="hold" grpId="0" nodeType="afterEffect">
                                  <p:stCondLst>
                                    <p:cond delay="0"/>
                                  </p:stCondLst>
                                  <p:childTnLst>
                                    <p:animEffect transition="out" filter="wipe(left)">
                                      <p:cBhvr>
                                        <p:cTn id="31" dur="500"/>
                                        <p:tgtEl>
                                          <p:spTgt spid="391174"/>
                                        </p:tgtEl>
                                      </p:cBhvr>
                                    </p:animEffect>
                                    <p:set>
                                      <p:cBhvr>
                                        <p:cTn id="32" dur="1" fill="hold">
                                          <p:stCondLst>
                                            <p:cond delay="499"/>
                                          </p:stCondLst>
                                        </p:cTn>
                                        <p:tgtEl>
                                          <p:spTgt spid="39117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391181"/>
                                        </p:tgtEl>
                                      </p:cBhvr>
                                    </p:animEffect>
                                    <p:set>
                                      <p:cBhvr>
                                        <p:cTn id="37" dur="1" fill="hold">
                                          <p:stCondLst>
                                            <p:cond delay="499"/>
                                          </p:stCondLst>
                                        </p:cTn>
                                        <p:tgtEl>
                                          <p:spTgt spid="391181"/>
                                        </p:tgtEl>
                                        <p:attrNameLst>
                                          <p:attrName>style.visibility</p:attrName>
                                        </p:attrNameLst>
                                      </p:cBhvr>
                                      <p:to>
                                        <p:strVal val="hidden"/>
                                      </p:to>
                                    </p:set>
                                  </p:childTnLst>
                                </p:cTn>
                              </p:par>
                            </p:childTnLst>
                          </p:cTn>
                        </p:par>
                        <p:par>
                          <p:cTn id="38" fill="hold" nodeType="afterGroup">
                            <p:stCondLst>
                              <p:cond delay="500"/>
                            </p:stCondLst>
                            <p:childTnLst>
                              <p:par>
                                <p:cTn id="39" presetID="22" presetClass="exit" presetSubtype="8" fill="hold" grpId="0" nodeType="afterEffect">
                                  <p:stCondLst>
                                    <p:cond delay="0"/>
                                  </p:stCondLst>
                                  <p:childTnLst>
                                    <p:animEffect transition="out" filter="wipe(left)">
                                      <p:cBhvr>
                                        <p:cTn id="40" dur="500"/>
                                        <p:tgtEl>
                                          <p:spTgt spid="391173"/>
                                        </p:tgtEl>
                                      </p:cBhvr>
                                    </p:animEffect>
                                    <p:set>
                                      <p:cBhvr>
                                        <p:cTn id="41" dur="1" fill="hold">
                                          <p:stCondLst>
                                            <p:cond delay="499"/>
                                          </p:stCondLst>
                                        </p:cTn>
                                        <p:tgtEl>
                                          <p:spTgt spid="3911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3" grpId="0" animBg="1"/>
      <p:bldP spid="391174" grpId="0" animBg="1"/>
      <p:bldP spid="391175" grpId="0" animBg="1"/>
      <p:bldP spid="391176" grpId="0" animBg="1"/>
      <p:bldP spid="391177" grpId="0" animBg="1"/>
      <p:bldP spid="391178" grpId="0" animBg="1"/>
      <p:bldP spid="391179" grpId="0" animBg="1"/>
      <p:bldP spid="391180" grpId="0" animBg="1"/>
      <p:bldP spid="3911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1676400" y="457200"/>
            <a:ext cx="7239000" cy="1295400"/>
          </a:xfrm>
        </p:spPr>
        <p:txBody>
          <a:bodyPr/>
          <a:lstStyle/>
          <a:p>
            <a:pPr eaLnBrk="1" hangingPunct="1"/>
            <a:r>
              <a:rPr lang="en-US" altLang="en-US" sz="3500" b="1" smtClean="0">
                <a:solidFill>
                  <a:schemeClr val="folHlink"/>
                </a:solidFill>
              </a:rPr>
              <a:t>Source</a:t>
            </a:r>
            <a:r>
              <a:rPr lang="th-TH" altLang="en-US" sz="3500" b="1" smtClean="0">
                <a:solidFill>
                  <a:schemeClr val="folHlink"/>
                </a:solidFill>
              </a:rPr>
              <a:t>                                           </a:t>
            </a:r>
            <a:r>
              <a:rPr lang="en-US" altLang="en-US" sz="2800" b="1" smtClean="0">
                <a:solidFill>
                  <a:schemeClr val="folHlink"/>
                </a:solidFill>
              </a:rPr>
              <a:t>(</a:t>
            </a:r>
            <a:r>
              <a:rPr lang="th-TH" altLang="en-US" sz="2800" smtClean="0">
                <a:solidFill>
                  <a:schemeClr val="folHlink"/>
                </a:solidFill>
              </a:rPr>
              <a:t>usually an endogenous source of infection</a:t>
            </a:r>
            <a:r>
              <a:rPr lang="en-US" altLang="en-US" sz="2800" smtClean="0">
                <a:solidFill>
                  <a:schemeClr val="folHlink"/>
                </a:solidFill>
              </a:rPr>
              <a:t>)</a:t>
            </a:r>
            <a:endParaRPr lang="th-TH" altLang="en-US" sz="2800" smtClean="0">
              <a:solidFill>
                <a:schemeClr val="folHlink"/>
              </a:solidFill>
            </a:endParaRPr>
          </a:p>
        </p:txBody>
      </p:sp>
      <p:sp>
        <p:nvSpPr>
          <p:cNvPr id="273411" name="Rectangle 3"/>
          <p:cNvSpPr>
            <a:spLocks noGrp="1" noChangeArrowheads="1"/>
          </p:cNvSpPr>
          <p:nvPr>
            <p:ph type="body" idx="1"/>
          </p:nvPr>
        </p:nvSpPr>
        <p:spPr/>
        <p:txBody>
          <a:bodyPr/>
          <a:lstStyle/>
          <a:p>
            <a:pPr eaLnBrk="1" hangingPunct="1"/>
            <a:r>
              <a:rPr lang="th-TH" altLang="en-US" sz="2400" smtClean="0"/>
              <a:t>intestinal tract </a:t>
            </a:r>
            <a:endParaRPr lang="en-US" altLang="en-US" sz="2400" smtClean="0"/>
          </a:p>
          <a:p>
            <a:pPr eaLnBrk="1" hangingPunct="1"/>
            <a:r>
              <a:rPr lang="en-US" altLang="en-US" sz="2400" smtClean="0"/>
              <a:t>oropharynx </a:t>
            </a:r>
            <a:endParaRPr lang="th-TH" altLang="en-US" sz="2400" smtClean="0"/>
          </a:p>
          <a:p>
            <a:pPr eaLnBrk="1" hangingPunct="1"/>
            <a:r>
              <a:rPr lang="th-TH" altLang="en-US" sz="2400" smtClean="0"/>
              <a:t>instrumentation sites </a:t>
            </a:r>
            <a:endParaRPr lang="en-US" altLang="en-US" sz="2400" smtClean="0"/>
          </a:p>
          <a:p>
            <a:pPr eaLnBrk="1" hangingPunct="1"/>
            <a:r>
              <a:rPr lang="en-US" altLang="en-US" sz="2400" smtClean="0"/>
              <a:t>contaminated inhalation therapy equipment </a:t>
            </a:r>
            <a:endParaRPr lang="th-TH" altLang="en-US" sz="2400" smtClean="0"/>
          </a:p>
          <a:p>
            <a:pPr eaLnBrk="1" hangingPunct="1"/>
            <a:r>
              <a:rPr lang="th-TH" altLang="en-US" sz="2400" smtClean="0"/>
              <a:t>IV fluids. </a:t>
            </a:r>
            <a:endParaRPr lang="en-US" altLang="en-US" sz="2400" smtClean="0"/>
          </a:p>
          <a:p>
            <a:pPr eaLnBrk="1" hangingPunct="1"/>
            <a:r>
              <a:rPr lang="en-US" altLang="en-US" sz="2400" b="1" smtClean="0">
                <a:solidFill>
                  <a:schemeClr val="hlink"/>
                </a:solidFill>
              </a:rPr>
              <a:t>Most frequent sites of infection</a:t>
            </a:r>
            <a:r>
              <a:rPr lang="th-TH" altLang="en-US" sz="2400" b="1" smtClean="0">
                <a:solidFill>
                  <a:schemeClr val="hlink"/>
                </a:solidFill>
              </a:rPr>
              <a:t>: </a:t>
            </a:r>
            <a:r>
              <a:rPr lang="th-TH" altLang="en-US" sz="2400" smtClean="0">
                <a:solidFill>
                  <a:schemeClr val="hlink"/>
                </a:solidFill>
              </a:rPr>
              <a:t>Lungs, abdomen, and urinary tract. </a:t>
            </a:r>
          </a:p>
          <a:p>
            <a:pPr eaLnBrk="1" hangingPunct="1"/>
            <a:r>
              <a:rPr lang="th-TH" altLang="en-US" sz="2400" smtClean="0"/>
              <a:t>Other sources include the skin/soft tissue and the CNS. </a:t>
            </a:r>
          </a:p>
        </p:txBody>
      </p:sp>
      <p:sp>
        <p:nvSpPr>
          <p:cNvPr id="273412" name="Text Box 4"/>
          <p:cNvSpPr txBox="1">
            <a:spLocks noChangeArrowheads="1"/>
          </p:cNvSpPr>
          <p:nvPr/>
        </p:nvSpPr>
        <p:spPr bwMode="auto">
          <a:xfrm>
            <a:off x="3124200" y="6248400"/>
            <a:ext cx="5791200" cy="366713"/>
          </a:xfrm>
          <a:prstGeom prst="rect">
            <a:avLst/>
          </a:prstGeom>
          <a:noFill/>
          <a:ln w="9525">
            <a:noFill/>
            <a:miter lim="800000"/>
            <a:headEnd/>
            <a:tailEnd/>
          </a:ln>
          <a:effectLst/>
        </p:spPr>
        <p:txBody>
          <a:bodyPr>
            <a:spAutoFit/>
          </a:bodyPr>
          <a:lstStyle/>
          <a:p>
            <a:r>
              <a:rPr lang="en-US" altLang="en-US"/>
              <a:t> Angus DC, et al</a:t>
            </a:r>
            <a:r>
              <a:rPr lang="th-TH" altLang="en-US"/>
              <a:t>. </a:t>
            </a:r>
            <a:r>
              <a:rPr lang="en-US" altLang="en-US"/>
              <a:t>Crit Care Med 2001, 29:1303-1310.</a:t>
            </a:r>
            <a:endParaRPr lang="th-TH"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r>
              <a:rPr lang="en-US" altLang="en-US" smtClean="0">
                <a:solidFill>
                  <a:schemeClr val="folHlink"/>
                </a:solidFill>
              </a:rPr>
              <a:t>Diagnosis</a:t>
            </a:r>
            <a:endParaRPr lang="th-TH" altLang="en-US" smtClean="0">
              <a:solidFill>
                <a:schemeClr val="folHlink"/>
              </a:solidFill>
            </a:endParaRPr>
          </a:p>
        </p:txBody>
      </p:sp>
      <p:sp>
        <p:nvSpPr>
          <p:cNvPr id="274435" name="Rectangle 3"/>
          <p:cNvSpPr>
            <a:spLocks noGrp="1" noChangeArrowheads="1"/>
          </p:cNvSpPr>
          <p:nvPr>
            <p:ph type="body" idx="1"/>
          </p:nvPr>
        </p:nvSpPr>
        <p:spPr>
          <a:xfrm>
            <a:off x="1676400" y="1676400"/>
            <a:ext cx="7010400" cy="4419600"/>
          </a:xfrm>
        </p:spPr>
        <p:txBody>
          <a:bodyPr/>
          <a:lstStyle/>
          <a:p>
            <a:pPr eaLnBrk="1" hangingPunct="1">
              <a:lnSpc>
                <a:spcPct val="80000"/>
              </a:lnSpc>
            </a:pPr>
            <a:r>
              <a:rPr lang="en-US" altLang="en-US" sz="1800" b="1" smtClean="0">
                <a:solidFill>
                  <a:schemeClr val="accent1"/>
                </a:solidFill>
              </a:rPr>
              <a:t>History</a:t>
            </a:r>
            <a:r>
              <a:rPr lang="th-TH" altLang="en-US" sz="1800" smtClean="0">
                <a:solidFill>
                  <a:schemeClr val="accent1"/>
                </a:solidFill>
              </a:rPr>
              <a:t> </a:t>
            </a:r>
          </a:p>
          <a:p>
            <a:pPr lvl="1" eaLnBrk="1" hangingPunct="1">
              <a:lnSpc>
                <a:spcPct val="80000"/>
              </a:lnSpc>
            </a:pPr>
            <a:r>
              <a:rPr lang="th-TH" altLang="en-US" sz="2000" smtClean="0"/>
              <a:t>community or nosocomially acquired </a:t>
            </a:r>
            <a:r>
              <a:rPr lang="en-US" altLang="en-US" sz="2000" smtClean="0"/>
              <a:t>infection</a:t>
            </a:r>
          </a:p>
          <a:p>
            <a:pPr lvl="1" eaLnBrk="1" hangingPunct="1">
              <a:lnSpc>
                <a:spcPct val="80000"/>
              </a:lnSpc>
            </a:pPr>
            <a:r>
              <a:rPr lang="th-TH" altLang="en-US" sz="2000" smtClean="0"/>
              <a:t>immunocompromised </a:t>
            </a:r>
            <a:r>
              <a:rPr lang="en-US" altLang="en-US" sz="2000" smtClean="0"/>
              <a:t>patient</a:t>
            </a:r>
            <a:r>
              <a:rPr lang="th-TH" altLang="en-US" sz="2000" smtClean="0"/>
              <a:t> </a:t>
            </a:r>
          </a:p>
          <a:p>
            <a:pPr lvl="1" eaLnBrk="1" hangingPunct="1">
              <a:lnSpc>
                <a:spcPct val="80000"/>
              </a:lnSpc>
            </a:pPr>
            <a:r>
              <a:rPr lang="th-TH" altLang="en-US" sz="2000" smtClean="0"/>
              <a:t>exposure to animals, travel, tick bites, occupational hazards, alcohol use, seizures, loss of consciousness, medications</a:t>
            </a:r>
          </a:p>
          <a:p>
            <a:pPr lvl="1" eaLnBrk="1" hangingPunct="1">
              <a:lnSpc>
                <a:spcPct val="80000"/>
              </a:lnSpc>
            </a:pPr>
            <a:r>
              <a:rPr lang="th-TH" altLang="en-US" sz="2000" smtClean="0"/>
              <a:t>underlying diseases </a:t>
            </a:r>
            <a:r>
              <a:rPr lang="en-US" altLang="en-US" sz="2000" smtClean="0"/>
              <a:t>; </a:t>
            </a:r>
            <a:r>
              <a:rPr lang="th-TH" altLang="en-US" sz="2000" smtClean="0"/>
              <a:t>specific infectious agents </a:t>
            </a:r>
          </a:p>
          <a:p>
            <a:pPr lvl="1" eaLnBrk="1" hangingPunct="1">
              <a:lnSpc>
                <a:spcPct val="80000"/>
              </a:lnSpc>
            </a:pPr>
            <a:r>
              <a:rPr lang="th-TH" altLang="en-US" sz="2000" smtClean="0"/>
              <a:t>Some clues to a septic event include </a:t>
            </a:r>
            <a:endParaRPr lang="en-US" altLang="en-US" sz="2000" smtClean="0"/>
          </a:p>
          <a:p>
            <a:pPr lvl="2" eaLnBrk="1" hangingPunct="1">
              <a:lnSpc>
                <a:spcPct val="80000"/>
              </a:lnSpc>
            </a:pPr>
            <a:r>
              <a:rPr lang="th-TH" altLang="en-US" sz="2000" smtClean="0"/>
              <a:t>Fever or unexplained signs with malignancy or instrumentation </a:t>
            </a:r>
            <a:endParaRPr lang="en-US" altLang="en-US" sz="2000" smtClean="0"/>
          </a:p>
          <a:p>
            <a:pPr lvl="2" eaLnBrk="1" hangingPunct="1">
              <a:lnSpc>
                <a:spcPct val="80000"/>
              </a:lnSpc>
            </a:pPr>
            <a:r>
              <a:rPr lang="en-US" altLang="en-US" sz="2000" smtClean="0"/>
              <a:t>Hypotension </a:t>
            </a:r>
          </a:p>
          <a:p>
            <a:pPr lvl="2" eaLnBrk="1" hangingPunct="1">
              <a:lnSpc>
                <a:spcPct val="80000"/>
              </a:lnSpc>
            </a:pPr>
            <a:r>
              <a:rPr lang="en-US" altLang="en-US" sz="2000" smtClean="0"/>
              <a:t>Oliguria or anuria </a:t>
            </a:r>
            <a:endParaRPr lang="th-TH" altLang="en-US" sz="2000" smtClean="0"/>
          </a:p>
          <a:p>
            <a:pPr lvl="2" eaLnBrk="1" hangingPunct="1">
              <a:lnSpc>
                <a:spcPct val="80000"/>
              </a:lnSpc>
            </a:pPr>
            <a:r>
              <a:rPr lang="th-TH" altLang="en-US" sz="2000" smtClean="0"/>
              <a:t>Tachypnea or hyperpnea </a:t>
            </a:r>
          </a:p>
          <a:p>
            <a:pPr lvl="2" eaLnBrk="1" hangingPunct="1">
              <a:lnSpc>
                <a:spcPct val="80000"/>
              </a:lnSpc>
            </a:pPr>
            <a:r>
              <a:rPr lang="th-TH" altLang="en-US" sz="2000" smtClean="0"/>
              <a:t>Hypothermia without obvious cause </a:t>
            </a:r>
            <a:endParaRPr lang="en-US" altLang="en-US" sz="2000" smtClean="0"/>
          </a:p>
          <a:p>
            <a:pPr lvl="2" eaLnBrk="1" hangingPunct="1">
              <a:lnSpc>
                <a:spcPct val="80000"/>
              </a:lnSpc>
            </a:pPr>
            <a:r>
              <a:rPr lang="en-US" altLang="en-US" sz="2000" smtClean="0"/>
              <a:t>Bleeding </a:t>
            </a:r>
            <a:endParaRPr lang="th-TH" altLang="en-US" sz="2000" smtClean="0"/>
          </a:p>
        </p:txBody>
      </p:sp>
      <p:sp>
        <p:nvSpPr>
          <p:cNvPr id="274436" name="Text Box 4"/>
          <p:cNvSpPr txBox="1">
            <a:spLocks noChangeArrowheads="1"/>
          </p:cNvSpPr>
          <p:nvPr/>
        </p:nvSpPr>
        <p:spPr bwMode="auto">
          <a:xfrm>
            <a:off x="3124200" y="6248400"/>
            <a:ext cx="6019800" cy="366713"/>
          </a:xfrm>
          <a:prstGeom prst="rect">
            <a:avLst/>
          </a:prstGeom>
          <a:noFill/>
          <a:ln w="9525">
            <a:noFill/>
            <a:miter lim="800000"/>
            <a:headEnd/>
            <a:tailEnd/>
          </a:ln>
          <a:effectLst/>
        </p:spPr>
        <p:txBody>
          <a:bodyPr>
            <a:spAutoFit/>
          </a:bodyPr>
          <a:lstStyle/>
          <a:p>
            <a:r>
              <a:rPr lang="en-US" altLang="en-US"/>
              <a:t>Angus DC, et al</a:t>
            </a:r>
            <a:r>
              <a:rPr lang="th-TH" altLang="en-US"/>
              <a:t>. </a:t>
            </a:r>
            <a:r>
              <a:rPr lang="en-US" altLang="en-US"/>
              <a:t>Crit Care Med 2001, 29:1303-1310.</a:t>
            </a:r>
            <a:endParaRPr lang="th-TH" altLang="en-US"/>
          </a:p>
        </p:txBody>
      </p:sp>
      <p:sp>
        <p:nvSpPr>
          <p:cNvPr id="274437" name="AutoShape 5">
            <a:hlinkClick r:id="" action="ppaction://noaction" highlightClick="1">
              <a:snd r:embed="rId2" name="applause.wav" builtIn="1"/>
            </a:hlinkClick>
          </p:cNvPr>
          <p:cNvSpPr>
            <a:spLocks noChangeArrowheads="1"/>
          </p:cNvSpPr>
          <p:nvPr/>
        </p:nvSpPr>
        <p:spPr bwMode="auto">
          <a:xfrm>
            <a:off x="8001000" y="3352800"/>
            <a:ext cx="457200" cy="304800"/>
          </a:xfrm>
          <a:prstGeom prst="actionButtonSound">
            <a:avLst/>
          </a:prstGeom>
          <a:solidFill>
            <a:schemeClr val="accent1"/>
          </a:solidFill>
          <a:ln w="9525">
            <a:noFill/>
            <a:miter lim="800000"/>
            <a:headEnd/>
            <a:tailEnd/>
          </a:ln>
          <a:effectLst/>
        </p:spPr>
        <p:txBody>
          <a:bodyPr wrap="none" anchor="ctr"/>
          <a:lstStyle/>
          <a:p>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eaLnBrk="1" hangingPunct="1"/>
            <a:r>
              <a:rPr lang="en-US" altLang="en-US" smtClean="0">
                <a:solidFill>
                  <a:schemeClr val="folHlink"/>
                </a:solidFill>
              </a:rPr>
              <a:t>Diagnosis</a:t>
            </a:r>
            <a:endParaRPr lang="th-TH" altLang="en-US" smtClean="0">
              <a:solidFill>
                <a:schemeClr val="folHlink"/>
              </a:solidFill>
            </a:endParaRPr>
          </a:p>
        </p:txBody>
      </p:sp>
      <p:sp>
        <p:nvSpPr>
          <p:cNvPr id="275459" name="Rectangle 3"/>
          <p:cNvSpPr>
            <a:spLocks noGrp="1" noChangeArrowheads="1"/>
          </p:cNvSpPr>
          <p:nvPr>
            <p:ph type="body" idx="1"/>
          </p:nvPr>
        </p:nvSpPr>
        <p:spPr>
          <a:xfrm>
            <a:off x="1676400" y="1752600"/>
            <a:ext cx="7010400" cy="4343400"/>
          </a:xfrm>
        </p:spPr>
        <p:txBody>
          <a:bodyPr/>
          <a:lstStyle/>
          <a:p>
            <a:pPr eaLnBrk="1" hangingPunct="1"/>
            <a:r>
              <a:rPr lang="en-US" altLang="en-US" sz="2400" b="1" smtClean="0">
                <a:solidFill>
                  <a:schemeClr val="accent1"/>
                </a:solidFill>
              </a:rPr>
              <a:t>Physical Examination</a:t>
            </a:r>
            <a:endParaRPr lang="th-TH" altLang="en-US" sz="2400" b="1" smtClean="0">
              <a:solidFill>
                <a:schemeClr val="accent1"/>
              </a:solidFill>
            </a:endParaRPr>
          </a:p>
          <a:p>
            <a:pPr lvl="1" eaLnBrk="1" hangingPunct="1"/>
            <a:r>
              <a:rPr lang="th-TH" altLang="en-US" sz="2400" smtClean="0"/>
              <a:t>essential </a:t>
            </a:r>
          </a:p>
          <a:p>
            <a:pPr lvl="1" eaLnBrk="1" hangingPunct="1"/>
            <a:r>
              <a:rPr lang="th-TH" altLang="en-US" sz="2400" smtClean="0"/>
              <a:t>In all neutropenic patients and in patients with as suspected pelvic infection the physical exam should include rectal, pelvic, and genital examinations</a:t>
            </a:r>
          </a:p>
          <a:p>
            <a:pPr lvl="2" eaLnBrk="1" hangingPunct="1"/>
            <a:r>
              <a:rPr lang="th-TH" altLang="en-US" sz="2400" smtClean="0"/>
              <a:t>perirectal, and/or perineal abscesses </a:t>
            </a:r>
          </a:p>
          <a:p>
            <a:pPr lvl="2" eaLnBrk="1" hangingPunct="1"/>
            <a:r>
              <a:rPr lang="th-TH" altLang="en-US" sz="2400" smtClean="0"/>
              <a:t>pelvic inflammatory disease and/or abscesses, or prostatitis </a:t>
            </a:r>
          </a:p>
        </p:txBody>
      </p:sp>
      <p:sp>
        <p:nvSpPr>
          <p:cNvPr id="275460" name="Text Box 4"/>
          <p:cNvSpPr txBox="1">
            <a:spLocks noChangeArrowheads="1"/>
          </p:cNvSpPr>
          <p:nvPr/>
        </p:nvSpPr>
        <p:spPr bwMode="auto">
          <a:xfrm>
            <a:off x="3048000" y="6248400"/>
            <a:ext cx="5794375" cy="366713"/>
          </a:xfrm>
          <a:prstGeom prst="rect">
            <a:avLst/>
          </a:prstGeom>
          <a:noFill/>
          <a:ln w="9525">
            <a:noFill/>
            <a:miter lim="800000"/>
            <a:headEnd/>
            <a:tailEnd/>
          </a:ln>
          <a:effectLst/>
        </p:spPr>
        <p:txBody>
          <a:bodyPr>
            <a:spAutoFit/>
          </a:bodyPr>
          <a:lstStyle/>
          <a:p>
            <a:r>
              <a:rPr lang="en-US" altLang="en-US"/>
              <a:t> Angus DC, et al</a:t>
            </a:r>
            <a:r>
              <a:rPr lang="th-TH" altLang="en-US"/>
              <a:t>. </a:t>
            </a:r>
            <a:r>
              <a:rPr lang="en-US" altLang="en-US"/>
              <a:t>Crit Care Med 2001, 29:1303-1310.</a:t>
            </a:r>
            <a:endParaRPr lang="th-TH"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r>
              <a:rPr lang="en-US" altLang="en-US" b="1" smtClean="0">
                <a:solidFill>
                  <a:schemeClr val="folHlink"/>
                </a:solidFill>
              </a:rPr>
              <a:t>Signs and Symptoms</a:t>
            </a:r>
            <a:endParaRPr lang="th-TH" altLang="en-US" smtClean="0"/>
          </a:p>
        </p:txBody>
      </p:sp>
      <p:sp>
        <p:nvSpPr>
          <p:cNvPr id="276483" name="Rectangle 3"/>
          <p:cNvSpPr>
            <a:spLocks noGrp="1" noChangeArrowheads="1"/>
          </p:cNvSpPr>
          <p:nvPr>
            <p:ph type="body" idx="1"/>
          </p:nvPr>
        </p:nvSpPr>
        <p:spPr>
          <a:xfrm>
            <a:off x="1066800" y="1981200"/>
            <a:ext cx="7848600" cy="4114800"/>
          </a:xfrm>
        </p:spPr>
        <p:txBody>
          <a:bodyPr/>
          <a:lstStyle/>
          <a:p>
            <a:pPr eaLnBrk="1" hangingPunct="1">
              <a:lnSpc>
                <a:spcPct val="90000"/>
              </a:lnSpc>
            </a:pPr>
            <a:r>
              <a:rPr lang="en-US" altLang="en-US" sz="2400" smtClean="0"/>
              <a:t>Nonspecific symptoms of sepsis : not pathognomonic</a:t>
            </a:r>
          </a:p>
          <a:p>
            <a:pPr lvl="1" eaLnBrk="1" hangingPunct="1">
              <a:lnSpc>
                <a:spcPct val="90000"/>
              </a:lnSpc>
            </a:pPr>
            <a:r>
              <a:rPr lang="en-US" altLang="en-US" sz="2400" smtClean="0"/>
              <a:t>fever</a:t>
            </a:r>
          </a:p>
          <a:p>
            <a:pPr lvl="1" eaLnBrk="1" hangingPunct="1">
              <a:lnSpc>
                <a:spcPct val="90000"/>
              </a:lnSpc>
            </a:pPr>
            <a:r>
              <a:rPr lang="en-US" altLang="en-US" sz="2400" smtClean="0"/>
              <a:t>chills </a:t>
            </a:r>
          </a:p>
          <a:p>
            <a:pPr lvl="1" eaLnBrk="1" hangingPunct="1">
              <a:lnSpc>
                <a:spcPct val="90000"/>
              </a:lnSpc>
            </a:pPr>
            <a:r>
              <a:rPr lang="en-US" altLang="en-US" sz="2400" smtClean="0"/>
              <a:t>constitutional symptoms of fatigue, malaise </a:t>
            </a:r>
          </a:p>
          <a:p>
            <a:pPr lvl="1" eaLnBrk="1" hangingPunct="1">
              <a:lnSpc>
                <a:spcPct val="90000"/>
              </a:lnSpc>
            </a:pPr>
            <a:r>
              <a:rPr lang="en-US" altLang="en-US" sz="2400" smtClean="0"/>
              <a:t>anxiety or confusion</a:t>
            </a:r>
            <a:endParaRPr lang="th-TH" altLang="en-US" sz="2400" smtClean="0"/>
          </a:p>
          <a:p>
            <a:pPr eaLnBrk="1" hangingPunct="1">
              <a:lnSpc>
                <a:spcPct val="90000"/>
              </a:lnSpc>
            </a:pPr>
            <a:r>
              <a:rPr lang="en-US" altLang="en-US" sz="2400" smtClean="0"/>
              <a:t>absent symptoms in serious infections, especially in elderly individuals</a:t>
            </a:r>
            <a:r>
              <a:rPr lang="th-TH" altLang="en-US" sz="2400" smtClean="0"/>
              <a:t> </a:t>
            </a:r>
          </a:p>
        </p:txBody>
      </p:sp>
      <p:sp>
        <p:nvSpPr>
          <p:cNvPr id="276484" name="Text Box 4"/>
          <p:cNvSpPr txBox="1">
            <a:spLocks noChangeArrowheads="1"/>
          </p:cNvSpPr>
          <p:nvPr/>
        </p:nvSpPr>
        <p:spPr bwMode="auto">
          <a:xfrm>
            <a:off x="3184525" y="6208713"/>
            <a:ext cx="5505450" cy="366712"/>
          </a:xfrm>
          <a:prstGeom prst="rect">
            <a:avLst/>
          </a:prstGeom>
          <a:noFill/>
          <a:ln w="9525">
            <a:noFill/>
            <a:miter lim="800000"/>
            <a:headEnd/>
            <a:tailEnd/>
          </a:ln>
          <a:effectLst/>
        </p:spPr>
        <p:txBody>
          <a:bodyPr wrap="none">
            <a:spAutoFit/>
          </a:bodyPr>
          <a:lstStyle/>
          <a:p>
            <a:r>
              <a:rPr lang="en-US" altLang="en-US"/>
              <a:t>Angus DC, et al</a:t>
            </a:r>
            <a:r>
              <a:rPr lang="th-TH" altLang="en-US"/>
              <a:t>. </a:t>
            </a:r>
            <a:r>
              <a:rPr lang="en-US" altLang="en-US"/>
              <a:t>Crit Care Med 2001, 29:1303-1310.</a:t>
            </a:r>
            <a:endParaRPr lang="th-TH"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eaLnBrk="1" hangingPunct="1"/>
            <a:r>
              <a:rPr lang="en-US" altLang="en-US" sz="3600" b="1" smtClean="0">
                <a:solidFill>
                  <a:schemeClr val="folHlink"/>
                </a:solidFill>
              </a:rPr>
              <a:t>Complications</a:t>
            </a:r>
            <a:r>
              <a:rPr lang="th-TH" altLang="en-US" smtClean="0"/>
              <a:t> </a:t>
            </a:r>
          </a:p>
        </p:txBody>
      </p:sp>
      <p:sp>
        <p:nvSpPr>
          <p:cNvPr id="277507" name="Rectangle 3"/>
          <p:cNvSpPr>
            <a:spLocks noGrp="1" noChangeArrowheads="1"/>
          </p:cNvSpPr>
          <p:nvPr>
            <p:ph type="body" idx="1"/>
          </p:nvPr>
        </p:nvSpPr>
        <p:spPr/>
        <p:txBody>
          <a:bodyPr/>
          <a:lstStyle/>
          <a:p>
            <a:pPr eaLnBrk="1" hangingPunct="1"/>
            <a:r>
              <a:rPr lang="th-TH" altLang="en-US" sz="2400" smtClean="0"/>
              <a:t>Adult respiratory distress syndrome (</a:t>
            </a:r>
            <a:r>
              <a:rPr lang="en-US" altLang="en-US" sz="2400" smtClean="0"/>
              <a:t>ARDS</a:t>
            </a:r>
            <a:r>
              <a:rPr lang="th-TH" altLang="en-US" sz="2400" smtClean="0"/>
              <a:t>)</a:t>
            </a:r>
          </a:p>
          <a:p>
            <a:pPr eaLnBrk="1" hangingPunct="1"/>
            <a:r>
              <a:rPr lang="en-US" altLang="en-US" sz="2400" smtClean="0"/>
              <a:t>Disseminated Intravascular Coagulation </a:t>
            </a:r>
            <a:r>
              <a:rPr lang="th-TH" altLang="en-US" sz="2400" smtClean="0"/>
              <a:t>(</a:t>
            </a:r>
            <a:r>
              <a:rPr lang="en-US" altLang="en-US" sz="2400" smtClean="0"/>
              <a:t>DIC</a:t>
            </a:r>
            <a:r>
              <a:rPr lang="th-TH" altLang="en-US" sz="2400" smtClean="0"/>
              <a:t>)</a:t>
            </a:r>
          </a:p>
          <a:p>
            <a:pPr eaLnBrk="1" hangingPunct="1"/>
            <a:r>
              <a:rPr lang="th-TH" altLang="en-US" sz="2400" smtClean="0"/>
              <a:t>Acute Renal failure (</a:t>
            </a:r>
            <a:r>
              <a:rPr lang="en-US" altLang="en-US" sz="2400" smtClean="0"/>
              <a:t>ARF</a:t>
            </a:r>
            <a:r>
              <a:rPr lang="th-TH" altLang="en-US" sz="2400" smtClean="0"/>
              <a:t>)</a:t>
            </a:r>
          </a:p>
          <a:p>
            <a:pPr eaLnBrk="1" hangingPunct="1"/>
            <a:r>
              <a:rPr lang="en-US" altLang="en-US" sz="2400" smtClean="0"/>
              <a:t>Intestinal bleeding </a:t>
            </a:r>
            <a:endParaRPr lang="th-TH" altLang="en-US" sz="2400" smtClean="0"/>
          </a:p>
          <a:p>
            <a:pPr eaLnBrk="1" hangingPunct="1"/>
            <a:r>
              <a:rPr lang="th-TH" altLang="en-US" sz="2400" smtClean="0"/>
              <a:t>Liver failure </a:t>
            </a:r>
            <a:endParaRPr lang="en-US" altLang="en-US" sz="2400" smtClean="0"/>
          </a:p>
          <a:p>
            <a:pPr eaLnBrk="1" hangingPunct="1"/>
            <a:r>
              <a:rPr lang="en-US" altLang="en-US" sz="2400" smtClean="0"/>
              <a:t>Central Nervous System dysfunction</a:t>
            </a:r>
          </a:p>
          <a:p>
            <a:pPr eaLnBrk="1" hangingPunct="1"/>
            <a:r>
              <a:rPr lang="th-TH" altLang="en-US" sz="2400" smtClean="0"/>
              <a:t>Heart failure </a:t>
            </a:r>
            <a:endParaRPr lang="en-US" altLang="en-US" sz="2400" smtClean="0"/>
          </a:p>
          <a:p>
            <a:pPr eaLnBrk="1" hangingPunct="1"/>
            <a:r>
              <a:rPr lang="en-US" altLang="en-US" sz="2400" smtClean="0"/>
              <a:t>Death</a:t>
            </a:r>
            <a:endParaRPr lang="th-TH" altLang="en-US" sz="2400" smtClean="0"/>
          </a:p>
        </p:txBody>
      </p:sp>
      <p:sp>
        <p:nvSpPr>
          <p:cNvPr id="277508" name="Text Box 4"/>
          <p:cNvSpPr txBox="1">
            <a:spLocks noChangeArrowheads="1"/>
          </p:cNvSpPr>
          <p:nvPr/>
        </p:nvSpPr>
        <p:spPr bwMode="auto">
          <a:xfrm>
            <a:off x="3200400" y="6248400"/>
            <a:ext cx="5794375" cy="366713"/>
          </a:xfrm>
          <a:prstGeom prst="rect">
            <a:avLst/>
          </a:prstGeom>
          <a:noFill/>
          <a:ln w="9525">
            <a:noFill/>
            <a:miter lim="800000"/>
            <a:headEnd/>
            <a:tailEnd/>
          </a:ln>
          <a:effectLst/>
        </p:spPr>
        <p:txBody>
          <a:bodyPr>
            <a:spAutoFit/>
          </a:bodyPr>
          <a:lstStyle/>
          <a:p>
            <a:r>
              <a:rPr lang="en-US" altLang="en-US"/>
              <a:t>Angus DC, et al</a:t>
            </a:r>
            <a:r>
              <a:rPr lang="th-TH" altLang="en-US"/>
              <a:t>. </a:t>
            </a:r>
            <a:r>
              <a:rPr lang="en-US" altLang="en-US"/>
              <a:t>Crit Care Med 2001, 29:1303-1310.</a:t>
            </a:r>
            <a:endParaRPr lang="th-TH"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r>
              <a:rPr lang="en-US" altLang="en-US" smtClean="0">
                <a:solidFill>
                  <a:schemeClr val="folHlink"/>
                </a:solidFill>
              </a:rPr>
              <a:t>Surviving Sepsis Campaign</a:t>
            </a:r>
            <a:endParaRPr lang="th-TH" altLang="en-US" smtClean="0">
              <a:solidFill>
                <a:schemeClr val="folHlink"/>
              </a:solidFill>
            </a:endParaRPr>
          </a:p>
        </p:txBody>
      </p:sp>
      <p:sp>
        <p:nvSpPr>
          <p:cNvPr id="278531" name="Text Box 4"/>
          <p:cNvSpPr txBox="1">
            <a:spLocks noChangeArrowheads="1"/>
          </p:cNvSpPr>
          <p:nvPr/>
        </p:nvSpPr>
        <p:spPr bwMode="auto">
          <a:xfrm>
            <a:off x="1066800" y="2474913"/>
            <a:ext cx="7391400" cy="1190625"/>
          </a:xfrm>
          <a:prstGeom prst="rect">
            <a:avLst/>
          </a:prstGeom>
          <a:noFill/>
          <a:ln w="9525">
            <a:noFill/>
            <a:miter lim="800000"/>
            <a:headEnd/>
            <a:tailEnd/>
          </a:ln>
          <a:effectLst/>
        </p:spPr>
        <p:txBody>
          <a:bodyPr>
            <a:spAutoFit/>
          </a:bodyPr>
          <a:lstStyle/>
          <a:p>
            <a:r>
              <a:rPr lang="en-US" altLang="en-US" sz="3600">
                <a:solidFill>
                  <a:srgbClr val="00FFFF"/>
                </a:solidFill>
              </a:rPr>
              <a:t>Guidelines for Management of </a:t>
            </a:r>
          </a:p>
          <a:p>
            <a:r>
              <a:rPr lang="en-US" altLang="en-US" sz="3600">
                <a:solidFill>
                  <a:srgbClr val="00FFFF"/>
                </a:solidFill>
              </a:rPr>
              <a:t>Severe Sepsis and Septic Shock</a:t>
            </a:r>
            <a:endParaRPr lang="th-TH" altLang="en-US">
              <a:solidFill>
                <a:srgbClr val="00FFFF"/>
              </a:solidFill>
            </a:endParaRPr>
          </a:p>
        </p:txBody>
      </p:sp>
      <p:sp>
        <p:nvSpPr>
          <p:cNvPr id="278532" name="Text Box 5"/>
          <p:cNvSpPr txBox="1">
            <a:spLocks noChangeArrowheads="1"/>
          </p:cNvSpPr>
          <p:nvPr/>
        </p:nvSpPr>
        <p:spPr bwMode="auto">
          <a:xfrm>
            <a:off x="3336925" y="6248400"/>
            <a:ext cx="5349875" cy="336550"/>
          </a:xfrm>
          <a:prstGeom prst="rect">
            <a:avLst/>
          </a:prstGeom>
          <a:noFill/>
          <a:ln w="9525">
            <a:noFill/>
            <a:miter lim="800000"/>
            <a:headEnd/>
            <a:tailEnd/>
          </a:ln>
          <a:effectLst/>
        </p:spPr>
        <p:txBody>
          <a:bodyPr>
            <a:spAutoFit/>
          </a:bodyPr>
          <a:lstStyle/>
          <a:p>
            <a:r>
              <a:rPr lang="en-US" altLang="en-US" sz="1600"/>
              <a:t>       Dellinger RP, et al. Crit Care Med 2004; 32:858-873.</a:t>
            </a:r>
            <a:endParaRPr lang="th-TH" altLang="en-US" sz="16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body" idx="1"/>
          </p:nvPr>
        </p:nvSpPr>
        <p:spPr>
          <a:xfrm>
            <a:off x="457200" y="1676400"/>
            <a:ext cx="8382000" cy="3962400"/>
          </a:xfrm>
        </p:spPr>
        <p:txBody>
          <a:bodyPr/>
          <a:lstStyle/>
          <a:p>
            <a:pPr marL="419100" indent="-419100" eaLnBrk="1" hangingPunct="1"/>
            <a:r>
              <a:rPr lang="en-US" altLang="en-US" sz="2000" smtClean="0">
                <a:solidFill>
                  <a:srgbClr val="00FFFF"/>
                </a:solidFill>
              </a:rPr>
              <a:t>Before the initiation of antimicrobial therapy, at least two blood cultures should be obtained		</a:t>
            </a:r>
          </a:p>
          <a:p>
            <a:pPr marL="879475" lvl="2" indent="-304800" eaLnBrk="1" hangingPunct="1"/>
            <a:r>
              <a:rPr lang="en-US" altLang="en-US" sz="2000" smtClean="0"/>
              <a:t>At least one drawn percutaneously </a:t>
            </a:r>
          </a:p>
          <a:p>
            <a:pPr marL="879475" lvl="2" indent="-304800" eaLnBrk="1" hangingPunct="1"/>
            <a:r>
              <a:rPr lang="en-US" altLang="en-US" sz="2000" smtClean="0"/>
              <a:t>At least one drawn through each vascular access device if inserted longer than 48 hours</a:t>
            </a:r>
          </a:p>
          <a:p>
            <a:pPr marL="419100" indent="-419100" eaLnBrk="1" hangingPunct="1"/>
            <a:r>
              <a:rPr lang="en-US" altLang="en-US" sz="2000" smtClean="0">
                <a:solidFill>
                  <a:srgbClr val="00FFFF"/>
                </a:solidFill>
              </a:rPr>
              <a:t>Other cultures such as urine, cerebrospinal fluid, wounds, respiratory secretions or other body fluids should be obtained as the clinical situation dictates</a:t>
            </a:r>
          </a:p>
          <a:p>
            <a:pPr marL="419100" indent="-419100" eaLnBrk="1" hangingPunct="1"/>
            <a:r>
              <a:rPr lang="en-US" altLang="en-US" sz="2000" smtClean="0">
                <a:solidFill>
                  <a:srgbClr val="00FFFF"/>
                </a:solidFill>
              </a:rPr>
              <a:t>Other diagnostic studies such as imaging and sampling should be performed promptly to determine the source and causative organism of the infection  </a:t>
            </a:r>
          </a:p>
          <a:p>
            <a:pPr marL="879475" lvl="2" indent="-304800" eaLnBrk="1" hangingPunct="1"/>
            <a:r>
              <a:rPr lang="en-US" altLang="en-US" sz="2000" smtClean="0"/>
              <a:t>may be limited by patient stability</a:t>
            </a:r>
          </a:p>
        </p:txBody>
      </p:sp>
      <p:sp>
        <p:nvSpPr>
          <p:cNvPr id="279555" name="Text Box 3"/>
          <p:cNvSpPr txBox="1">
            <a:spLocks noChangeArrowheads="1"/>
          </p:cNvSpPr>
          <p:nvPr/>
        </p:nvSpPr>
        <p:spPr bwMode="auto">
          <a:xfrm>
            <a:off x="5638800" y="5608638"/>
            <a:ext cx="3276600" cy="563562"/>
          </a:xfrm>
          <a:prstGeom prst="rect">
            <a:avLst/>
          </a:prstGeom>
          <a:noFill/>
          <a:ln w="9525">
            <a:noFill/>
            <a:miter lim="800000"/>
            <a:headEnd/>
            <a:tailEnd/>
          </a:ln>
          <a:effectLst/>
        </p:spPr>
        <p:txBody>
          <a:bodyPr lIns="0" tIns="0" rIns="0" bIns="54864" anchor="b">
            <a:spAutoFit/>
          </a:bodyPr>
          <a:lstStyle/>
          <a:p>
            <a:pPr eaLnBrk="0" hangingPunct="0">
              <a:lnSpc>
                <a:spcPts val="2000"/>
              </a:lnSpc>
            </a:pPr>
            <a:r>
              <a:rPr lang="en-US" altLang="en-US" sz="1200">
                <a:solidFill>
                  <a:schemeClr val="tx2"/>
                </a:solidFill>
                <a:hlinkClick r:id="rId3"/>
              </a:rPr>
              <a:t>Weinstein MP. Rev Infect Dis 1983;5:35-53</a:t>
            </a:r>
            <a:r>
              <a:rPr lang="en-US" altLang="en-US" sz="1200">
                <a:solidFill>
                  <a:schemeClr val="tx2"/>
                </a:solidFill>
              </a:rPr>
              <a:t/>
            </a:r>
            <a:br>
              <a:rPr lang="en-US" altLang="en-US" sz="1200">
                <a:solidFill>
                  <a:schemeClr val="tx2"/>
                </a:solidFill>
              </a:rPr>
            </a:br>
            <a:r>
              <a:rPr lang="en-US" altLang="en-US" sz="1200">
                <a:hlinkClick r:id="rId4"/>
              </a:rPr>
              <a:t>Blot F.  J Clin Microbiol 1999; 36: 105-109.</a:t>
            </a:r>
            <a:endParaRPr lang="en-US" altLang="en-US" sz="1200"/>
          </a:p>
        </p:txBody>
      </p:sp>
      <p:sp>
        <p:nvSpPr>
          <p:cNvPr id="279556" name="Rectangle 6"/>
          <p:cNvSpPr>
            <a:spLocks noChangeArrowheads="1"/>
          </p:cNvSpPr>
          <p:nvPr/>
        </p:nvSpPr>
        <p:spPr bwMode="auto">
          <a:xfrm>
            <a:off x="1752600" y="533400"/>
            <a:ext cx="6858000" cy="838200"/>
          </a:xfrm>
          <a:prstGeom prst="rect">
            <a:avLst/>
          </a:prstGeom>
          <a:noFill/>
          <a:ln w="9525">
            <a:noFill/>
            <a:miter lim="800000"/>
            <a:headEnd/>
            <a:tailEnd/>
          </a:ln>
          <a:effectLst/>
        </p:spPr>
        <p:txBody>
          <a:bodyPr lIns="0" tIns="0" rIns="0" bIns="54864" anchor="b"/>
          <a:lstStyle/>
          <a:p>
            <a:r>
              <a:rPr lang="en-US" altLang="en-US" sz="3900">
                <a:solidFill>
                  <a:schemeClr val="folHlink"/>
                </a:solidFill>
              </a:rPr>
              <a:t>Diagnosis</a:t>
            </a:r>
          </a:p>
        </p:txBody>
      </p:sp>
      <p:sp>
        <p:nvSpPr>
          <p:cNvPr id="279557" name="Text Box 7"/>
          <p:cNvSpPr txBox="1">
            <a:spLocks noChangeArrowheads="1"/>
          </p:cNvSpPr>
          <p:nvPr/>
        </p:nvSpPr>
        <p:spPr bwMode="auto">
          <a:xfrm>
            <a:off x="2819400" y="6099175"/>
            <a:ext cx="5943600" cy="576263"/>
          </a:xfrm>
          <a:prstGeom prst="rect">
            <a:avLst/>
          </a:prstGeom>
          <a:noFill/>
          <a:ln w="9525">
            <a:noFill/>
            <a:miter lim="800000"/>
            <a:headEnd/>
            <a:tailEnd/>
          </a:ln>
          <a:effectLst/>
        </p:spPr>
        <p:txBody>
          <a:bodyPr lIns="0" tIns="0" rIns="0" bIns="54864" anchor="b">
            <a:spAutoFit/>
          </a:bodyPr>
          <a:lstStyle/>
          <a:p>
            <a:pPr algn="ctr" eaLnBrk="0" hangingPunct="0">
              <a:lnSpc>
                <a:spcPts val="4100"/>
              </a:lnSpc>
            </a:pPr>
            <a:r>
              <a:rPr lang="en-US" altLang="en-US" sz="1600">
                <a:solidFill>
                  <a:schemeClr val="tx2"/>
                </a:solidFill>
              </a:rPr>
              <a:t>                 Dellinger, et. al.  Crit Care Med 2004, 32: 858-873.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81000" y="277813"/>
            <a:ext cx="8610600" cy="1139825"/>
          </a:xfrm>
        </p:spPr>
        <p:txBody>
          <a:bodyPr rtlCol="0">
            <a:normAutofit fontScale="90000"/>
          </a:bodyPr>
          <a:lstStyle/>
          <a:p>
            <a:pPr eaLnBrk="1" fontAlgn="auto" hangingPunct="1">
              <a:spcAft>
                <a:spcPts val="0"/>
              </a:spcAft>
              <a:defRPr/>
            </a:pPr>
            <a:r>
              <a:rPr lang="en-US" sz="4000" smtClean="0"/>
              <a:t>What do we have to offer these patients?</a:t>
            </a:r>
          </a:p>
        </p:txBody>
      </p:sp>
      <p:sp>
        <p:nvSpPr>
          <p:cNvPr id="280579" name="Rectangle 3"/>
          <p:cNvSpPr>
            <a:spLocks noGrp="1" noChangeArrowheads="1"/>
          </p:cNvSpPr>
          <p:nvPr>
            <p:ph sz="half" idx="1"/>
          </p:nvPr>
        </p:nvSpPr>
        <p:spPr/>
        <p:txBody>
          <a:bodyPr/>
          <a:lstStyle/>
          <a:p>
            <a:pPr eaLnBrk="1" hangingPunct="1"/>
            <a:r>
              <a:rPr lang="en-US" altLang="en-US" smtClean="0"/>
              <a:t>Antibiotics</a:t>
            </a:r>
          </a:p>
          <a:p>
            <a:pPr eaLnBrk="1" hangingPunct="1"/>
            <a:r>
              <a:rPr lang="en-US" altLang="en-US" smtClean="0"/>
              <a:t>IV Fluids </a:t>
            </a:r>
          </a:p>
          <a:p>
            <a:pPr eaLnBrk="1" hangingPunct="1"/>
            <a:r>
              <a:rPr lang="en-US" altLang="en-US" smtClean="0"/>
              <a:t>Vasoactive agents</a:t>
            </a:r>
          </a:p>
          <a:p>
            <a:pPr eaLnBrk="1" hangingPunct="1"/>
            <a:r>
              <a:rPr lang="en-US" altLang="en-US" smtClean="0"/>
              <a:t>Source control</a:t>
            </a:r>
          </a:p>
          <a:p>
            <a:pPr eaLnBrk="1" hangingPunct="1"/>
            <a:endParaRPr lang="en-US" altLang="en-US" smtClean="0"/>
          </a:p>
          <a:p>
            <a:pPr eaLnBrk="1" hangingPunct="1"/>
            <a:endParaRPr lang="en-US" altLang="en-US" smtClean="0"/>
          </a:p>
        </p:txBody>
      </p:sp>
      <p:sp>
        <p:nvSpPr>
          <p:cNvPr id="280580" name="Rectangle 4"/>
          <p:cNvSpPr>
            <a:spLocks noGrp="1" noChangeArrowheads="1"/>
          </p:cNvSpPr>
          <p:nvPr>
            <p:ph sz="half" idx="2"/>
          </p:nvPr>
        </p:nvSpPr>
        <p:spPr/>
        <p:txBody>
          <a:bodyPr/>
          <a:lstStyle/>
          <a:p>
            <a:pPr eaLnBrk="1" hangingPunct="1"/>
            <a:r>
              <a:rPr lang="en-US" altLang="en-US" smtClean="0"/>
              <a:t>Steroid therapy (adrenal insufficiency)</a:t>
            </a:r>
          </a:p>
          <a:p>
            <a:pPr eaLnBrk="1" hangingPunct="1"/>
            <a:r>
              <a:rPr lang="en-US" altLang="en-US" smtClean="0"/>
              <a:t>Activated protein C</a:t>
            </a:r>
          </a:p>
          <a:p>
            <a:pPr eaLnBrk="1" hangingPunct="1"/>
            <a:r>
              <a:rPr lang="en-US" altLang="en-US" smtClean="0"/>
              <a:t>Ventilatory Strategies</a:t>
            </a:r>
          </a:p>
          <a:p>
            <a:pPr eaLnBrk="1" hangingPunct="1"/>
            <a:r>
              <a:rPr lang="en-US" altLang="en-US" smtClean="0"/>
              <a:t>Glycemic control</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n-US" b="1" smtClean="0">
                <a:solidFill>
                  <a:srgbClr val="FFFF00"/>
                </a:solidFill>
                <a:effectLst>
                  <a:outerShdw blurRad="38100" dist="38100" dir="2700000" algn="tl">
                    <a:srgbClr val="000000"/>
                  </a:outerShdw>
                </a:effectLst>
              </a:rPr>
              <a:t>Severe Sepsis is a Significant Healthcare Burden </a:t>
            </a:r>
          </a:p>
        </p:txBody>
      </p:sp>
      <p:sp>
        <p:nvSpPr>
          <p:cNvPr id="103427" name="Rectangle 3"/>
          <p:cNvSpPr>
            <a:spLocks noGrp="1" noChangeArrowheads="1"/>
          </p:cNvSpPr>
          <p:nvPr>
            <p:ph type="body" idx="1"/>
          </p:nvPr>
        </p:nvSpPr>
        <p:spPr>
          <a:xfrm>
            <a:off x="1143000" y="1981200"/>
            <a:ext cx="7772400" cy="4648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90000"/>
              </a:lnSpc>
              <a:buFontTx/>
              <a:buChar char="•"/>
              <a:defRPr/>
            </a:pPr>
            <a:r>
              <a:rPr lang="en-US" sz="2800" b="1" smtClean="0"/>
              <a:t>Sepsis consumes significant healthcare resources.</a:t>
            </a:r>
          </a:p>
          <a:p>
            <a:pPr>
              <a:lnSpc>
                <a:spcPct val="90000"/>
              </a:lnSpc>
              <a:buFontTx/>
              <a:buChar char="•"/>
              <a:defRPr/>
            </a:pPr>
            <a:endParaRPr lang="en-US" sz="2800" b="1" smtClean="0"/>
          </a:p>
          <a:p>
            <a:pPr>
              <a:lnSpc>
                <a:spcPct val="90000"/>
              </a:lnSpc>
              <a:buFontTx/>
              <a:buChar char="•"/>
              <a:defRPr/>
            </a:pPr>
            <a:r>
              <a:rPr lang="en-US" sz="2800" b="1" smtClean="0"/>
              <a:t>In a study of Patients who contract nosocomial infections, develop sepsis and survive:</a:t>
            </a:r>
          </a:p>
          <a:p>
            <a:pPr lvl="1">
              <a:lnSpc>
                <a:spcPct val="90000"/>
              </a:lnSpc>
              <a:buFontTx/>
              <a:buChar char="•"/>
              <a:defRPr/>
            </a:pPr>
            <a:r>
              <a:rPr lang="en-US" sz="2400" b="1" smtClean="0"/>
              <a:t>ICU stay prolonged an additional 8 days.</a:t>
            </a:r>
          </a:p>
          <a:p>
            <a:pPr lvl="1">
              <a:lnSpc>
                <a:spcPct val="90000"/>
              </a:lnSpc>
              <a:buFontTx/>
              <a:buChar char="•"/>
              <a:defRPr/>
            </a:pPr>
            <a:r>
              <a:rPr lang="en-US" sz="2400" b="1" smtClean="0"/>
              <a:t>Additional costs incurred were $40,890/ patient.</a:t>
            </a:r>
          </a:p>
          <a:p>
            <a:pPr lvl="1">
              <a:lnSpc>
                <a:spcPct val="90000"/>
              </a:lnSpc>
              <a:buFontTx/>
              <a:buChar char="•"/>
              <a:defRPr/>
            </a:pPr>
            <a:endParaRPr lang="en-US" sz="2400" b="1" smtClean="0"/>
          </a:p>
          <a:p>
            <a:pPr>
              <a:lnSpc>
                <a:spcPct val="90000"/>
              </a:lnSpc>
              <a:buFontTx/>
              <a:buChar char="•"/>
              <a:defRPr/>
            </a:pPr>
            <a:r>
              <a:rPr lang="en-US" sz="2800" b="1" smtClean="0"/>
              <a:t>Estimated annual healthcare costs due to severe sepsis in U.S. exceed $16 billion.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r>
              <a:rPr lang="en-US" altLang="en-US" smtClean="0"/>
              <a:t>Failed therapies</a:t>
            </a:r>
          </a:p>
        </p:txBody>
      </p:sp>
      <p:sp>
        <p:nvSpPr>
          <p:cNvPr id="281603" name="Rectangle 3"/>
          <p:cNvSpPr>
            <a:spLocks noGrp="1" noChangeArrowheads="1"/>
          </p:cNvSpPr>
          <p:nvPr>
            <p:ph idx="1"/>
          </p:nvPr>
        </p:nvSpPr>
        <p:spPr/>
        <p:txBody>
          <a:bodyPr/>
          <a:lstStyle/>
          <a:p>
            <a:pPr eaLnBrk="1" hangingPunct="1">
              <a:lnSpc>
                <a:spcPct val="90000"/>
              </a:lnSpc>
            </a:pPr>
            <a:r>
              <a:rPr lang="en-US" altLang="en-US" smtClean="0"/>
              <a:t>Corticosteroids—high dose methylprednisolone</a:t>
            </a:r>
          </a:p>
          <a:p>
            <a:pPr lvl="3" eaLnBrk="1" hangingPunct="1">
              <a:lnSpc>
                <a:spcPct val="90000"/>
              </a:lnSpc>
            </a:pPr>
            <a:r>
              <a:rPr lang="en-US" altLang="en-US" smtClean="0"/>
              <a:t>Bone et al. NEJM 1987;317:653</a:t>
            </a:r>
          </a:p>
          <a:p>
            <a:pPr eaLnBrk="1" hangingPunct="1">
              <a:lnSpc>
                <a:spcPct val="90000"/>
              </a:lnSpc>
            </a:pPr>
            <a:r>
              <a:rPr lang="en-US" altLang="en-US" smtClean="0"/>
              <a:t>Anti-endotoxin antibodies</a:t>
            </a:r>
          </a:p>
          <a:p>
            <a:pPr lvl="3" eaLnBrk="1" hangingPunct="1">
              <a:lnSpc>
                <a:spcPct val="90000"/>
              </a:lnSpc>
            </a:pPr>
            <a:r>
              <a:rPr lang="en-US" altLang="en-US" smtClean="0"/>
              <a:t>Zieglar et al. NEJM 1991;324;429</a:t>
            </a:r>
          </a:p>
          <a:p>
            <a:pPr eaLnBrk="1" hangingPunct="1">
              <a:lnSpc>
                <a:spcPct val="90000"/>
              </a:lnSpc>
            </a:pPr>
            <a:r>
              <a:rPr lang="en-US" altLang="en-US" smtClean="0"/>
              <a:t>TNF antagonists—soluble TNF receptor</a:t>
            </a:r>
          </a:p>
          <a:p>
            <a:pPr lvl="3" eaLnBrk="1" hangingPunct="1">
              <a:lnSpc>
                <a:spcPct val="90000"/>
              </a:lnSpc>
            </a:pPr>
            <a:r>
              <a:rPr lang="en-US" altLang="en-US" smtClean="0"/>
              <a:t>Fisher et al. NEJM 1996;334:1697</a:t>
            </a:r>
          </a:p>
          <a:p>
            <a:pPr eaLnBrk="1" hangingPunct="1">
              <a:lnSpc>
                <a:spcPct val="90000"/>
              </a:lnSpc>
            </a:pPr>
            <a:r>
              <a:rPr lang="en-US" altLang="en-US" smtClean="0"/>
              <a:t>Ibuprofen</a:t>
            </a:r>
          </a:p>
          <a:p>
            <a:pPr lvl="3" eaLnBrk="1" hangingPunct="1">
              <a:lnSpc>
                <a:spcPct val="90000"/>
              </a:lnSpc>
            </a:pPr>
            <a:r>
              <a:rPr lang="en-US" altLang="en-US" smtClean="0"/>
              <a:t>Bernard et al. NEJM 1997;336:912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en-US" altLang="en-US" sz="4000" smtClean="0">
                <a:solidFill>
                  <a:schemeClr val="folHlink"/>
                </a:solidFill>
              </a:rPr>
              <a:t>Sepsis resuscitation bundle</a:t>
            </a:r>
            <a:endParaRPr lang="th-TH" altLang="en-US" sz="4000" smtClean="0">
              <a:solidFill>
                <a:schemeClr val="folHlink"/>
              </a:solidFill>
            </a:endParaRPr>
          </a:p>
        </p:txBody>
      </p:sp>
      <p:sp>
        <p:nvSpPr>
          <p:cNvPr id="282627" name="Rectangle 3"/>
          <p:cNvSpPr>
            <a:spLocks noGrp="1" noChangeArrowheads="1"/>
          </p:cNvSpPr>
          <p:nvPr>
            <p:ph type="body" idx="1"/>
          </p:nvPr>
        </p:nvSpPr>
        <p:spPr>
          <a:xfrm>
            <a:off x="304800" y="1828800"/>
            <a:ext cx="8839200" cy="4267200"/>
          </a:xfrm>
        </p:spPr>
        <p:txBody>
          <a:bodyPr/>
          <a:lstStyle/>
          <a:p>
            <a:pPr eaLnBrk="1" hangingPunct="1">
              <a:lnSpc>
                <a:spcPct val="90000"/>
              </a:lnSpc>
            </a:pPr>
            <a:r>
              <a:rPr lang="en-US" altLang="en-US" sz="2400" smtClean="0"/>
              <a:t>Serum lactate measured</a:t>
            </a:r>
          </a:p>
          <a:p>
            <a:pPr eaLnBrk="1" hangingPunct="1">
              <a:lnSpc>
                <a:spcPct val="90000"/>
              </a:lnSpc>
            </a:pPr>
            <a:r>
              <a:rPr lang="en-US" altLang="en-US" sz="2400" smtClean="0"/>
              <a:t>Blood cultures obtained before antibiotics administered</a:t>
            </a:r>
          </a:p>
          <a:p>
            <a:pPr eaLnBrk="1" hangingPunct="1">
              <a:lnSpc>
                <a:spcPct val="90000"/>
              </a:lnSpc>
            </a:pPr>
            <a:r>
              <a:rPr lang="en-US" altLang="en-US" sz="2400" smtClean="0"/>
              <a:t>Improve time to broad-spectrum antibiotics</a:t>
            </a:r>
          </a:p>
          <a:p>
            <a:pPr eaLnBrk="1" hangingPunct="1">
              <a:lnSpc>
                <a:spcPct val="90000"/>
              </a:lnSpc>
            </a:pPr>
            <a:r>
              <a:rPr lang="en-US" altLang="en-US" sz="2400" smtClean="0"/>
              <a:t>In the event of hypotension or lactate &gt; 4 mmol/L (36 mg/dL)</a:t>
            </a:r>
          </a:p>
          <a:p>
            <a:pPr lvl="1" eaLnBrk="1" hangingPunct="1">
              <a:lnSpc>
                <a:spcPct val="90000"/>
              </a:lnSpc>
            </a:pPr>
            <a:r>
              <a:rPr lang="en-US" altLang="en-US" sz="2400" smtClean="0"/>
              <a:t>a. Deliver an initial minimum of 20 mL/kg of crystaloid                 (or colloid equivalent)</a:t>
            </a:r>
          </a:p>
          <a:p>
            <a:pPr lvl="1" eaLnBrk="1" hangingPunct="1">
              <a:lnSpc>
                <a:spcPct val="90000"/>
              </a:lnSpc>
            </a:pPr>
            <a:r>
              <a:rPr lang="en-US" altLang="en-US" sz="2400" smtClean="0"/>
              <a:t>b. apply vasopressors for ongoing hypotension</a:t>
            </a:r>
          </a:p>
          <a:p>
            <a:pPr eaLnBrk="1" hangingPunct="1">
              <a:lnSpc>
                <a:spcPct val="90000"/>
              </a:lnSpc>
            </a:pPr>
            <a:r>
              <a:rPr lang="en-US" altLang="en-US" sz="2400" smtClean="0"/>
              <a:t>In the event of persistent hypotension despite fluid resuscitation or lactate &gt; 4 mmol/L (36 mg/dL)</a:t>
            </a:r>
          </a:p>
          <a:p>
            <a:pPr lvl="1" eaLnBrk="1" hangingPunct="1">
              <a:lnSpc>
                <a:spcPct val="90000"/>
              </a:lnSpc>
            </a:pPr>
            <a:r>
              <a:rPr lang="en-US" altLang="en-US" sz="2400" smtClean="0"/>
              <a:t>a. achieve central venous pressure of </a:t>
            </a:r>
            <a:r>
              <a:rPr lang="en-US" altLang="en-US" sz="2400" u="sng" smtClean="0"/>
              <a:t>&gt; </a:t>
            </a:r>
            <a:r>
              <a:rPr lang="en-US" altLang="en-US" sz="2400" smtClean="0"/>
              <a:t>8 mmHg</a:t>
            </a:r>
          </a:p>
          <a:p>
            <a:pPr lvl="1" eaLnBrk="1" hangingPunct="1">
              <a:lnSpc>
                <a:spcPct val="90000"/>
              </a:lnSpc>
            </a:pPr>
            <a:r>
              <a:rPr lang="en-US" altLang="en-US" sz="2400" smtClean="0"/>
              <a:t>b. achieve central venous oxygen saturation of </a:t>
            </a:r>
            <a:r>
              <a:rPr lang="en-US" altLang="en-US" sz="2400" u="sng" smtClean="0"/>
              <a:t>&gt;</a:t>
            </a:r>
            <a:r>
              <a:rPr lang="en-US" altLang="en-US" sz="2400" smtClean="0"/>
              <a:t> 70%</a:t>
            </a:r>
            <a:endParaRPr lang="th-TH" altLang="en-US" sz="2400" smtClean="0"/>
          </a:p>
        </p:txBody>
      </p:sp>
      <p:sp>
        <p:nvSpPr>
          <p:cNvPr id="282628" name="Text Box 4"/>
          <p:cNvSpPr txBox="1">
            <a:spLocks noChangeArrowheads="1"/>
          </p:cNvSpPr>
          <p:nvPr/>
        </p:nvSpPr>
        <p:spPr bwMode="auto">
          <a:xfrm>
            <a:off x="3124200" y="6284913"/>
            <a:ext cx="5791200" cy="366712"/>
          </a:xfrm>
          <a:prstGeom prst="rect">
            <a:avLst/>
          </a:prstGeom>
          <a:noFill/>
          <a:ln w="9525">
            <a:noFill/>
            <a:miter lim="800000"/>
            <a:headEnd/>
            <a:tailEnd/>
          </a:ln>
          <a:effectLst/>
        </p:spPr>
        <p:txBody>
          <a:bodyPr>
            <a:spAutoFit/>
          </a:bodyPr>
          <a:lstStyle/>
          <a:p>
            <a:r>
              <a:rPr lang="en-US" altLang="en-US"/>
              <a:t>          Hurtado FJ. et al. Crit Care Clin;2006;</a:t>
            </a:r>
            <a:r>
              <a:rPr lang="th-TH" altLang="en-US"/>
              <a:t> </a:t>
            </a:r>
            <a:r>
              <a:rPr lang="en-US" altLang="en-US"/>
              <a:t>22:521-9.</a:t>
            </a:r>
            <a:endParaRPr lang="th-TH"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1676400" y="609600"/>
            <a:ext cx="7010400" cy="990600"/>
          </a:xfrm>
        </p:spPr>
        <p:txBody>
          <a:bodyPr/>
          <a:lstStyle/>
          <a:p>
            <a:pPr eaLnBrk="1" hangingPunct="1"/>
            <a:r>
              <a:rPr lang="en-US" altLang="en-US" sz="4000" smtClean="0">
                <a:solidFill>
                  <a:schemeClr val="folHlink"/>
                </a:solidFill>
              </a:rPr>
              <a:t>Sepsis management bundle</a:t>
            </a:r>
          </a:p>
        </p:txBody>
      </p:sp>
      <p:sp>
        <p:nvSpPr>
          <p:cNvPr id="283651" name="Rectangle 3"/>
          <p:cNvSpPr>
            <a:spLocks noGrp="1" noChangeArrowheads="1"/>
          </p:cNvSpPr>
          <p:nvPr>
            <p:ph type="body" idx="1"/>
          </p:nvPr>
        </p:nvSpPr>
        <p:spPr>
          <a:xfrm>
            <a:off x="762000" y="1828800"/>
            <a:ext cx="8077200" cy="4267200"/>
          </a:xfrm>
        </p:spPr>
        <p:txBody>
          <a:bodyPr/>
          <a:lstStyle/>
          <a:p>
            <a:pPr eaLnBrk="1" hangingPunct="1">
              <a:lnSpc>
                <a:spcPct val="115000"/>
              </a:lnSpc>
            </a:pPr>
            <a:r>
              <a:rPr lang="en-US" altLang="en-US" smtClean="0"/>
              <a:t>Fluid resuscitation </a:t>
            </a:r>
            <a:r>
              <a:rPr lang="en-US" altLang="en-US" smtClean="0">
                <a:solidFill>
                  <a:srgbClr val="FFFF00"/>
                </a:solidFill>
              </a:rPr>
              <a:t>0K</a:t>
            </a:r>
          </a:p>
          <a:p>
            <a:pPr eaLnBrk="1" hangingPunct="1">
              <a:lnSpc>
                <a:spcPct val="115000"/>
              </a:lnSpc>
            </a:pPr>
            <a:r>
              <a:rPr lang="en-US" altLang="en-US" smtClean="0"/>
              <a:t>Appropriate cultures prior to antibiotic administration </a:t>
            </a:r>
            <a:r>
              <a:rPr lang="en-US" altLang="en-US" smtClean="0">
                <a:solidFill>
                  <a:srgbClr val="FFFF00"/>
                </a:solidFill>
              </a:rPr>
              <a:t>OK</a:t>
            </a:r>
          </a:p>
          <a:p>
            <a:pPr eaLnBrk="1" hangingPunct="1">
              <a:lnSpc>
                <a:spcPct val="115000"/>
              </a:lnSpc>
            </a:pPr>
            <a:r>
              <a:rPr lang="en-US" altLang="en-US" smtClean="0"/>
              <a:t>Early targeted antibiotics and source control </a:t>
            </a:r>
            <a:r>
              <a:rPr lang="en-US" altLang="en-US" smtClean="0">
                <a:solidFill>
                  <a:srgbClr val="FFFF00"/>
                </a:solidFill>
              </a:rPr>
              <a:t>OK</a:t>
            </a:r>
          </a:p>
          <a:p>
            <a:pPr eaLnBrk="1" hangingPunct="1">
              <a:lnSpc>
                <a:spcPct val="115000"/>
              </a:lnSpc>
            </a:pPr>
            <a:r>
              <a:rPr lang="en-US" altLang="en-US" smtClean="0"/>
              <a:t>Use of vasopressors/inotropes when fluid </a:t>
            </a:r>
          </a:p>
          <a:p>
            <a:pPr eaLnBrk="1" hangingPunct="1">
              <a:lnSpc>
                <a:spcPct val="115000"/>
              </a:lnSpc>
              <a:buFont typeface="Wingdings" pitchFamily="2" charset="2"/>
              <a:buNone/>
            </a:pPr>
            <a:r>
              <a:rPr lang="en-US" altLang="en-US" smtClean="0"/>
              <a:t>  resuscitation optimized </a:t>
            </a:r>
            <a:r>
              <a:rPr lang="en-US" altLang="en-US" smtClean="0">
                <a:solidFill>
                  <a:srgbClr val="FFFF00"/>
                </a:solidFill>
              </a:rPr>
              <a:t>OK</a:t>
            </a:r>
          </a:p>
          <a:p>
            <a:pPr eaLnBrk="1" hangingPunct="1">
              <a:buFont typeface="Wingdings" pitchFamily="2" charset="2"/>
              <a:buNone/>
            </a:pPr>
            <a:endParaRPr lang="en-US" altLang="en-US" smtClean="0"/>
          </a:p>
        </p:txBody>
      </p:sp>
      <p:sp>
        <p:nvSpPr>
          <p:cNvPr id="283652" name="Text Box 4"/>
          <p:cNvSpPr txBox="1">
            <a:spLocks noChangeArrowheads="1"/>
          </p:cNvSpPr>
          <p:nvPr/>
        </p:nvSpPr>
        <p:spPr bwMode="auto">
          <a:xfrm>
            <a:off x="0" y="6219825"/>
            <a:ext cx="9144000" cy="352425"/>
          </a:xfrm>
          <a:prstGeom prst="rect">
            <a:avLst/>
          </a:prstGeom>
          <a:noFill/>
          <a:ln w="9525">
            <a:noFill/>
            <a:miter lim="800000"/>
            <a:headEnd/>
            <a:tailEnd/>
          </a:ln>
          <a:effectLst/>
        </p:spPr>
        <p:txBody>
          <a:bodyPr>
            <a:spAutoFit/>
          </a:bodyPr>
          <a:lstStyle/>
          <a:p>
            <a:pPr eaLnBrk="0" hangingPunct="0">
              <a:lnSpc>
                <a:spcPct val="95000"/>
              </a:lnSpc>
              <a:spcBef>
                <a:spcPct val="50000"/>
              </a:spcBef>
            </a:pPr>
            <a:r>
              <a:rPr lang="en-US" altLang="en-US" sz="1600"/>
              <a:t>Surviving Sepsis Campaign Management Guidelines Committee. Crit Care Med 2004;</a:t>
            </a:r>
            <a:r>
              <a:rPr lang="en-US" altLang="en-US"/>
              <a:t> </a:t>
            </a:r>
            <a:r>
              <a:rPr lang="en-US" altLang="en-US" sz="1600"/>
              <a:t>32:858-873.</a:t>
            </a:r>
            <a:r>
              <a:rPr lang="en-US" altLang="en-US"/>
              <a:t> </a:t>
            </a:r>
            <a:endParaRPr lang="th-TH" alt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a:xfrm>
            <a:off x="1676400" y="457200"/>
            <a:ext cx="7467600" cy="1524000"/>
          </a:xfrm>
        </p:spPr>
        <p:txBody>
          <a:bodyPr/>
          <a:lstStyle/>
          <a:p>
            <a:r>
              <a:rPr lang="en-US" altLang="en-US" smtClean="0"/>
              <a:t>Easy way to find out whether Fluid Resuscitation likely to work</a:t>
            </a:r>
          </a:p>
        </p:txBody>
      </p:sp>
      <p:pic>
        <p:nvPicPr>
          <p:cNvPr id="284675" name="Picture 2"/>
          <p:cNvPicPr>
            <a:picLocks noGrp="1" noChangeAspect="1" noChangeArrowheads="1"/>
          </p:cNvPicPr>
          <p:nvPr>
            <p:ph idx="1"/>
          </p:nvPr>
        </p:nvPicPr>
        <p:blipFill>
          <a:blip r:embed="rId2"/>
          <a:srcRect/>
          <a:stretch>
            <a:fillRect/>
          </a:stretch>
        </p:blipFill>
        <p:spPr>
          <a:xfrm>
            <a:off x="609600" y="1752600"/>
            <a:ext cx="7848600" cy="51054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1676400" y="609600"/>
            <a:ext cx="7010400" cy="990600"/>
          </a:xfrm>
        </p:spPr>
        <p:txBody>
          <a:bodyPr/>
          <a:lstStyle/>
          <a:p>
            <a:pPr eaLnBrk="1" hangingPunct="1"/>
            <a:r>
              <a:rPr lang="en-US" altLang="en-US" sz="4000" smtClean="0">
                <a:solidFill>
                  <a:schemeClr val="folHlink"/>
                </a:solidFill>
              </a:rPr>
              <a:t>Sepsis management bundle</a:t>
            </a:r>
          </a:p>
        </p:txBody>
      </p:sp>
      <p:sp>
        <p:nvSpPr>
          <p:cNvPr id="285699" name="Rectangle 3"/>
          <p:cNvSpPr>
            <a:spLocks noGrp="1" noChangeArrowheads="1"/>
          </p:cNvSpPr>
          <p:nvPr>
            <p:ph type="body" idx="1"/>
          </p:nvPr>
        </p:nvSpPr>
        <p:spPr>
          <a:xfrm>
            <a:off x="762000" y="1828800"/>
            <a:ext cx="8077200" cy="4267200"/>
          </a:xfrm>
        </p:spPr>
        <p:txBody>
          <a:bodyPr/>
          <a:lstStyle/>
          <a:p>
            <a:pPr eaLnBrk="1" hangingPunct="1">
              <a:lnSpc>
                <a:spcPct val="115000"/>
              </a:lnSpc>
            </a:pPr>
            <a:r>
              <a:rPr lang="en-US" altLang="en-US" smtClean="0"/>
              <a:t>Fluid resuscitation </a:t>
            </a:r>
            <a:r>
              <a:rPr lang="en-US" altLang="en-US" smtClean="0">
                <a:solidFill>
                  <a:srgbClr val="FFFF00"/>
                </a:solidFill>
              </a:rPr>
              <a:t>0K</a:t>
            </a:r>
          </a:p>
          <a:p>
            <a:pPr eaLnBrk="1" hangingPunct="1">
              <a:lnSpc>
                <a:spcPct val="115000"/>
              </a:lnSpc>
            </a:pPr>
            <a:r>
              <a:rPr lang="en-US" altLang="en-US" smtClean="0"/>
              <a:t>Appropriate cultures prior to antibiotic administration </a:t>
            </a:r>
            <a:r>
              <a:rPr lang="en-US" altLang="en-US" smtClean="0">
                <a:solidFill>
                  <a:srgbClr val="FFFF00"/>
                </a:solidFill>
              </a:rPr>
              <a:t>OK</a:t>
            </a:r>
          </a:p>
          <a:p>
            <a:pPr eaLnBrk="1" hangingPunct="1">
              <a:lnSpc>
                <a:spcPct val="115000"/>
              </a:lnSpc>
            </a:pPr>
            <a:r>
              <a:rPr lang="en-US" altLang="en-US" smtClean="0"/>
              <a:t>Early targeted antibiotics and source control </a:t>
            </a:r>
            <a:r>
              <a:rPr lang="en-US" altLang="en-US" smtClean="0">
                <a:solidFill>
                  <a:srgbClr val="FFFF00"/>
                </a:solidFill>
              </a:rPr>
              <a:t>OK</a:t>
            </a:r>
          </a:p>
          <a:p>
            <a:pPr eaLnBrk="1" hangingPunct="1">
              <a:lnSpc>
                <a:spcPct val="115000"/>
              </a:lnSpc>
            </a:pPr>
            <a:r>
              <a:rPr lang="en-US" altLang="en-US" smtClean="0"/>
              <a:t>Use of vasopressors/inotropes when fluid </a:t>
            </a:r>
          </a:p>
          <a:p>
            <a:pPr eaLnBrk="1" hangingPunct="1">
              <a:lnSpc>
                <a:spcPct val="115000"/>
              </a:lnSpc>
              <a:buFont typeface="Wingdings" pitchFamily="2" charset="2"/>
              <a:buNone/>
            </a:pPr>
            <a:r>
              <a:rPr lang="en-US" altLang="en-US" smtClean="0"/>
              <a:t>  resuscitation optimized </a:t>
            </a:r>
            <a:r>
              <a:rPr lang="en-US" altLang="en-US" smtClean="0">
                <a:solidFill>
                  <a:srgbClr val="FFFF00"/>
                </a:solidFill>
              </a:rPr>
              <a:t>OK</a:t>
            </a:r>
          </a:p>
          <a:p>
            <a:pPr eaLnBrk="1" hangingPunct="1">
              <a:buFont typeface="Wingdings" pitchFamily="2" charset="2"/>
              <a:buNone/>
            </a:pPr>
            <a:endParaRPr lang="en-US" altLang="en-US" smtClean="0"/>
          </a:p>
        </p:txBody>
      </p:sp>
      <p:sp>
        <p:nvSpPr>
          <p:cNvPr id="285700" name="Text Box 4"/>
          <p:cNvSpPr txBox="1">
            <a:spLocks noChangeArrowheads="1"/>
          </p:cNvSpPr>
          <p:nvPr/>
        </p:nvSpPr>
        <p:spPr bwMode="auto">
          <a:xfrm>
            <a:off x="0" y="6219825"/>
            <a:ext cx="9144000" cy="352425"/>
          </a:xfrm>
          <a:prstGeom prst="rect">
            <a:avLst/>
          </a:prstGeom>
          <a:noFill/>
          <a:ln w="9525">
            <a:noFill/>
            <a:miter lim="800000"/>
            <a:headEnd/>
            <a:tailEnd/>
          </a:ln>
          <a:effectLst/>
        </p:spPr>
        <p:txBody>
          <a:bodyPr>
            <a:spAutoFit/>
          </a:bodyPr>
          <a:lstStyle/>
          <a:p>
            <a:pPr eaLnBrk="0" hangingPunct="0">
              <a:lnSpc>
                <a:spcPct val="95000"/>
              </a:lnSpc>
              <a:spcBef>
                <a:spcPct val="50000"/>
              </a:spcBef>
            </a:pPr>
            <a:r>
              <a:rPr lang="en-US" altLang="en-US" sz="1600"/>
              <a:t>Surviving Sepsis Campaign Management Guidelines Committee. Crit Care Med 2004;</a:t>
            </a:r>
            <a:r>
              <a:rPr lang="en-US" altLang="en-US"/>
              <a:t> </a:t>
            </a:r>
            <a:r>
              <a:rPr lang="en-US" altLang="en-US" sz="1600"/>
              <a:t>32:858-873.</a:t>
            </a:r>
            <a:r>
              <a:rPr lang="en-US" altLang="en-US"/>
              <a:t> </a:t>
            </a:r>
            <a:endParaRPr lang="th-TH" altLang="en-US"/>
          </a:p>
        </p:txBody>
      </p:sp>
      <p:pic>
        <p:nvPicPr>
          <p:cNvPr id="285701" name="Picture 2"/>
          <p:cNvPicPr>
            <a:picLocks noChangeAspect="1" noChangeArrowheads="1"/>
          </p:cNvPicPr>
          <p:nvPr/>
        </p:nvPicPr>
        <p:blipFill>
          <a:blip r:embed="rId3"/>
          <a:srcRect/>
          <a:stretch>
            <a:fillRect/>
          </a:stretch>
        </p:blipFill>
        <p:spPr bwMode="auto">
          <a:xfrm>
            <a:off x="152400" y="304800"/>
            <a:ext cx="8763000" cy="62674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676400" y="609600"/>
            <a:ext cx="7010400" cy="1143000"/>
          </a:xfrm>
        </p:spPr>
        <p:txBody>
          <a:bodyPr/>
          <a:lstStyle/>
          <a:p>
            <a:pPr eaLnBrk="1" hangingPunct="1"/>
            <a:r>
              <a:rPr lang="en-US" altLang="en-US" sz="4000" smtClean="0">
                <a:solidFill>
                  <a:schemeClr val="folHlink"/>
                </a:solidFill>
              </a:rPr>
              <a:t>Sepsis management bundle</a:t>
            </a:r>
            <a:br>
              <a:rPr lang="en-US" altLang="en-US" sz="4000" smtClean="0">
                <a:solidFill>
                  <a:schemeClr val="folHlink"/>
                </a:solidFill>
              </a:rPr>
            </a:br>
            <a:r>
              <a:rPr lang="en-US" altLang="en-US" sz="4000" smtClean="0">
                <a:solidFill>
                  <a:srgbClr val="FF0000"/>
                </a:solidFill>
              </a:rPr>
              <a:t>ABSOLUTELY IMPORTANT</a:t>
            </a:r>
          </a:p>
        </p:txBody>
      </p:sp>
      <p:sp>
        <p:nvSpPr>
          <p:cNvPr id="58371" name="Rectangle 3"/>
          <p:cNvSpPr>
            <a:spLocks noGrp="1" noChangeArrowheads="1"/>
          </p:cNvSpPr>
          <p:nvPr>
            <p:ph type="body" idx="1"/>
          </p:nvPr>
        </p:nvSpPr>
        <p:spPr>
          <a:xfrm>
            <a:off x="914400" y="1905000"/>
            <a:ext cx="8229600" cy="4191000"/>
          </a:xfrm>
        </p:spPr>
        <p:txBody>
          <a:bodyPr/>
          <a:lstStyle/>
          <a:p>
            <a:pPr eaLnBrk="1" hangingPunct="1">
              <a:defRPr/>
            </a:pPr>
            <a:r>
              <a:rPr lang="en-US" dirty="0" smtClean="0"/>
              <a:t>Evaluation for adrenal insufficiency </a:t>
            </a:r>
            <a:r>
              <a:rPr lang="en-US" dirty="0" smtClean="0">
                <a:solidFill>
                  <a:srgbClr val="FF0000"/>
                </a:solidFill>
              </a:rPr>
              <a:t>???</a:t>
            </a:r>
          </a:p>
          <a:p>
            <a:pPr eaLnBrk="1" hangingPunct="1">
              <a:defRPr/>
            </a:pPr>
            <a:r>
              <a:rPr lang="en-US" dirty="0" smtClean="0"/>
              <a:t>Stress dose corticosteroid administration </a:t>
            </a:r>
            <a:r>
              <a:rPr lang="en-US" dirty="0" smtClean="0">
                <a:solidFill>
                  <a:srgbClr val="FF0000"/>
                </a:solidFill>
              </a:rPr>
              <a:t>???</a:t>
            </a:r>
          </a:p>
          <a:p>
            <a:pPr marL="0" indent="0" eaLnBrk="1" hangingPunct="1">
              <a:buFont typeface="Wingdings" pitchFamily="2" charset="2"/>
              <a:buNone/>
              <a:defRPr/>
            </a:pPr>
            <a:r>
              <a:rPr lang="en-US" dirty="0">
                <a:solidFill>
                  <a:srgbClr val="FF0000"/>
                </a:solidFill>
              </a:rPr>
              <a:t> </a:t>
            </a:r>
            <a:r>
              <a:rPr lang="en-US" dirty="0" smtClean="0">
                <a:solidFill>
                  <a:srgbClr val="FF0000"/>
                </a:solidFill>
              </a:rPr>
              <a:t>   NOT EVEN HIGH DOSE!</a:t>
            </a:r>
          </a:p>
          <a:p>
            <a:pPr eaLnBrk="1" hangingPunct="1">
              <a:defRPr/>
            </a:pPr>
            <a:r>
              <a:rPr lang="en-US" dirty="0" smtClean="0"/>
              <a:t>Recombinant human activated protein C (</a:t>
            </a:r>
            <a:r>
              <a:rPr lang="en-US" dirty="0" err="1" smtClean="0"/>
              <a:t>xigris</a:t>
            </a:r>
            <a:r>
              <a:rPr lang="en-US" dirty="0" smtClean="0"/>
              <a:t>) for severe sepsis </a:t>
            </a:r>
            <a:r>
              <a:rPr lang="en-US" dirty="0" smtClean="0">
                <a:solidFill>
                  <a:srgbClr val="FF0000"/>
                </a:solidFill>
              </a:rPr>
              <a:t>???</a:t>
            </a:r>
          </a:p>
          <a:p>
            <a:pPr eaLnBrk="1" hangingPunct="1">
              <a:defRPr/>
            </a:pPr>
            <a:r>
              <a:rPr lang="en-US" dirty="0" smtClean="0"/>
              <a:t>Low tidal volume mechanical ventilation for ARDS OK</a:t>
            </a:r>
          </a:p>
          <a:p>
            <a:pPr eaLnBrk="1" hangingPunct="1">
              <a:defRPr/>
            </a:pPr>
            <a:r>
              <a:rPr lang="en-US" dirty="0" smtClean="0"/>
              <a:t>Tight glucose control </a:t>
            </a:r>
            <a:r>
              <a:rPr lang="en-US" dirty="0" smtClean="0">
                <a:solidFill>
                  <a:srgbClr val="FF0000"/>
                </a:solidFill>
              </a:rPr>
              <a:t>???</a:t>
            </a:r>
          </a:p>
        </p:txBody>
      </p:sp>
      <p:sp>
        <p:nvSpPr>
          <p:cNvPr id="286724" name="Text Box 4"/>
          <p:cNvSpPr txBox="1">
            <a:spLocks noChangeArrowheads="1"/>
          </p:cNvSpPr>
          <p:nvPr/>
        </p:nvSpPr>
        <p:spPr bwMode="auto">
          <a:xfrm>
            <a:off x="0" y="6248400"/>
            <a:ext cx="9372600" cy="323850"/>
          </a:xfrm>
          <a:prstGeom prst="rect">
            <a:avLst/>
          </a:prstGeom>
          <a:noFill/>
          <a:ln w="9525">
            <a:noFill/>
            <a:miter lim="800000"/>
            <a:headEnd/>
            <a:tailEnd/>
          </a:ln>
          <a:effectLst/>
        </p:spPr>
        <p:txBody>
          <a:bodyPr>
            <a:spAutoFit/>
          </a:bodyPr>
          <a:lstStyle/>
          <a:p>
            <a:pPr eaLnBrk="0" hangingPunct="0">
              <a:lnSpc>
                <a:spcPct val="95000"/>
              </a:lnSpc>
              <a:spcBef>
                <a:spcPct val="50000"/>
              </a:spcBef>
            </a:pPr>
            <a:r>
              <a:rPr lang="en-US" altLang="en-US" sz="1600"/>
              <a:t>Surviving Sepsis Campaign Management Guidelines Committee. Crit Care Med 2004; 32:858-873.</a:t>
            </a:r>
            <a:endParaRPr lang="th-TH" altLang="en-US" sz="160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1676400" y="457200"/>
            <a:ext cx="6324600" cy="1143000"/>
          </a:xfrm>
        </p:spPr>
        <p:txBody>
          <a:bodyPr/>
          <a:lstStyle/>
          <a:p>
            <a:pPr eaLnBrk="1" hangingPunct="1"/>
            <a:r>
              <a:rPr lang="en-US" altLang="en-US" sz="4000" smtClean="0">
                <a:solidFill>
                  <a:schemeClr val="folHlink"/>
                </a:solidFill>
              </a:rPr>
              <a:t>Infection Control</a:t>
            </a:r>
          </a:p>
        </p:txBody>
      </p:sp>
      <p:sp>
        <p:nvSpPr>
          <p:cNvPr id="287747" name="Rectangle 3"/>
          <p:cNvSpPr>
            <a:spLocks noGrp="1" noChangeArrowheads="1"/>
          </p:cNvSpPr>
          <p:nvPr>
            <p:ph type="body" idx="1"/>
          </p:nvPr>
        </p:nvSpPr>
        <p:spPr>
          <a:xfrm>
            <a:off x="762000" y="1447800"/>
            <a:ext cx="8077200" cy="3505200"/>
          </a:xfrm>
        </p:spPr>
        <p:txBody>
          <a:bodyPr/>
          <a:lstStyle/>
          <a:p>
            <a:pPr eaLnBrk="1" hangingPunct="1">
              <a:buFont typeface="Wingdings" pitchFamily="2" charset="2"/>
              <a:buNone/>
            </a:pPr>
            <a:endParaRPr lang="en-US" altLang="en-US" smtClean="0"/>
          </a:p>
          <a:p>
            <a:pPr eaLnBrk="1" hangingPunct="1"/>
            <a:r>
              <a:rPr lang="en-US" altLang="en-US" smtClean="0"/>
              <a:t>Appropriate cultures prior to antibiotic </a:t>
            </a:r>
          </a:p>
          <a:p>
            <a:pPr eaLnBrk="1" hangingPunct="1">
              <a:buFont typeface="Wingdings" pitchFamily="2" charset="2"/>
              <a:buNone/>
            </a:pPr>
            <a:r>
              <a:rPr lang="en-US" altLang="en-US" smtClean="0"/>
              <a:t>  administration</a:t>
            </a:r>
          </a:p>
          <a:p>
            <a:pPr eaLnBrk="1" hangingPunct="1"/>
            <a:r>
              <a:rPr lang="en-US" altLang="en-US" smtClean="0"/>
              <a:t>Early targeted antibiotics and source control</a:t>
            </a:r>
          </a:p>
          <a:p>
            <a:pPr eaLnBrk="1" hangingPunct="1">
              <a:buFont typeface="Wingdings" pitchFamily="2" charset="2"/>
              <a:buNone/>
            </a:pPr>
            <a:endParaRPr lang="en-US" altLang="en-US" smtClean="0"/>
          </a:p>
          <a:p>
            <a:pPr eaLnBrk="1" hangingPunct="1"/>
            <a:endParaRPr lang="en-US" altLang="en-US" smtClean="0"/>
          </a:p>
        </p:txBody>
      </p:sp>
      <p:sp>
        <p:nvSpPr>
          <p:cNvPr id="287748" name="Text Box 4"/>
          <p:cNvSpPr txBox="1">
            <a:spLocks noChangeArrowheads="1"/>
          </p:cNvSpPr>
          <p:nvPr/>
        </p:nvSpPr>
        <p:spPr bwMode="auto">
          <a:xfrm>
            <a:off x="0" y="6248400"/>
            <a:ext cx="9144000" cy="323850"/>
          </a:xfrm>
          <a:prstGeom prst="rect">
            <a:avLst/>
          </a:prstGeom>
          <a:noFill/>
          <a:ln w="9525">
            <a:noFill/>
            <a:miter lim="800000"/>
            <a:headEnd/>
            <a:tailEnd/>
          </a:ln>
          <a:effectLst/>
        </p:spPr>
        <p:txBody>
          <a:bodyPr>
            <a:spAutoFit/>
          </a:bodyPr>
          <a:lstStyle/>
          <a:p>
            <a:pPr eaLnBrk="0" hangingPunct="0">
              <a:lnSpc>
                <a:spcPct val="95000"/>
              </a:lnSpc>
              <a:spcBef>
                <a:spcPct val="50000"/>
              </a:spcBef>
            </a:pPr>
            <a:r>
              <a:rPr lang="en-US" altLang="en-US" sz="1600"/>
              <a:t>Surviving Sepsis Campaign Management Guidelines Committee. Crit Care Med 2004; 32:858-873. </a:t>
            </a:r>
            <a:endParaRPr lang="th-TH" altLang="en-US" sz="160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descr="EGDT Rivers"/>
          <p:cNvPicPr>
            <a:picLocks noChangeAspect="1" noChangeArrowheads="1"/>
          </p:cNvPicPr>
          <p:nvPr/>
        </p:nvPicPr>
        <p:blipFill>
          <a:blip r:embed="rId3"/>
          <a:srcRect/>
          <a:stretch>
            <a:fillRect/>
          </a:stretch>
        </p:blipFill>
        <p:spPr bwMode="auto">
          <a:xfrm>
            <a:off x="1905000" y="0"/>
            <a:ext cx="7239000" cy="6858000"/>
          </a:xfrm>
          <a:prstGeom prst="rect">
            <a:avLst/>
          </a:prstGeom>
          <a:noFill/>
          <a:ln w="9525">
            <a:noFill/>
            <a:miter lim="800000"/>
            <a:headEnd/>
            <a:tailEnd/>
          </a:ln>
        </p:spPr>
      </p:pic>
      <p:sp>
        <p:nvSpPr>
          <p:cNvPr id="288771" name="Text Box 3"/>
          <p:cNvSpPr txBox="1">
            <a:spLocks noChangeArrowheads="1"/>
          </p:cNvSpPr>
          <p:nvPr/>
        </p:nvSpPr>
        <p:spPr bwMode="auto">
          <a:xfrm>
            <a:off x="0" y="2209800"/>
            <a:ext cx="1905000" cy="3514725"/>
          </a:xfrm>
          <a:prstGeom prst="rect">
            <a:avLst/>
          </a:prstGeom>
          <a:noFill/>
          <a:ln w="19050">
            <a:noFill/>
            <a:miter lim="800000"/>
            <a:headEnd/>
            <a:tailEnd/>
          </a:ln>
          <a:effectLst/>
        </p:spPr>
        <p:txBody>
          <a:bodyPr>
            <a:spAutoFit/>
          </a:bodyPr>
          <a:lstStyle/>
          <a:p>
            <a:pPr eaLnBrk="0" hangingPunct="0"/>
            <a:r>
              <a:rPr lang="en-US" altLang="en-US" sz="1600" b="1">
                <a:solidFill>
                  <a:srgbClr val="F7CE5B"/>
                </a:solidFill>
              </a:rPr>
              <a:t>CVP </a:t>
            </a:r>
            <a:r>
              <a:rPr lang="en-US" altLang="en-US" sz="1600"/>
              <a:t>: central </a:t>
            </a:r>
          </a:p>
          <a:p>
            <a:pPr eaLnBrk="0" hangingPunct="0"/>
            <a:r>
              <a:rPr lang="en-US" altLang="en-US" sz="1600"/>
              <a:t>          venous  </a:t>
            </a:r>
          </a:p>
          <a:p>
            <a:pPr eaLnBrk="0" hangingPunct="0"/>
            <a:r>
              <a:rPr lang="en-US" altLang="en-US" sz="1600"/>
              <a:t>          pressure</a:t>
            </a:r>
          </a:p>
          <a:p>
            <a:pPr eaLnBrk="0" hangingPunct="0"/>
            <a:r>
              <a:rPr lang="en-US" altLang="en-US" sz="1600"/>
              <a:t> </a:t>
            </a:r>
          </a:p>
          <a:p>
            <a:pPr eaLnBrk="0" hangingPunct="0"/>
            <a:r>
              <a:rPr lang="en-US" altLang="en-US" sz="1600" b="1">
                <a:solidFill>
                  <a:srgbClr val="F7CE5B"/>
                </a:solidFill>
              </a:rPr>
              <a:t>MAP </a:t>
            </a:r>
            <a:r>
              <a:rPr lang="en-US" altLang="en-US" sz="1600"/>
              <a:t>: mean </a:t>
            </a:r>
          </a:p>
          <a:p>
            <a:pPr eaLnBrk="0" hangingPunct="0"/>
            <a:r>
              <a:rPr lang="en-US" altLang="en-US" sz="1600"/>
              <a:t>           arterial </a:t>
            </a:r>
          </a:p>
          <a:p>
            <a:pPr eaLnBrk="0" hangingPunct="0"/>
            <a:r>
              <a:rPr lang="en-US" altLang="en-US" sz="1600"/>
              <a:t>           pressure</a:t>
            </a:r>
          </a:p>
          <a:p>
            <a:pPr eaLnBrk="0" hangingPunct="0"/>
            <a:endParaRPr lang="en-US" altLang="en-US" sz="1600"/>
          </a:p>
          <a:p>
            <a:pPr eaLnBrk="0" hangingPunct="0"/>
            <a:r>
              <a:rPr lang="en-US" altLang="en-US" sz="1600" b="1">
                <a:solidFill>
                  <a:srgbClr val="F7CE5B"/>
                </a:solidFill>
              </a:rPr>
              <a:t>ScvO</a:t>
            </a:r>
            <a:r>
              <a:rPr lang="en-US" altLang="en-US" sz="1600" b="1" baseline="-25000">
                <a:solidFill>
                  <a:srgbClr val="F7CE5B"/>
                </a:solidFill>
              </a:rPr>
              <a:t>2</a:t>
            </a:r>
            <a:r>
              <a:rPr lang="en-US" altLang="en-US" sz="1600"/>
              <a:t>: central                   </a:t>
            </a:r>
          </a:p>
          <a:p>
            <a:pPr eaLnBrk="0" hangingPunct="0"/>
            <a:r>
              <a:rPr lang="en-US" altLang="en-US" sz="1600"/>
              <a:t>            venous  </a:t>
            </a:r>
          </a:p>
          <a:p>
            <a:pPr eaLnBrk="0" hangingPunct="0"/>
            <a:r>
              <a:rPr lang="en-US" altLang="en-US" sz="1600"/>
              <a:t>            oxygen                 </a:t>
            </a:r>
          </a:p>
          <a:p>
            <a:pPr eaLnBrk="0" hangingPunct="0"/>
            <a:r>
              <a:rPr lang="en-US" altLang="en-US" sz="1600"/>
              <a:t>            saturation</a:t>
            </a:r>
          </a:p>
          <a:p>
            <a:pPr eaLnBrk="0" hangingPunct="0"/>
            <a:r>
              <a:rPr lang="en-US" altLang="en-US" sz="1600"/>
              <a:t> </a:t>
            </a:r>
          </a:p>
          <a:p>
            <a:pPr eaLnBrk="0" hangingPunct="0"/>
            <a:endParaRPr lang="en-US" altLang="en-US" sz="1600"/>
          </a:p>
        </p:txBody>
      </p:sp>
      <p:sp>
        <p:nvSpPr>
          <p:cNvPr id="288772" name="Rectangle 4"/>
          <p:cNvSpPr>
            <a:spLocks noGrp="1" noChangeArrowheads="1"/>
          </p:cNvSpPr>
          <p:nvPr>
            <p:ph type="title"/>
          </p:nvPr>
        </p:nvSpPr>
        <p:spPr>
          <a:xfrm>
            <a:off x="5943600" y="762000"/>
            <a:ext cx="2582863" cy="762000"/>
          </a:xfrm>
          <a:solidFill>
            <a:schemeClr val="folHlink"/>
          </a:solidFill>
          <a:ln>
            <a:solidFill>
              <a:schemeClr val="accent1"/>
            </a:solidFill>
          </a:ln>
        </p:spPr>
        <p:txBody>
          <a:bodyPr lIns="0" tIns="0" rIns="0" bIns="54864" anchor="b"/>
          <a:lstStyle/>
          <a:p>
            <a:pPr algn="ctr" eaLnBrk="1" hangingPunct="1">
              <a:lnSpc>
                <a:spcPct val="85000"/>
              </a:lnSpc>
            </a:pPr>
            <a:r>
              <a:rPr lang="en-US" altLang="en-US" sz="2200" smtClean="0">
                <a:solidFill>
                  <a:schemeClr val="accent1"/>
                </a:solidFill>
              </a:rPr>
              <a:t>Early Goal-Directed Therapy</a:t>
            </a:r>
          </a:p>
        </p:txBody>
      </p:sp>
      <p:sp>
        <p:nvSpPr>
          <p:cNvPr id="288773" name="Text Box 5"/>
          <p:cNvSpPr txBox="1">
            <a:spLocks noChangeArrowheads="1"/>
          </p:cNvSpPr>
          <p:nvPr/>
        </p:nvSpPr>
        <p:spPr bwMode="auto">
          <a:xfrm>
            <a:off x="5867400" y="6248400"/>
            <a:ext cx="2895600" cy="352425"/>
          </a:xfrm>
          <a:prstGeom prst="rect">
            <a:avLst/>
          </a:prstGeom>
          <a:noFill/>
          <a:ln w="9525">
            <a:noFill/>
            <a:miter lim="800000"/>
            <a:headEnd/>
            <a:tailEnd/>
          </a:ln>
          <a:effectLst/>
        </p:spPr>
        <p:txBody>
          <a:bodyPr>
            <a:spAutoFit/>
          </a:bodyPr>
          <a:lstStyle/>
          <a:p>
            <a:pPr eaLnBrk="0" hangingPunct="0">
              <a:lnSpc>
                <a:spcPct val="95000"/>
              </a:lnSpc>
              <a:spcBef>
                <a:spcPct val="50000"/>
              </a:spcBef>
            </a:pPr>
            <a:r>
              <a:rPr lang="en-US" altLang="en-US" i="1">
                <a:solidFill>
                  <a:schemeClr val="accent1"/>
                </a:solidFill>
              </a:rPr>
              <a:t>NEJM</a:t>
            </a:r>
            <a:r>
              <a:rPr lang="en-US" altLang="en-US">
                <a:solidFill>
                  <a:schemeClr val="accent1"/>
                </a:solidFill>
              </a:rPr>
              <a:t> 2001;345:1368-77</a:t>
            </a:r>
            <a:r>
              <a:rPr lang="en-US" altLang="en-US">
                <a:solidFill>
                  <a:schemeClr val="bg2"/>
                </a:solidFill>
              </a:rPr>
              <a:t>.</a:t>
            </a:r>
            <a:endParaRPr lang="en-US" alt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2703513" y="2446338"/>
            <a:ext cx="1230312" cy="2717800"/>
          </a:xfrm>
          <a:prstGeom prst="rect">
            <a:avLst/>
          </a:prstGeom>
          <a:solidFill>
            <a:srgbClr val="97B4DB"/>
          </a:solidFill>
          <a:ln w="9525">
            <a:solidFill>
              <a:schemeClr val="tx1"/>
            </a:solidFill>
            <a:miter lim="800000"/>
            <a:headEnd/>
            <a:tailEnd/>
          </a:ln>
        </p:spPr>
        <p:txBody>
          <a:bodyPr/>
          <a:lstStyle/>
          <a:p>
            <a:endParaRPr lang="en-US" altLang="en-US"/>
          </a:p>
        </p:txBody>
      </p:sp>
      <p:sp>
        <p:nvSpPr>
          <p:cNvPr id="289795" name="Rectangle 3"/>
          <p:cNvSpPr>
            <a:spLocks noChangeArrowheads="1"/>
          </p:cNvSpPr>
          <p:nvPr/>
        </p:nvSpPr>
        <p:spPr bwMode="auto">
          <a:xfrm>
            <a:off x="5788025" y="3328988"/>
            <a:ext cx="1230313" cy="1835150"/>
          </a:xfrm>
          <a:prstGeom prst="rect">
            <a:avLst/>
          </a:prstGeom>
          <a:solidFill>
            <a:schemeClr val="hlink"/>
          </a:solidFill>
          <a:ln w="9525">
            <a:solidFill>
              <a:schemeClr val="tx1"/>
            </a:solidFill>
            <a:miter lim="800000"/>
            <a:headEnd/>
            <a:tailEnd/>
          </a:ln>
        </p:spPr>
        <p:txBody>
          <a:bodyPr/>
          <a:lstStyle/>
          <a:p>
            <a:endParaRPr lang="en-US" altLang="en-US"/>
          </a:p>
        </p:txBody>
      </p:sp>
      <p:sp>
        <p:nvSpPr>
          <p:cNvPr id="289796" name="Line 4"/>
          <p:cNvSpPr>
            <a:spLocks noChangeShapeType="1"/>
          </p:cNvSpPr>
          <p:nvPr/>
        </p:nvSpPr>
        <p:spPr bwMode="auto">
          <a:xfrm>
            <a:off x="1781175" y="1851025"/>
            <a:ext cx="1588" cy="3313113"/>
          </a:xfrm>
          <a:prstGeom prst="line">
            <a:avLst/>
          </a:prstGeom>
          <a:noFill/>
          <a:ln w="9525">
            <a:solidFill>
              <a:srgbClr val="FFFFFF"/>
            </a:solidFill>
            <a:round/>
            <a:headEnd/>
            <a:tailEnd/>
          </a:ln>
        </p:spPr>
        <p:txBody>
          <a:bodyPr/>
          <a:lstStyle/>
          <a:p>
            <a:endParaRPr lang="en-US"/>
          </a:p>
        </p:txBody>
      </p:sp>
      <p:sp>
        <p:nvSpPr>
          <p:cNvPr id="289797" name="Line 5"/>
          <p:cNvSpPr>
            <a:spLocks noChangeShapeType="1"/>
          </p:cNvSpPr>
          <p:nvPr/>
        </p:nvSpPr>
        <p:spPr bwMode="auto">
          <a:xfrm>
            <a:off x="1701800" y="5164138"/>
            <a:ext cx="79375" cy="1587"/>
          </a:xfrm>
          <a:prstGeom prst="line">
            <a:avLst/>
          </a:prstGeom>
          <a:noFill/>
          <a:ln w="9525">
            <a:solidFill>
              <a:srgbClr val="FFFFFF"/>
            </a:solidFill>
            <a:round/>
            <a:headEnd/>
            <a:tailEnd/>
          </a:ln>
        </p:spPr>
        <p:txBody>
          <a:bodyPr/>
          <a:lstStyle/>
          <a:p>
            <a:endParaRPr lang="en-US"/>
          </a:p>
        </p:txBody>
      </p:sp>
      <p:sp>
        <p:nvSpPr>
          <p:cNvPr id="289798" name="Line 6"/>
          <p:cNvSpPr>
            <a:spLocks noChangeShapeType="1"/>
          </p:cNvSpPr>
          <p:nvPr/>
        </p:nvSpPr>
        <p:spPr bwMode="auto">
          <a:xfrm>
            <a:off x="1701800" y="4608513"/>
            <a:ext cx="79375" cy="1587"/>
          </a:xfrm>
          <a:prstGeom prst="line">
            <a:avLst/>
          </a:prstGeom>
          <a:noFill/>
          <a:ln w="9525">
            <a:solidFill>
              <a:srgbClr val="FFFFFF"/>
            </a:solidFill>
            <a:round/>
            <a:headEnd/>
            <a:tailEnd/>
          </a:ln>
        </p:spPr>
        <p:txBody>
          <a:bodyPr/>
          <a:lstStyle/>
          <a:p>
            <a:endParaRPr lang="en-US"/>
          </a:p>
        </p:txBody>
      </p:sp>
      <p:sp>
        <p:nvSpPr>
          <p:cNvPr id="289799" name="Line 7"/>
          <p:cNvSpPr>
            <a:spLocks noChangeShapeType="1"/>
          </p:cNvSpPr>
          <p:nvPr/>
        </p:nvSpPr>
        <p:spPr bwMode="auto">
          <a:xfrm>
            <a:off x="1701800" y="4064000"/>
            <a:ext cx="79375" cy="1588"/>
          </a:xfrm>
          <a:prstGeom prst="line">
            <a:avLst/>
          </a:prstGeom>
          <a:noFill/>
          <a:ln w="9525">
            <a:solidFill>
              <a:srgbClr val="FFFFFF"/>
            </a:solidFill>
            <a:round/>
            <a:headEnd/>
            <a:tailEnd/>
          </a:ln>
        </p:spPr>
        <p:txBody>
          <a:bodyPr/>
          <a:lstStyle/>
          <a:p>
            <a:endParaRPr lang="en-US"/>
          </a:p>
        </p:txBody>
      </p:sp>
      <p:sp>
        <p:nvSpPr>
          <p:cNvPr id="289800" name="Line 8"/>
          <p:cNvSpPr>
            <a:spLocks noChangeShapeType="1"/>
          </p:cNvSpPr>
          <p:nvPr/>
        </p:nvSpPr>
        <p:spPr bwMode="auto">
          <a:xfrm>
            <a:off x="1701800" y="3508375"/>
            <a:ext cx="79375" cy="1588"/>
          </a:xfrm>
          <a:prstGeom prst="line">
            <a:avLst/>
          </a:prstGeom>
          <a:noFill/>
          <a:ln w="9525">
            <a:solidFill>
              <a:srgbClr val="FFFFFF"/>
            </a:solidFill>
            <a:round/>
            <a:headEnd/>
            <a:tailEnd/>
          </a:ln>
        </p:spPr>
        <p:txBody>
          <a:bodyPr/>
          <a:lstStyle/>
          <a:p>
            <a:endParaRPr lang="en-US"/>
          </a:p>
        </p:txBody>
      </p:sp>
      <p:sp>
        <p:nvSpPr>
          <p:cNvPr id="289801" name="Line 9"/>
          <p:cNvSpPr>
            <a:spLocks noChangeShapeType="1"/>
          </p:cNvSpPr>
          <p:nvPr/>
        </p:nvSpPr>
        <p:spPr bwMode="auto">
          <a:xfrm>
            <a:off x="1701800" y="2952750"/>
            <a:ext cx="79375" cy="1588"/>
          </a:xfrm>
          <a:prstGeom prst="line">
            <a:avLst/>
          </a:prstGeom>
          <a:noFill/>
          <a:ln w="9525">
            <a:solidFill>
              <a:srgbClr val="FFFFFF"/>
            </a:solidFill>
            <a:round/>
            <a:headEnd/>
            <a:tailEnd/>
          </a:ln>
        </p:spPr>
        <p:txBody>
          <a:bodyPr/>
          <a:lstStyle/>
          <a:p>
            <a:endParaRPr lang="en-US"/>
          </a:p>
        </p:txBody>
      </p:sp>
      <p:sp>
        <p:nvSpPr>
          <p:cNvPr id="289802" name="Line 10"/>
          <p:cNvSpPr>
            <a:spLocks noChangeShapeType="1"/>
          </p:cNvSpPr>
          <p:nvPr/>
        </p:nvSpPr>
        <p:spPr bwMode="auto">
          <a:xfrm>
            <a:off x="1701800" y="2406650"/>
            <a:ext cx="79375" cy="1588"/>
          </a:xfrm>
          <a:prstGeom prst="line">
            <a:avLst/>
          </a:prstGeom>
          <a:noFill/>
          <a:ln w="9525">
            <a:solidFill>
              <a:srgbClr val="FFFFFF"/>
            </a:solidFill>
            <a:round/>
            <a:headEnd/>
            <a:tailEnd/>
          </a:ln>
        </p:spPr>
        <p:txBody>
          <a:bodyPr/>
          <a:lstStyle/>
          <a:p>
            <a:endParaRPr lang="en-US"/>
          </a:p>
        </p:txBody>
      </p:sp>
      <p:sp>
        <p:nvSpPr>
          <p:cNvPr id="289803" name="Line 11"/>
          <p:cNvSpPr>
            <a:spLocks noChangeShapeType="1"/>
          </p:cNvSpPr>
          <p:nvPr/>
        </p:nvSpPr>
        <p:spPr bwMode="auto">
          <a:xfrm>
            <a:off x="1701800" y="1851025"/>
            <a:ext cx="79375" cy="1588"/>
          </a:xfrm>
          <a:prstGeom prst="line">
            <a:avLst/>
          </a:prstGeom>
          <a:noFill/>
          <a:ln w="9525">
            <a:solidFill>
              <a:srgbClr val="FFFFFF"/>
            </a:solidFill>
            <a:round/>
            <a:headEnd/>
            <a:tailEnd/>
          </a:ln>
        </p:spPr>
        <p:txBody>
          <a:bodyPr/>
          <a:lstStyle/>
          <a:p>
            <a:endParaRPr lang="en-US"/>
          </a:p>
        </p:txBody>
      </p:sp>
      <p:sp>
        <p:nvSpPr>
          <p:cNvPr id="289804" name="Line 12"/>
          <p:cNvSpPr>
            <a:spLocks noChangeShapeType="1"/>
          </p:cNvSpPr>
          <p:nvPr/>
        </p:nvSpPr>
        <p:spPr bwMode="auto">
          <a:xfrm>
            <a:off x="1781175" y="5164138"/>
            <a:ext cx="6169025" cy="1587"/>
          </a:xfrm>
          <a:prstGeom prst="line">
            <a:avLst/>
          </a:prstGeom>
          <a:noFill/>
          <a:ln w="9525">
            <a:solidFill>
              <a:srgbClr val="FFFFFF"/>
            </a:solidFill>
            <a:round/>
            <a:headEnd/>
            <a:tailEnd/>
          </a:ln>
        </p:spPr>
        <p:txBody>
          <a:bodyPr/>
          <a:lstStyle/>
          <a:p>
            <a:endParaRPr lang="en-US"/>
          </a:p>
        </p:txBody>
      </p:sp>
      <p:sp>
        <p:nvSpPr>
          <p:cNvPr id="289805" name="Line 13"/>
          <p:cNvSpPr>
            <a:spLocks noChangeShapeType="1"/>
          </p:cNvSpPr>
          <p:nvPr/>
        </p:nvSpPr>
        <p:spPr bwMode="auto">
          <a:xfrm flipV="1">
            <a:off x="1781175" y="5164138"/>
            <a:ext cx="1588" cy="79375"/>
          </a:xfrm>
          <a:prstGeom prst="line">
            <a:avLst/>
          </a:prstGeom>
          <a:noFill/>
          <a:ln w="9525">
            <a:solidFill>
              <a:srgbClr val="FFFFFF"/>
            </a:solidFill>
            <a:round/>
            <a:headEnd/>
            <a:tailEnd/>
          </a:ln>
        </p:spPr>
        <p:txBody>
          <a:bodyPr/>
          <a:lstStyle/>
          <a:p>
            <a:endParaRPr lang="en-US"/>
          </a:p>
        </p:txBody>
      </p:sp>
      <p:sp>
        <p:nvSpPr>
          <p:cNvPr id="289806" name="Line 14"/>
          <p:cNvSpPr>
            <a:spLocks noChangeShapeType="1"/>
          </p:cNvSpPr>
          <p:nvPr/>
        </p:nvSpPr>
        <p:spPr bwMode="auto">
          <a:xfrm flipV="1">
            <a:off x="4865688" y="5164138"/>
            <a:ext cx="1587" cy="79375"/>
          </a:xfrm>
          <a:prstGeom prst="line">
            <a:avLst/>
          </a:prstGeom>
          <a:noFill/>
          <a:ln w="9525">
            <a:solidFill>
              <a:srgbClr val="FFFFFF"/>
            </a:solidFill>
            <a:round/>
            <a:headEnd/>
            <a:tailEnd/>
          </a:ln>
        </p:spPr>
        <p:txBody>
          <a:bodyPr/>
          <a:lstStyle/>
          <a:p>
            <a:endParaRPr lang="en-US"/>
          </a:p>
        </p:txBody>
      </p:sp>
      <p:sp>
        <p:nvSpPr>
          <p:cNvPr id="289807" name="Line 15"/>
          <p:cNvSpPr>
            <a:spLocks noChangeShapeType="1"/>
          </p:cNvSpPr>
          <p:nvPr/>
        </p:nvSpPr>
        <p:spPr bwMode="auto">
          <a:xfrm flipV="1">
            <a:off x="7950200" y="5164138"/>
            <a:ext cx="1588" cy="79375"/>
          </a:xfrm>
          <a:prstGeom prst="line">
            <a:avLst/>
          </a:prstGeom>
          <a:noFill/>
          <a:ln w="9525">
            <a:solidFill>
              <a:srgbClr val="FFFFFF"/>
            </a:solidFill>
            <a:round/>
            <a:headEnd/>
            <a:tailEnd/>
          </a:ln>
        </p:spPr>
        <p:txBody>
          <a:bodyPr/>
          <a:lstStyle/>
          <a:p>
            <a:endParaRPr lang="en-US"/>
          </a:p>
        </p:txBody>
      </p:sp>
      <p:sp>
        <p:nvSpPr>
          <p:cNvPr id="289808" name="Rectangle 16"/>
          <p:cNvSpPr>
            <a:spLocks noChangeArrowheads="1"/>
          </p:cNvSpPr>
          <p:nvPr/>
        </p:nvSpPr>
        <p:spPr bwMode="auto">
          <a:xfrm>
            <a:off x="3090863" y="2070100"/>
            <a:ext cx="685800" cy="274638"/>
          </a:xfrm>
          <a:prstGeom prst="rect">
            <a:avLst/>
          </a:prstGeom>
          <a:noFill/>
          <a:ln w="9525">
            <a:noFill/>
            <a:miter lim="800000"/>
            <a:headEnd/>
            <a:tailEnd/>
          </a:ln>
        </p:spPr>
        <p:txBody>
          <a:bodyPr wrap="none" lIns="0" tIns="0" rIns="0" bIns="0">
            <a:spAutoFit/>
          </a:bodyPr>
          <a:lstStyle/>
          <a:p>
            <a:pPr eaLnBrk="0" hangingPunct="0">
              <a:lnSpc>
                <a:spcPct val="95000"/>
              </a:lnSpc>
            </a:pPr>
            <a:r>
              <a:rPr lang="en-US" altLang="en-US" sz="1900" b="1">
                <a:solidFill>
                  <a:srgbClr val="FFFFFF"/>
                </a:solidFill>
              </a:rPr>
              <a:t>49.2%</a:t>
            </a:r>
            <a:endParaRPr lang="en-US" altLang="en-US" sz="2600"/>
          </a:p>
        </p:txBody>
      </p:sp>
      <p:sp>
        <p:nvSpPr>
          <p:cNvPr id="289809" name="Rectangle 17"/>
          <p:cNvSpPr>
            <a:spLocks noChangeArrowheads="1"/>
          </p:cNvSpPr>
          <p:nvPr/>
        </p:nvSpPr>
        <p:spPr bwMode="auto">
          <a:xfrm>
            <a:off x="6175375" y="2952750"/>
            <a:ext cx="685800" cy="274638"/>
          </a:xfrm>
          <a:prstGeom prst="rect">
            <a:avLst/>
          </a:prstGeom>
          <a:noFill/>
          <a:ln w="9525">
            <a:noFill/>
            <a:miter lim="800000"/>
            <a:headEnd/>
            <a:tailEnd/>
          </a:ln>
        </p:spPr>
        <p:txBody>
          <a:bodyPr wrap="none" lIns="0" tIns="0" rIns="0" bIns="0">
            <a:spAutoFit/>
          </a:bodyPr>
          <a:lstStyle/>
          <a:p>
            <a:pPr eaLnBrk="0" hangingPunct="0">
              <a:lnSpc>
                <a:spcPct val="95000"/>
              </a:lnSpc>
            </a:pPr>
            <a:r>
              <a:rPr lang="en-US" altLang="en-US" sz="1900" b="1">
                <a:solidFill>
                  <a:srgbClr val="FFFFFF"/>
                </a:solidFill>
              </a:rPr>
              <a:t>33.3%</a:t>
            </a:r>
            <a:endParaRPr lang="en-US" altLang="en-US" sz="2600"/>
          </a:p>
        </p:txBody>
      </p:sp>
      <p:sp>
        <p:nvSpPr>
          <p:cNvPr id="289810" name="Rectangle 18"/>
          <p:cNvSpPr>
            <a:spLocks noChangeArrowheads="1"/>
          </p:cNvSpPr>
          <p:nvPr/>
        </p:nvSpPr>
        <p:spPr bwMode="auto">
          <a:xfrm>
            <a:off x="1454150" y="5026025"/>
            <a:ext cx="238125" cy="336550"/>
          </a:xfrm>
          <a:prstGeom prst="rect">
            <a:avLst/>
          </a:prstGeom>
          <a:noFill/>
          <a:ln w="9525">
            <a:noFill/>
            <a:miter lim="800000"/>
            <a:headEnd/>
            <a:tailEnd/>
          </a:ln>
        </p:spPr>
        <p:txBody>
          <a:bodyPr wrap="none" lIns="0" tIns="0" rIns="0" bIns="0">
            <a:spAutoFit/>
          </a:bodyPr>
          <a:lstStyle/>
          <a:p>
            <a:pPr eaLnBrk="0" hangingPunct="0">
              <a:lnSpc>
                <a:spcPct val="95000"/>
              </a:lnSpc>
            </a:pPr>
            <a:r>
              <a:rPr lang="en-US" altLang="en-US" sz="1900" b="1">
                <a:solidFill>
                  <a:srgbClr val="FFFFFF"/>
                </a:solidFill>
              </a:rPr>
              <a:t>0</a:t>
            </a:r>
            <a:endParaRPr lang="en-US" altLang="en-US" sz="2600"/>
          </a:p>
        </p:txBody>
      </p:sp>
      <p:sp>
        <p:nvSpPr>
          <p:cNvPr id="289811" name="Rectangle 19"/>
          <p:cNvSpPr>
            <a:spLocks noChangeArrowheads="1"/>
          </p:cNvSpPr>
          <p:nvPr/>
        </p:nvSpPr>
        <p:spPr bwMode="auto">
          <a:xfrm>
            <a:off x="1325563" y="4470400"/>
            <a:ext cx="376237" cy="336550"/>
          </a:xfrm>
          <a:prstGeom prst="rect">
            <a:avLst/>
          </a:prstGeom>
          <a:noFill/>
          <a:ln w="9525">
            <a:noFill/>
            <a:miter lim="800000"/>
            <a:headEnd/>
            <a:tailEnd/>
          </a:ln>
        </p:spPr>
        <p:txBody>
          <a:bodyPr wrap="none" lIns="0" tIns="0" rIns="0" bIns="0">
            <a:spAutoFit/>
          </a:bodyPr>
          <a:lstStyle/>
          <a:p>
            <a:pPr eaLnBrk="0" hangingPunct="0">
              <a:lnSpc>
                <a:spcPct val="95000"/>
              </a:lnSpc>
            </a:pPr>
            <a:r>
              <a:rPr lang="en-US" altLang="en-US" sz="1900" b="1">
                <a:solidFill>
                  <a:srgbClr val="FFFFFF"/>
                </a:solidFill>
              </a:rPr>
              <a:t>10</a:t>
            </a:r>
            <a:endParaRPr lang="en-US" altLang="en-US" sz="2600"/>
          </a:p>
        </p:txBody>
      </p:sp>
      <p:sp>
        <p:nvSpPr>
          <p:cNvPr id="289812" name="Rectangle 20"/>
          <p:cNvSpPr>
            <a:spLocks noChangeArrowheads="1"/>
          </p:cNvSpPr>
          <p:nvPr/>
        </p:nvSpPr>
        <p:spPr bwMode="auto">
          <a:xfrm>
            <a:off x="1325563" y="3924300"/>
            <a:ext cx="376237" cy="336550"/>
          </a:xfrm>
          <a:prstGeom prst="rect">
            <a:avLst/>
          </a:prstGeom>
          <a:noFill/>
          <a:ln w="9525">
            <a:noFill/>
            <a:miter lim="800000"/>
            <a:headEnd/>
            <a:tailEnd/>
          </a:ln>
        </p:spPr>
        <p:txBody>
          <a:bodyPr wrap="none" lIns="0" tIns="0" rIns="0" bIns="0">
            <a:spAutoFit/>
          </a:bodyPr>
          <a:lstStyle/>
          <a:p>
            <a:pPr eaLnBrk="0" hangingPunct="0">
              <a:lnSpc>
                <a:spcPct val="95000"/>
              </a:lnSpc>
            </a:pPr>
            <a:r>
              <a:rPr lang="en-US" altLang="en-US" sz="1900" b="1">
                <a:solidFill>
                  <a:srgbClr val="FFFFFF"/>
                </a:solidFill>
              </a:rPr>
              <a:t>20</a:t>
            </a:r>
            <a:endParaRPr lang="en-US" altLang="en-US" sz="2600"/>
          </a:p>
        </p:txBody>
      </p:sp>
      <p:sp>
        <p:nvSpPr>
          <p:cNvPr id="289813" name="Rectangle 21"/>
          <p:cNvSpPr>
            <a:spLocks noChangeArrowheads="1"/>
          </p:cNvSpPr>
          <p:nvPr/>
        </p:nvSpPr>
        <p:spPr bwMode="auto">
          <a:xfrm>
            <a:off x="1325563" y="3368675"/>
            <a:ext cx="376237" cy="336550"/>
          </a:xfrm>
          <a:prstGeom prst="rect">
            <a:avLst/>
          </a:prstGeom>
          <a:noFill/>
          <a:ln w="9525">
            <a:noFill/>
            <a:miter lim="800000"/>
            <a:headEnd/>
            <a:tailEnd/>
          </a:ln>
        </p:spPr>
        <p:txBody>
          <a:bodyPr wrap="none" lIns="0" tIns="0" rIns="0" bIns="0">
            <a:spAutoFit/>
          </a:bodyPr>
          <a:lstStyle/>
          <a:p>
            <a:pPr eaLnBrk="0" hangingPunct="0">
              <a:lnSpc>
                <a:spcPct val="95000"/>
              </a:lnSpc>
            </a:pPr>
            <a:r>
              <a:rPr lang="en-US" altLang="en-US" sz="1900" b="1">
                <a:solidFill>
                  <a:srgbClr val="FFFFFF"/>
                </a:solidFill>
              </a:rPr>
              <a:t>30</a:t>
            </a:r>
            <a:endParaRPr lang="en-US" altLang="en-US" sz="2600"/>
          </a:p>
        </p:txBody>
      </p:sp>
      <p:sp>
        <p:nvSpPr>
          <p:cNvPr id="289814" name="Rectangle 22"/>
          <p:cNvSpPr>
            <a:spLocks noChangeArrowheads="1"/>
          </p:cNvSpPr>
          <p:nvPr/>
        </p:nvSpPr>
        <p:spPr bwMode="auto">
          <a:xfrm>
            <a:off x="1325563" y="2813050"/>
            <a:ext cx="376237" cy="336550"/>
          </a:xfrm>
          <a:prstGeom prst="rect">
            <a:avLst/>
          </a:prstGeom>
          <a:noFill/>
          <a:ln w="9525">
            <a:noFill/>
            <a:miter lim="800000"/>
            <a:headEnd/>
            <a:tailEnd/>
          </a:ln>
        </p:spPr>
        <p:txBody>
          <a:bodyPr wrap="none" lIns="0" tIns="0" rIns="0" bIns="0">
            <a:spAutoFit/>
          </a:bodyPr>
          <a:lstStyle/>
          <a:p>
            <a:pPr eaLnBrk="0" hangingPunct="0">
              <a:lnSpc>
                <a:spcPct val="95000"/>
              </a:lnSpc>
            </a:pPr>
            <a:r>
              <a:rPr lang="en-US" altLang="en-US" sz="1900" b="1">
                <a:solidFill>
                  <a:srgbClr val="FFFFFF"/>
                </a:solidFill>
              </a:rPr>
              <a:t>40</a:t>
            </a:r>
            <a:endParaRPr lang="en-US" altLang="en-US" sz="2600"/>
          </a:p>
        </p:txBody>
      </p:sp>
      <p:sp>
        <p:nvSpPr>
          <p:cNvPr id="289815" name="Rectangle 23"/>
          <p:cNvSpPr>
            <a:spLocks noChangeArrowheads="1"/>
          </p:cNvSpPr>
          <p:nvPr/>
        </p:nvSpPr>
        <p:spPr bwMode="auto">
          <a:xfrm>
            <a:off x="1325563" y="2268538"/>
            <a:ext cx="376237" cy="336550"/>
          </a:xfrm>
          <a:prstGeom prst="rect">
            <a:avLst/>
          </a:prstGeom>
          <a:noFill/>
          <a:ln w="9525">
            <a:noFill/>
            <a:miter lim="800000"/>
            <a:headEnd/>
            <a:tailEnd/>
          </a:ln>
        </p:spPr>
        <p:txBody>
          <a:bodyPr wrap="none" lIns="0" tIns="0" rIns="0" bIns="0">
            <a:spAutoFit/>
          </a:bodyPr>
          <a:lstStyle/>
          <a:p>
            <a:pPr eaLnBrk="0" hangingPunct="0">
              <a:lnSpc>
                <a:spcPct val="95000"/>
              </a:lnSpc>
            </a:pPr>
            <a:r>
              <a:rPr lang="en-US" altLang="en-US" sz="1900" b="1">
                <a:solidFill>
                  <a:srgbClr val="FFFFFF"/>
                </a:solidFill>
              </a:rPr>
              <a:t>50</a:t>
            </a:r>
            <a:endParaRPr lang="en-US" altLang="en-US" sz="2600"/>
          </a:p>
        </p:txBody>
      </p:sp>
      <p:sp>
        <p:nvSpPr>
          <p:cNvPr id="289816" name="Rectangle 24"/>
          <p:cNvSpPr>
            <a:spLocks noChangeArrowheads="1"/>
          </p:cNvSpPr>
          <p:nvPr/>
        </p:nvSpPr>
        <p:spPr bwMode="auto">
          <a:xfrm>
            <a:off x="1325563" y="1712913"/>
            <a:ext cx="376237" cy="336550"/>
          </a:xfrm>
          <a:prstGeom prst="rect">
            <a:avLst/>
          </a:prstGeom>
          <a:noFill/>
          <a:ln w="9525">
            <a:noFill/>
            <a:miter lim="800000"/>
            <a:headEnd/>
            <a:tailEnd/>
          </a:ln>
        </p:spPr>
        <p:txBody>
          <a:bodyPr wrap="none" lIns="0" tIns="0" rIns="0" bIns="0">
            <a:spAutoFit/>
          </a:bodyPr>
          <a:lstStyle/>
          <a:p>
            <a:pPr eaLnBrk="0" hangingPunct="0">
              <a:lnSpc>
                <a:spcPct val="95000"/>
              </a:lnSpc>
            </a:pPr>
            <a:r>
              <a:rPr lang="en-US" altLang="en-US" sz="1900" b="1">
                <a:solidFill>
                  <a:srgbClr val="FFFFFF"/>
                </a:solidFill>
              </a:rPr>
              <a:t>60</a:t>
            </a:r>
            <a:endParaRPr lang="en-US" altLang="en-US" sz="2600"/>
          </a:p>
        </p:txBody>
      </p:sp>
      <p:sp>
        <p:nvSpPr>
          <p:cNvPr id="289817" name="Rectangle 25"/>
          <p:cNvSpPr>
            <a:spLocks noChangeArrowheads="1"/>
          </p:cNvSpPr>
          <p:nvPr/>
        </p:nvSpPr>
        <p:spPr bwMode="auto">
          <a:xfrm>
            <a:off x="2168525" y="5262563"/>
            <a:ext cx="2266950" cy="609600"/>
          </a:xfrm>
          <a:prstGeom prst="rect">
            <a:avLst/>
          </a:prstGeom>
          <a:noFill/>
          <a:ln w="9525">
            <a:noFill/>
            <a:miter lim="800000"/>
            <a:headEnd/>
            <a:tailEnd/>
          </a:ln>
        </p:spPr>
        <p:txBody>
          <a:bodyPr wrap="none" lIns="0" tIns="0" rIns="0" bIns="0">
            <a:spAutoFit/>
          </a:bodyPr>
          <a:lstStyle/>
          <a:p>
            <a:pPr eaLnBrk="0" hangingPunct="0">
              <a:lnSpc>
                <a:spcPct val="95000"/>
              </a:lnSpc>
            </a:pPr>
            <a:r>
              <a:rPr lang="en-US" altLang="en-US" sz="2100" b="1">
                <a:solidFill>
                  <a:srgbClr val="FFFFFF"/>
                </a:solidFill>
              </a:rPr>
              <a:t>Standard Therapy</a:t>
            </a:r>
          </a:p>
          <a:p>
            <a:pPr eaLnBrk="0" hangingPunct="0">
              <a:lnSpc>
                <a:spcPct val="95000"/>
              </a:lnSpc>
            </a:pPr>
            <a:r>
              <a:rPr lang="en-US" altLang="en-US" sz="2100" b="1">
                <a:solidFill>
                  <a:srgbClr val="FFFFFF"/>
                </a:solidFill>
              </a:rPr>
              <a:t>            n=133</a:t>
            </a:r>
            <a:endParaRPr lang="en-US" altLang="en-US" sz="2600"/>
          </a:p>
        </p:txBody>
      </p:sp>
      <p:sp>
        <p:nvSpPr>
          <p:cNvPr id="289818" name="Rectangle 26"/>
          <p:cNvSpPr>
            <a:spLocks noChangeArrowheads="1"/>
          </p:cNvSpPr>
          <p:nvPr/>
        </p:nvSpPr>
        <p:spPr bwMode="auto">
          <a:xfrm>
            <a:off x="6035675" y="5300663"/>
            <a:ext cx="762000" cy="609600"/>
          </a:xfrm>
          <a:prstGeom prst="rect">
            <a:avLst/>
          </a:prstGeom>
          <a:noFill/>
          <a:ln w="9525">
            <a:noFill/>
            <a:miter lim="800000"/>
            <a:headEnd/>
            <a:tailEnd/>
          </a:ln>
        </p:spPr>
        <p:txBody>
          <a:bodyPr wrap="none" lIns="0" tIns="0" rIns="0" bIns="0">
            <a:spAutoFit/>
          </a:bodyPr>
          <a:lstStyle/>
          <a:p>
            <a:pPr eaLnBrk="0" hangingPunct="0">
              <a:lnSpc>
                <a:spcPct val="95000"/>
              </a:lnSpc>
            </a:pPr>
            <a:r>
              <a:rPr lang="en-US" altLang="en-US" sz="2100" b="1">
                <a:solidFill>
                  <a:srgbClr val="FFFFFF"/>
                </a:solidFill>
              </a:rPr>
              <a:t>EGDT</a:t>
            </a:r>
          </a:p>
          <a:p>
            <a:pPr eaLnBrk="0" hangingPunct="0">
              <a:lnSpc>
                <a:spcPct val="95000"/>
              </a:lnSpc>
            </a:pPr>
            <a:r>
              <a:rPr lang="en-US" altLang="en-US" sz="2100" b="1">
                <a:solidFill>
                  <a:srgbClr val="FFFFFF"/>
                </a:solidFill>
              </a:rPr>
              <a:t>n=130</a:t>
            </a:r>
            <a:endParaRPr lang="en-US" altLang="en-US" sz="2600"/>
          </a:p>
        </p:txBody>
      </p:sp>
      <p:sp>
        <p:nvSpPr>
          <p:cNvPr id="289819" name="Text Box 27"/>
          <p:cNvSpPr txBox="1">
            <a:spLocks noChangeArrowheads="1"/>
          </p:cNvSpPr>
          <p:nvPr/>
        </p:nvSpPr>
        <p:spPr bwMode="auto">
          <a:xfrm>
            <a:off x="4540250" y="2184400"/>
            <a:ext cx="1233488" cy="396875"/>
          </a:xfrm>
          <a:prstGeom prst="rect">
            <a:avLst/>
          </a:prstGeom>
          <a:noFill/>
          <a:ln w="12700" cap="sq">
            <a:noFill/>
            <a:miter lim="800000"/>
            <a:headEnd type="none" w="sm" len="sm"/>
            <a:tailEnd type="none" w="sm" len="sm"/>
          </a:ln>
          <a:effectLst/>
        </p:spPr>
        <p:txBody>
          <a:bodyPr wrap="none">
            <a:spAutoFit/>
          </a:bodyPr>
          <a:lstStyle/>
          <a:p>
            <a:pPr eaLnBrk="0" hangingPunct="0"/>
            <a:r>
              <a:rPr kumimoji="1" lang="en-US" altLang="en-US" sz="2000" b="1"/>
              <a:t>P = 0.01*</a:t>
            </a:r>
          </a:p>
        </p:txBody>
      </p:sp>
      <p:sp>
        <p:nvSpPr>
          <p:cNvPr id="289820" name="Text Box 28"/>
          <p:cNvSpPr txBox="1">
            <a:spLocks noChangeArrowheads="1"/>
          </p:cNvSpPr>
          <p:nvPr/>
        </p:nvSpPr>
        <p:spPr bwMode="auto">
          <a:xfrm>
            <a:off x="0" y="5791200"/>
            <a:ext cx="9144000" cy="396875"/>
          </a:xfrm>
          <a:prstGeom prst="rect">
            <a:avLst/>
          </a:prstGeom>
          <a:noFill/>
          <a:ln w="12700" cap="sq">
            <a:noFill/>
            <a:miter lim="800000"/>
            <a:headEnd type="none" w="sm" len="sm"/>
            <a:tailEnd type="none" w="sm" len="sm"/>
          </a:ln>
          <a:effectLst/>
        </p:spPr>
        <p:txBody>
          <a:bodyPr>
            <a:spAutoFit/>
          </a:bodyPr>
          <a:lstStyle/>
          <a:p>
            <a:pPr algn="ctr" eaLnBrk="0" hangingPunct="0"/>
            <a:r>
              <a:rPr kumimoji="1" lang="en-US" altLang="en-US" sz="2000">
                <a:solidFill>
                  <a:schemeClr val="tx2"/>
                </a:solidFill>
              </a:rPr>
              <a:t>*Key difference was in sudden CV collapse, not MODS</a:t>
            </a:r>
          </a:p>
        </p:txBody>
      </p:sp>
      <p:sp>
        <p:nvSpPr>
          <p:cNvPr id="289821" name="Rectangle 29"/>
          <p:cNvSpPr>
            <a:spLocks noChangeArrowheads="1"/>
          </p:cNvSpPr>
          <p:nvPr/>
        </p:nvSpPr>
        <p:spPr bwMode="auto">
          <a:xfrm>
            <a:off x="457200" y="1042988"/>
            <a:ext cx="8229600" cy="481012"/>
          </a:xfrm>
          <a:prstGeom prst="rect">
            <a:avLst/>
          </a:prstGeom>
          <a:noFill/>
          <a:ln w="9525">
            <a:noFill/>
            <a:miter lim="800000"/>
            <a:headEnd/>
            <a:tailEnd/>
          </a:ln>
          <a:effectLst/>
        </p:spPr>
        <p:txBody>
          <a:bodyPr lIns="0" tIns="0" rIns="109728" bIns="0"/>
          <a:lstStyle/>
          <a:p>
            <a:pPr marL="342900" indent="-342900">
              <a:spcBef>
                <a:spcPct val="25000"/>
              </a:spcBef>
              <a:buClr>
                <a:schemeClr val="accent1"/>
              </a:buClr>
              <a:buSzPct val="85000"/>
              <a:buFont typeface="Wingdings" pitchFamily="2" charset="2"/>
              <a:buChar char="o"/>
            </a:pPr>
            <a:endParaRPr lang="en-US" altLang="en-US" sz="2200">
              <a:solidFill>
                <a:schemeClr val="tx2"/>
              </a:solidFill>
            </a:endParaRPr>
          </a:p>
        </p:txBody>
      </p:sp>
      <p:sp>
        <p:nvSpPr>
          <p:cNvPr id="289822" name="Text Box 30"/>
          <p:cNvSpPr txBox="1">
            <a:spLocks noChangeArrowheads="1"/>
          </p:cNvSpPr>
          <p:nvPr/>
        </p:nvSpPr>
        <p:spPr bwMode="auto">
          <a:xfrm>
            <a:off x="0" y="1219200"/>
            <a:ext cx="9144000" cy="576263"/>
          </a:xfrm>
          <a:prstGeom prst="rect">
            <a:avLst/>
          </a:prstGeom>
          <a:noFill/>
          <a:ln w="9525">
            <a:noFill/>
            <a:miter lim="800000"/>
            <a:headEnd/>
            <a:tailEnd/>
          </a:ln>
          <a:effectLst/>
        </p:spPr>
        <p:txBody>
          <a:bodyPr lIns="0" tIns="0" rIns="0" bIns="54864" anchor="b">
            <a:spAutoFit/>
          </a:bodyPr>
          <a:lstStyle/>
          <a:p>
            <a:pPr algn="ctr" eaLnBrk="0" hangingPunct="0">
              <a:lnSpc>
                <a:spcPts val="4100"/>
              </a:lnSpc>
              <a:spcBef>
                <a:spcPct val="50000"/>
              </a:spcBef>
            </a:pPr>
            <a:r>
              <a:rPr lang="en-US" altLang="en-US" sz="2400" b="1" u="sng"/>
              <a:t>28-day Mortality</a:t>
            </a:r>
          </a:p>
        </p:txBody>
      </p:sp>
      <p:sp>
        <p:nvSpPr>
          <p:cNvPr id="289823" name="Text Box 31"/>
          <p:cNvSpPr txBox="1">
            <a:spLocks noChangeArrowheads="1"/>
          </p:cNvSpPr>
          <p:nvPr/>
        </p:nvSpPr>
        <p:spPr bwMode="auto">
          <a:xfrm>
            <a:off x="304800" y="6281738"/>
            <a:ext cx="8001000" cy="576262"/>
          </a:xfrm>
          <a:prstGeom prst="rect">
            <a:avLst/>
          </a:prstGeom>
          <a:noFill/>
          <a:ln w="9525">
            <a:noFill/>
            <a:miter lim="800000"/>
            <a:headEnd/>
            <a:tailEnd/>
          </a:ln>
          <a:effectLst/>
        </p:spPr>
        <p:txBody>
          <a:bodyPr lIns="0" tIns="0" rIns="0" bIns="54864" anchor="b">
            <a:spAutoFit/>
          </a:bodyPr>
          <a:lstStyle/>
          <a:p>
            <a:pPr eaLnBrk="0" hangingPunct="0">
              <a:lnSpc>
                <a:spcPts val="4100"/>
              </a:lnSpc>
              <a:spcBef>
                <a:spcPct val="50000"/>
              </a:spcBef>
            </a:pPr>
            <a:r>
              <a:rPr lang="en-US" altLang="en-US" sz="1200"/>
              <a:t>                                                                                                            </a:t>
            </a:r>
            <a:endParaRPr lang="en-US" altLang="en-US" sz="1600"/>
          </a:p>
        </p:txBody>
      </p:sp>
      <p:sp>
        <p:nvSpPr>
          <p:cNvPr id="289824" name="Rectangle 32"/>
          <p:cNvSpPr>
            <a:spLocks noGrp="1" noChangeArrowheads="1"/>
          </p:cNvSpPr>
          <p:nvPr>
            <p:ph type="title"/>
          </p:nvPr>
        </p:nvSpPr>
        <p:spPr>
          <a:noFill/>
        </p:spPr>
        <p:txBody>
          <a:bodyPr lIns="0" tIns="0" rIns="0" bIns="54864" anchor="b"/>
          <a:lstStyle/>
          <a:p>
            <a:pPr eaLnBrk="1" hangingPunct="1"/>
            <a:r>
              <a:rPr lang="en-US" altLang="en-US" smtClean="0">
                <a:solidFill>
                  <a:schemeClr val="folHlink"/>
                </a:solidFill>
              </a:rPr>
              <a:t>Early Goal-Directed Therapy Results</a:t>
            </a:r>
          </a:p>
        </p:txBody>
      </p:sp>
      <p:graphicFrame>
        <p:nvGraphicFramePr>
          <p:cNvPr id="289825" name="Object 33">
            <a:hlinkClick r:id="rId4" action="ppaction://hlinksldjump"/>
          </p:cNvPr>
          <p:cNvGraphicFramePr>
            <a:graphicFrameLocks noChangeAspect="1"/>
          </p:cNvGraphicFramePr>
          <p:nvPr/>
        </p:nvGraphicFramePr>
        <p:xfrm>
          <a:off x="8763000" y="6400800"/>
          <a:ext cx="142875" cy="142875"/>
        </p:xfrm>
        <a:graphic>
          <a:graphicData uri="http://schemas.openxmlformats.org/presentationml/2006/ole">
            <p:oleObj spid="_x0000_s289825" name="Clip" r:id="rId5" imgW="142933" imgH="142933" progId="MS_ClipArt_Gallery.5">
              <p:embed/>
            </p:oleObj>
          </a:graphicData>
        </a:graphic>
      </p:graphicFrame>
      <p:sp>
        <p:nvSpPr>
          <p:cNvPr id="289826" name="Text Box 34"/>
          <p:cNvSpPr txBox="1">
            <a:spLocks noChangeArrowheads="1"/>
          </p:cNvSpPr>
          <p:nvPr/>
        </p:nvSpPr>
        <p:spPr bwMode="auto">
          <a:xfrm>
            <a:off x="5470525" y="6296025"/>
            <a:ext cx="3063875" cy="627063"/>
          </a:xfrm>
          <a:prstGeom prst="rect">
            <a:avLst/>
          </a:prstGeom>
          <a:noFill/>
          <a:ln w="9525">
            <a:noFill/>
            <a:miter lim="800000"/>
            <a:headEnd/>
            <a:tailEnd/>
          </a:ln>
          <a:effectLst/>
        </p:spPr>
        <p:txBody>
          <a:bodyPr>
            <a:spAutoFit/>
          </a:bodyPr>
          <a:lstStyle/>
          <a:p>
            <a:pPr eaLnBrk="0" hangingPunct="0">
              <a:lnSpc>
                <a:spcPct val="95000"/>
              </a:lnSpc>
              <a:spcBef>
                <a:spcPct val="50000"/>
              </a:spcBef>
            </a:pPr>
            <a:r>
              <a:rPr lang="en-US" altLang="en-US"/>
              <a:t>NEJM 2001;345:1368-77.</a:t>
            </a:r>
          </a:p>
          <a:p>
            <a:endParaRPr lang="th-TH"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1"/>
          <p:cNvSpPr>
            <a:spLocks noGrp="1"/>
          </p:cNvSpPr>
          <p:nvPr>
            <p:ph type="title"/>
          </p:nvPr>
        </p:nvSpPr>
        <p:spPr>
          <a:xfrm>
            <a:off x="1676400" y="457200"/>
            <a:ext cx="7010400" cy="1600200"/>
          </a:xfrm>
        </p:spPr>
        <p:txBody>
          <a:bodyPr/>
          <a:lstStyle/>
          <a:p>
            <a:r>
              <a:rPr lang="en-US" altLang="en-US" b="1" smtClean="0"/>
              <a:t>Novel and Alternative Therapies in Sepsis</a:t>
            </a:r>
          </a:p>
        </p:txBody>
      </p:sp>
      <p:sp>
        <p:nvSpPr>
          <p:cNvPr id="290819" name="Content Placeholder 1"/>
          <p:cNvSpPr>
            <a:spLocks noGrp="1"/>
          </p:cNvSpPr>
          <p:nvPr>
            <p:ph idx="1"/>
          </p:nvPr>
        </p:nvSpPr>
        <p:spPr/>
        <p:txBody>
          <a:bodyPr/>
          <a:lstStyle/>
          <a:p>
            <a:r>
              <a:rPr lang="en-US" altLang="en-US" b="1" smtClean="0">
                <a:solidFill>
                  <a:srgbClr val="FFC000"/>
                </a:solidFill>
              </a:rPr>
              <a:t>CORTICOSTEROIDS</a:t>
            </a:r>
          </a:p>
          <a:p>
            <a:pPr lvl="1"/>
            <a:r>
              <a:rPr lang="en-US" altLang="en-US" smtClean="0">
                <a:solidFill>
                  <a:schemeClr val="tx1"/>
                </a:solidFill>
              </a:rPr>
              <a:t>Reverses shock more rapidly</a:t>
            </a:r>
          </a:p>
          <a:p>
            <a:pPr lvl="1"/>
            <a:r>
              <a:rPr lang="en-US" altLang="en-US" smtClean="0">
                <a:solidFill>
                  <a:schemeClr val="tx1"/>
                </a:solidFill>
              </a:rPr>
              <a:t>Effects on mortality unclear</a:t>
            </a:r>
          </a:p>
          <a:p>
            <a:pPr lvl="1"/>
            <a:r>
              <a:rPr lang="en-US" altLang="en-US" smtClean="0">
                <a:solidFill>
                  <a:schemeClr val="tx1"/>
                </a:solidFill>
              </a:rPr>
              <a:t>Stress dose (200-300mg hydrocortisone daily) to adults unresponsive to fluid and vasopressor therapy</a:t>
            </a:r>
          </a:p>
          <a:p>
            <a:pPr lvl="1"/>
            <a:r>
              <a:rPr lang="en-US" altLang="en-US" smtClean="0">
                <a:solidFill>
                  <a:schemeClr val="tx1"/>
                </a:solidFill>
              </a:rPr>
              <a:t>Addition of fludrocortisone (50ug daily), optional if hydrocortisone used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eaLnBrk="1" hangingPunct="1"/>
            <a:r>
              <a:rPr lang="en-US" altLang="en-US" sz="3800" smtClean="0"/>
              <a:t>Sepsis : A Growing Healthcare Challenge </a:t>
            </a:r>
          </a:p>
        </p:txBody>
      </p:sp>
      <p:sp>
        <p:nvSpPr>
          <p:cNvPr id="245763" name="Text Box 3"/>
          <p:cNvSpPr txBox="1">
            <a:spLocks noChangeArrowheads="1"/>
          </p:cNvSpPr>
          <p:nvPr/>
        </p:nvSpPr>
        <p:spPr bwMode="auto">
          <a:xfrm>
            <a:off x="1524000" y="1828800"/>
            <a:ext cx="1371600" cy="366713"/>
          </a:xfrm>
          <a:prstGeom prst="rect">
            <a:avLst/>
          </a:prstGeom>
          <a:noFill/>
          <a:ln w="9525">
            <a:noFill/>
            <a:miter lim="800000"/>
            <a:headEnd/>
            <a:tailEnd/>
          </a:ln>
        </p:spPr>
        <p:txBody>
          <a:bodyPr>
            <a:spAutoFit/>
          </a:bodyPr>
          <a:lstStyle/>
          <a:p>
            <a:pPr>
              <a:spcBef>
                <a:spcPct val="50000"/>
              </a:spcBef>
            </a:pPr>
            <a:r>
              <a:rPr lang="en-US" altLang="en-US">
                <a:solidFill>
                  <a:srgbClr val="000000"/>
                </a:solidFill>
                <a:cs typeface="Arial" pitchFamily="34" charset="0"/>
              </a:rPr>
              <a:t>Today </a:t>
            </a:r>
          </a:p>
        </p:txBody>
      </p:sp>
      <p:sp>
        <p:nvSpPr>
          <p:cNvPr id="245764" name="Text Box 4"/>
          <p:cNvSpPr txBox="1">
            <a:spLocks noChangeArrowheads="1"/>
          </p:cNvSpPr>
          <p:nvPr/>
        </p:nvSpPr>
        <p:spPr bwMode="auto">
          <a:xfrm>
            <a:off x="6324600" y="1676400"/>
            <a:ext cx="1371600" cy="366713"/>
          </a:xfrm>
          <a:prstGeom prst="rect">
            <a:avLst/>
          </a:prstGeom>
          <a:noFill/>
          <a:ln w="9525">
            <a:noFill/>
            <a:miter lim="800000"/>
            <a:headEnd/>
            <a:tailEnd/>
          </a:ln>
        </p:spPr>
        <p:txBody>
          <a:bodyPr>
            <a:spAutoFit/>
          </a:bodyPr>
          <a:lstStyle/>
          <a:p>
            <a:pPr>
              <a:spcBef>
                <a:spcPct val="50000"/>
              </a:spcBef>
            </a:pPr>
            <a:r>
              <a:rPr lang="en-US" altLang="en-US">
                <a:solidFill>
                  <a:srgbClr val="000000"/>
                </a:solidFill>
                <a:cs typeface="Arial" pitchFamily="34" charset="0"/>
              </a:rPr>
              <a:t>Future </a:t>
            </a:r>
          </a:p>
        </p:txBody>
      </p:sp>
      <p:sp>
        <p:nvSpPr>
          <p:cNvPr id="245765" name="Oval 5"/>
          <p:cNvSpPr>
            <a:spLocks noChangeArrowheads="1"/>
          </p:cNvSpPr>
          <p:nvPr/>
        </p:nvSpPr>
        <p:spPr bwMode="auto">
          <a:xfrm>
            <a:off x="0" y="2819400"/>
            <a:ext cx="3581400" cy="3505200"/>
          </a:xfrm>
          <a:prstGeom prst="ellipse">
            <a:avLst/>
          </a:prstGeom>
          <a:solidFill>
            <a:schemeClr val="accent1"/>
          </a:solidFill>
          <a:ln w="9525">
            <a:solidFill>
              <a:schemeClr val="tx1"/>
            </a:solidFill>
            <a:round/>
            <a:headEnd/>
            <a:tailEnd/>
          </a:ln>
        </p:spPr>
        <p:txBody>
          <a:bodyPr wrap="none" anchor="ctr"/>
          <a:lstStyle/>
          <a:p>
            <a:endParaRPr lang="en-US" altLang="en-US">
              <a:solidFill>
                <a:srgbClr val="000000"/>
              </a:solidFill>
              <a:cs typeface="Arial" pitchFamily="34" charset="0"/>
            </a:endParaRPr>
          </a:p>
        </p:txBody>
      </p:sp>
      <p:sp>
        <p:nvSpPr>
          <p:cNvPr id="245766" name="Text Box 6"/>
          <p:cNvSpPr txBox="1">
            <a:spLocks noChangeArrowheads="1"/>
          </p:cNvSpPr>
          <p:nvPr/>
        </p:nvSpPr>
        <p:spPr bwMode="auto">
          <a:xfrm>
            <a:off x="533400" y="3581400"/>
            <a:ext cx="2362200" cy="641350"/>
          </a:xfrm>
          <a:prstGeom prst="rect">
            <a:avLst/>
          </a:prstGeom>
          <a:noFill/>
          <a:ln w="9525">
            <a:noFill/>
            <a:miter lim="800000"/>
            <a:headEnd/>
            <a:tailEnd/>
          </a:ln>
        </p:spPr>
        <p:txBody>
          <a:bodyPr>
            <a:spAutoFit/>
          </a:bodyPr>
          <a:lstStyle/>
          <a:p>
            <a:pPr>
              <a:spcBef>
                <a:spcPct val="50000"/>
              </a:spcBef>
            </a:pPr>
            <a:r>
              <a:rPr lang="en-US" altLang="en-US" b="1">
                <a:solidFill>
                  <a:srgbClr val="000000"/>
                </a:solidFill>
                <a:cs typeface="Arial" pitchFamily="34" charset="0"/>
              </a:rPr>
              <a:t>1.5 million cases of severe sepsis</a:t>
            </a:r>
            <a:r>
              <a:rPr lang="en-US" altLang="en-US">
                <a:solidFill>
                  <a:srgbClr val="000000"/>
                </a:solidFill>
                <a:cs typeface="Arial" pitchFamily="34" charset="0"/>
              </a:rPr>
              <a:t> </a:t>
            </a:r>
          </a:p>
        </p:txBody>
      </p:sp>
      <p:sp>
        <p:nvSpPr>
          <p:cNvPr id="245767" name="Text Box 7"/>
          <p:cNvSpPr txBox="1">
            <a:spLocks noChangeArrowheads="1"/>
          </p:cNvSpPr>
          <p:nvPr/>
        </p:nvSpPr>
        <p:spPr bwMode="auto">
          <a:xfrm>
            <a:off x="381000" y="4191000"/>
            <a:ext cx="3048000" cy="1190625"/>
          </a:xfrm>
          <a:prstGeom prst="rect">
            <a:avLst/>
          </a:prstGeom>
          <a:noFill/>
          <a:ln w="9525">
            <a:noFill/>
            <a:miter lim="800000"/>
            <a:headEnd/>
            <a:tailEnd/>
          </a:ln>
        </p:spPr>
        <p:txBody>
          <a:bodyPr>
            <a:spAutoFit/>
          </a:bodyPr>
          <a:lstStyle/>
          <a:p>
            <a:pPr>
              <a:spcBef>
                <a:spcPct val="50000"/>
              </a:spcBef>
            </a:pPr>
            <a:r>
              <a:rPr lang="en-US" altLang="en-US">
                <a:solidFill>
                  <a:srgbClr val="000000"/>
                </a:solidFill>
                <a:cs typeface="Arial" pitchFamily="34" charset="0"/>
              </a:rPr>
              <a:t>Estimated  ICU restricted cases in OECD countries ,based on 1995 population data </a:t>
            </a:r>
          </a:p>
        </p:txBody>
      </p:sp>
      <p:sp>
        <p:nvSpPr>
          <p:cNvPr id="245768" name="Oval 8"/>
          <p:cNvSpPr>
            <a:spLocks noChangeArrowheads="1"/>
          </p:cNvSpPr>
          <p:nvPr/>
        </p:nvSpPr>
        <p:spPr bwMode="auto">
          <a:xfrm>
            <a:off x="3962400" y="2362200"/>
            <a:ext cx="4876800" cy="4191000"/>
          </a:xfrm>
          <a:prstGeom prst="ellipse">
            <a:avLst/>
          </a:prstGeom>
          <a:solidFill>
            <a:schemeClr val="accent1"/>
          </a:solidFill>
          <a:ln w="9525">
            <a:solidFill>
              <a:schemeClr val="tx1"/>
            </a:solidFill>
            <a:round/>
            <a:headEnd/>
            <a:tailEnd/>
          </a:ln>
        </p:spPr>
        <p:txBody>
          <a:bodyPr wrap="none" anchor="ctr"/>
          <a:lstStyle/>
          <a:p>
            <a:endParaRPr lang="en-US" altLang="en-US">
              <a:solidFill>
                <a:srgbClr val="000000"/>
              </a:solidFill>
              <a:cs typeface="Arial" pitchFamily="34" charset="0"/>
            </a:endParaRPr>
          </a:p>
        </p:txBody>
      </p:sp>
      <p:sp>
        <p:nvSpPr>
          <p:cNvPr id="245769" name="Text Box 9"/>
          <p:cNvSpPr txBox="1">
            <a:spLocks noChangeArrowheads="1"/>
          </p:cNvSpPr>
          <p:nvPr/>
        </p:nvSpPr>
        <p:spPr bwMode="auto">
          <a:xfrm>
            <a:off x="4648200" y="3048000"/>
            <a:ext cx="3657600" cy="2843213"/>
          </a:xfrm>
          <a:prstGeom prst="rect">
            <a:avLst/>
          </a:prstGeom>
          <a:noFill/>
          <a:ln w="9525">
            <a:noFill/>
            <a:miter lim="800000"/>
            <a:headEnd/>
            <a:tailEnd/>
          </a:ln>
        </p:spPr>
        <p:txBody>
          <a:bodyPr>
            <a:spAutoFit/>
          </a:bodyPr>
          <a:lstStyle/>
          <a:p>
            <a:pPr>
              <a:spcBef>
                <a:spcPct val="50000"/>
              </a:spcBef>
              <a:buFontTx/>
              <a:buChar char="•"/>
            </a:pPr>
            <a:r>
              <a:rPr lang="en-US" altLang="en-US">
                <a:solidFill>
                  <a:srgbClr val="000000"/>
                </a:solidFill>
                <a:cs typeface="Arial" pitchFamily="34" charset="0"/>
              </a:rPr>
              <a:t>Growing elderly population </a:t>
            </a:r>
          </a:p>
          <a:p>
            <a:pPr>
              <a:spcBef>
                <a:spcPct val="50000"/>
              </a:spcBef>
              <a:buFontTx/>
              <a:buChar char="•"/>
            </a:pPr>
            <a:r>
              <a:rPr lang="en-US" altLang="en-US">
                <a:solidFill>
                  <a:srgbClr val="000000"/>
                </a:solidFill>
                <a:cs typeface="Arial" pitchFamily="34" charset="0"/>
              </a:rPr>
              <a:t>Life-sustaining technology </a:t>
            </a:r>
          </a:p>
          <a:p>
            <a:pPr>
              <a:spcBef>
                <a:spcPct val="50000"/>
              </a:spcBef>
              <a:buFontTx/>
              <a:buChar char="•"/>
            </a:pPr>
            <a:r>
              <a:rPr lang="en-US" altLang="en-US">
                <a:solidFill>
                  <a:srgbClr val="000000"/>
                </a:solidFill>
                <a:cs typeface="Arial" pitchFamily="34" charset="0"/>
              </a:rPr>
              <a:t>Immunocompromised patients </a:t>
            </a:r>
          </a:p>
          <a:p>
            <a:pPr>
              <a:spcBef>
                <a:spcPct val="50000"/>
              </a:spcBef>
              <a:buFontTx/>
              <a:buChar char="•"/>
            </a:pPr>
            <a:r>
              <a:rPr lang="en-US" altLang="en-US">
                <a:solidFill>
                  <a:srgbClr val="000000"/>
                </a:solidFill>
                <a:cs typeface="Arial" pitchFamily="34" charset="0"/>
              </a:rPr>
              <a:t>Invasive devices and procedures</a:t>
            </a:r>
          </a:p>
          <a:p>
            <a:pPr>
              <a:spcBef>
                <a:spcPct val="50000"/>
              </a:spcBef>
              <a:buFontTx/>
              <a:buChar char="•"/>
            </a:pPr>
            <a:r>
              <a:rPr lang="en-US" altLang="en-US">
                <a:solidFill>
                  <a:srgbClr val="000000"/>
                </a:solidFill>
                <a:cs typeface="Arial" pitchFamily="34" charset="0"/>
              </a:rPr>
              <a:t>Community –acquired infections </a:t>
            </a:r>
          </a:p>
          <a:p>
            <a:pPr>
              <a:spcBef>
                <a:spcPct val="50000"/>
              </a:spcBef>
              <a:buFontTx/>
              <a:buChar char="•"/>
            </a:pPr>
            <a:r>
              <a:rPr lang="en-US" altLang="en-US">
                <a:solidFill>
                  <a:srgbClr val="000000"/>
                </a:solidFill>
                <a:cs typeface="Arial" pitchFamily="34" charset="0"/>
              </a:rPr>
              <a:t>Nosocomial infections </a:t>
            </a:r>
          </a:p>
          <a:p>
            <a:pPr>
              <a:spcBef>
                <a:spcPct val="50000"/>
              </a:spcBef>
              <a:buFontTx/>
              <a:buChar char="•"/>
            </a:pPr>
            <a:r>
              <a:rPr lang="en-US" altLang="en-US">
                <a:solidFill>
                  <a:srgbClr val="000000"/>
                </a:solidFill>
                <a:cs typeface="Arial" pitchFamily="34" charset="0"/>
              </a:rPr>
              <a:t>Antibiotic resistance  </a:t>
            </a:r>
          </a:p>
        </p:txBody>
      </p:sp>
      <p:sp>
        <p:nvSpPr>
          <p:cNvPr id="245770" name="AutoShape 10"/>
          <p:cNvSpPr>
            <a:spLocks noChangeArrowheads="1"/>
          </p:cNvSpPr>
          <p:nvPr/>
        </p:nvSpPr>
        <p:spPr bwMode="auto">
          <a:xfrm>
            <a:off x="6400800" y="2362200"/>
            <a:ext cx="381000" cy="609600"/>
          </a:xfrm>
          <a:prstGeom prst="upArrow">
            <a:avLst>
              <a:gd name="adj1" fmla="val 50000"/>
              <a:gd name="adj2" fmla="val 40000"/>
            </a:avLst>
          </a:prstGeom>
          <a:solidFill>
            <a:schemeClr val="tx1"/>
          </a:solidFill>
          <a:ln w="9525">
            <a:solidFill>
              <a:schemeClr val="tx1"/>
            </a:solidFill>
            <a:miter lim="800000"/>
            <a:headEnd/>
            <a:tailEnd/>
          </a:ln>
        </p:spPr>
        <p:txBody>
          <a:bodyPr vert="eaVert" wrap="none" anchor="ctr"/>
          <a:lstStyle/>
          <a:p>
            <a:endParaRPr lang="en-US" altLang="en-US">
              <a:solidFill>
                <a:srgbClr val="000000"/>
              </a:solidFill>
              <a:cs typeface="Arial" pitchFamily="34" charset="0"/>
            </a:endParaRPr>
          </a:p>
        </p:txBody>
      </p:sp>
      <p:sp>
        <p:nvSpPr>
          <p:cNvPr id="245771" name="AutoShape 11"/>
          <p:cNvSpPr>
            <a:spLocks noChangeArrowheads="1"/>
          </p:cNvSpPr>
          <p:nvPr/>
        </p:nvSpPr>
        <p:spPr bwMode="auto">
          <a:xfrm>
            <a:off x="3886200" y="4343400"/>
            <a:ext cx="838200" cy="304800"/>
          </a:xfrm>
          <a:prstGeom prst="leftArrow">
            <a:avLst>
              <a:gd name="adj1" fmla="val 50000"/>
              <a:gd name="adj2" fmla="val 68750"/>
            </a:avLst>
          </a:prstGeom>
          <a:solidFill>
            <a:schemeClr val="tx1"/>
          </a:solidFill>
          <a:ln w="9525">
            <a:solidFill>
              <a:schemeClr val="tx1"/>
            </a:solidFill>
            <a:miter lim="800000"/>
            <a:headEnd/>
            <a:tailEnd/>
          </a:ln>
        </p:spPr>
        <p:txBody>
          <a:bodyPr wrap="none" anchor="ctr"/>
          <a:lstStyle/>
          <a:p>
            <a:endParaRPr lang="en-US" altLang="en-US">
              <a:solidFill>
                <a:srgbClr val="000000"/>
              </a:solidFill>
              <a:cs typeface="Arial" pitchFamily="34" charset="0"/>
            </a:endParaRPr>
          </a:p>
        </p:txBody>
      </p:sp>
      <p:sp>
        <p:nvSpPr>
          <p:cNvPr id="245772" name="AutoShape 12"/>
          <p:cNvSpPr>
            <a:spLocks noChangeArrowheads="1"/>
          </p:cNvSpPr>
          <p:nvPr/>
        </p:nvSpPr>
        <p:spPr bwMode="auto">
          <a:xfrm>
            <a:off x="5943600" y="6096000"/>
            <a:ext cx="381000" cy="457200"/>
          </a:xfrm>
          <a:prstGeom prst="downArrow">
            <a:avLst>
              <a:gd name="adj1" fmla="val 50000"/>
              <a:gd name="adj2" fmla="val 30000"/>
            </a:avLst>
          </a:prstGeom>
          <a:solidFill>
            <a:schemeClr val="tx1"/>
          </a:solidFill>
          <a:ln w="9525">
            <a:solidFill>
              <a:schemeClr val="tx1"/>
            </a:solidFill>
            <a:miter lim="800000"/>
            <a:headEnd/>
            <a:tailEnd/>
          </a:ln>
        </p:spPr>
        <p:txBody>
          <a:bodyPr vert="eaVert" wrap="none" anchor="ctr"/>
          <a:lstStyle/>
          <a:p>
            <a:endParaRPr lang="en-US" altLang="en-US">
              <a:solidFill>
                <a:srgbClr val="000000"/>
              </a:solidFill>
              <a:cs typeface="Arial" pitchFamily="34" charset="0"/>
            </a:endParaRPr>
          </a:p>
        </p:txBody>
      </p:sp>
      <p:sp>
        <p:nvSpPr>
          <p:cNvPr id="245773" name="AutoShape 13"/>
          <p:cNvSpPr>
            <a:spLocks noChangeArrowheads="1"/>
          </p:cNvSpPr>
          <p:nvPr/>
        </p:nvSpPr>
        <p:spPr bwMode="auto">
          <a:xfrm>
            <a:off x="8305800" y="4572000"/>
            <a:ext cx="457200" cy="304800"/>
          </a:xfrm>
          <a:prstGeom prst="rightArrow">
            <a:avLst>
              <a:gd name="adj1" fmla="val 50000"/>
              <a:gd name="adj2" fmla="val 37500"/>
            </a:avLst>
          </a:prstGeom>
          <a:solidFill>
            <a:schemeClr val="tx1"/>
          </a:solidFill>
          <a:ln w="9525">
            <a:solidFill>
              <a:schemeClr val="tx1"/>
            </a:solidFill>
            <a:miter lim="800000"/>
            <a:headEnd/>
            <a:tailEnd/>
          </a:ln>
        </p:spPr>
        <p:txBody>
          <a:bodyPr wrap="none" anchor="ctr"/>
          <a:lstStyle/>
          <a:p>
            <a:endParaRPr lang="en-US" altLang="en-US">
              <a:solidFill>
                <a:srgbClr val="000000"/>
              </a:solidFill>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1"/>
          <p:cNvSpPr>
            <a:spLocks noGrp="1"/>
          </p:cNvSpPr>
          <p:nvPr>
            <p:ph type="title"/>
          </p:nvPr>
        </p:nvSpPr>
        <p:spPr>
          <a:xfrm>
            <a:off x="1676400" y="457200"/>
            <a:ext cx="7010400" cy="1600200"/>
          </a:xfrm>
        </p:spPr>
        <p:txBody>
          <a:bodyPr/>
          <a:lstStyle/>
          <a:p>
            <a:r>
              <a:rPr lang="en-US" altLang="en-US" b="1" smtClean="0"/>
              <a:t>Novel and Alternative Therapies in Sepsis</a:t>
            </a:r>
          </a:p>
        </p:txBody>
      </p:sp>
      <p:sp>
        <p:nvSpPr>
          <p:cNvPr id="291843" name="Content Placeholder 1"/>
          <p:cNvSpPr>
            <a:spLocks noGrp="1"/>
          </p:cNvSpPr>
          <p:nvPr>
            <p:ph idx="1"/>
          </p:nvPr>
        </p:nvSpPr>
        <p:spPr/>
        <p:txBody>
          <a:bodyPr/>
          <a:lstStyle/>
          <a:p>
            <a:r>
              <a:rPr lang="en-US" altLang="en-US" b="1" smtClean="0">
                <a:solidFill>
                  <a:srgbClr val="FFC000"/>
                </a:solidFill>
              </a:rPr>
              <a:t>ACTIVATED PROTEIN C (DROTRECOGIN)</a:t>
            </a:r>
          </a:p>
          <a:p>
            <a:pPr lvl="1"/>
            <a:r>
              <a:rPr lang="en-US" altLang="en-US" smtClean="0">
                <a:solidFill>
                  <a:schemeClr val="tx1"/>
                </a:solidFill>
              </a:rPr>
              <a:t>PROWESS: 2001, Excellent</a:t>
            </a:r>
          </a:p>
          <a:p>
            <a:pPr lvl="1"/>
            <a:r>
              <a:rPr lang="en-US" altLang="en-US" smtClean="0">
                <a:solidFill>
                  <a:schemeClr val="tx1"/>
                </a:solidFill>
              </a:rPr>
              <a:t>ENHANCE: 2004, Great material</a:t>
            </a:r>
          </a:p>
          <a:p>
            <a:pPr lvl="1"/>
            <a:r>
              <a:rPr lang="en-US" altLang="en-US" smtClean="0">
                <a:solidFill>
                  <a:schemeClr val="tx1"/>
                </a:solidFill>
              </a:rPr>
              <a:t>ADDRESS: 2005, Terminated, Bleeding ++</a:t>
            </a:r>
          </a:p>
          <a:p>
            <a:pPr lvl="1"/>
            <a:r>
              <a:rPr lang="en-US" altLang="en-US" smtClean="0">
                <a:solidFill>
                  <a:schemeClr val="tx1"/>
                </a:solidFill>
              </a:rPr>
              <a:t>PROWESS – SHOCK: Mortality similar to placebo, Drug withdrawn from market 25/10/2011</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a:xfrm>
            <a:off x="1676400" y="457200"/>
            <a:ext cx="7010400" cy="1600200"/>
          </a:xfrm>
        </p:spPr>
        <p:txBody>
          <a:bodyPr/>
          <a:lstStyle/>
          <a:p>
            <a:r>
              <a:rPr lang="en-US" altLang="en-US" b="1" smtClean="0"/>
              <a:t>Novel and Alternative Therapies in Sepsis</a:t>
            </a:r>
          </a:p>
        </p:txBody>
      </p:sp>
      <p:sp>
        <p:nvSpPr>
          <p:cNvPr id="292867" name="Content Placeholder 1"/>
          <p:cNvSpPr>
            <a:spLocks noGrp="1"/>
          </p:cNvSpPr>
          <p:nvPr>
            <p:ph idx="1"/>
          </p:nvPr>
        </p:nvSpPr>
        <p:spPr>
          <a:xfrm>
            <a:off x="1676400" y="1981200"/>
            <a:ext cx="7010400" cy="4191000"/>
          </a:xfrm>
        </p:spPr>
        <p:txBody>
          <a:bodyPr/>
          <a:lstStyle/>
          <a:p>
            <a:r>
              <a:rPr lang="en-US" altLang="en-US" b="1" smtClean="0">
                <a:solidFill>
                  <a:srgbClr val="FFC000"/>
                </a:solidFill>
              </a:rPr>
              <a:t>IVIG</a:t>
            </a:r>
          </a:p>
          <a:p>
            <a:pPr lvl="1"/>
            <a:r>
              <a:rPr lang="en-US" altLang="en-US" smtClean="0"/>
              <a:t>Use in children with sepsis and septic shock</a:t>
            </a:r>
          </a:p>
          <a:p>
            <a:pPr lvl="1"/>
            <a:r>
              <a:rPr lang="en-US" altLang="en-US" smtClean="0"/>
              <a:t>No formal recommendations in adults</a:t>
            </a:r>
          </a:p>
          <a:p>
            <a:pPr lvl="1"/>
            <a:r>
              <a:rPr lang="en-US" altLang="en-US" smtClean="0"/>
              <a:t>Limited studies, but indications that could have benefit in mortality, directly or as an adjuvant</a:t>
            </a:r>
          </a:p>
          <a:p>
            <a:pPr lvl="1"/>
            <a:r>
              <a:rPr lang="en-US" altLang="en-US" smtClean="0"/>
              <a:t>ADEs: Constitutional, Hypersensitivity, Renal failure, Aseptic meningitis</a:t>
            </a:r>
          </a:p>
          <a:p>
            <a:pPr lvl="1"/>
            <a:r>
              <a:rPr lang="en-US" altLang="en-US" smtClean="0"/>
              <a:t>Cost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1"/>
          <p:cNvSpPr>
            <a:spLocks noGrp="1"/>
          </p:cNvSpPr>
          <p:nvPr>
            <p:ph type="title"/>
          </p:nvPr>
        </p:nvSpPr>
        <p:spPr>
          <a:xfrm>
            <a:off x="1676400" y="457200"/>
            <a:ext cx="7010400" cy="1600200"/>
          </a:xfrm>
        </p:spPr>
        <p:txBody>
          <a:bodyPr/>
          <a:lstStyle/>
          <a:p>
            <a:r>
              <a:rPr lang="en-US" altLang="en-US" b="1" smtClean="0"/>
              <a:t>Novel and Alternative Therapies in Sepsis</a:t>
            </a:r>
          </a:p>
        </p:txBody>
      </p:sp>
      <p:sp>
        <p:nvSpPr>
          <p:cNvPr id="293891" name="Content Placeholder 1"/>
          <p:cNvSpPr>
            <a:spLocks noGrp="1"/>
          </p:cNvSpPr>
          <p:nvPr>
            <p:ph idx="1"/>
          </p:nvPr>
        </p:nvSpPr>
        <p:spPr/>
        <p:txBody>
          <a:bodyPr/>
          <a:lstStyle/>
          <a:p>
            <a:r>
              <a:rPr lang="en-US" altLang="en-US" b="1" smtClean="0">
                <a:solidFill>
                  <a:srgbClr val="FFC000"/>
                </a:solidFill>
              </a:rPr>
              <a:t>STATINS</a:t>
            </a:r>
          </a:p>
          <a:p>
            <a:pPr lvl="1"/>
            <a:r>
              <a:rPr lang="en-US" altLang="en-US" smtClean="0"/>
              <a:t>Sound theoretical background</a:t>
            </a:r>
          </a:p>
          <a:p>
            <a:pPr lvl="1"/>
            <a:r>
              <a:rPr lang="en-US" altLang="en-US" smtClean="0"/>
              <a:t>Not mentioned in Sepsis consensus guidelines</a:t>
            </a:r>
          </a:p>
          <a:p>
            <a:pPr lvl="1"/>
            <a:r>
              <a:rPr lang="en-US" altLang="en-US" smtClean="0"/>
              <a:t>Conflicting data precludes a definitive recommendation for continuing pre-existing statin therapy therapy in patients with severe sepsis or septic shock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1"/>
          <p:cNvSpPr>
            <a:spLocks noGrp="1"/>
          </p:cNvSpPr>
          <p:nvPr>
            <p:ph type="title"/>
          </p:nvPr>
        </p:nvSpPr>
        <p:spPr>
          <a:xfrm>
            <a:off x="1676400" y="457200"/>
            <a:ext cx="7010400" cy="1600200"/>
          </a:xfrm>
        </p:spPr>
        <p:txBody>
          <a:bodyPr/>
          <a:lstStyle/>
          <a:p>
            <a:r>
              <a:rPr lang="en-US" altLang="en-US" b="1" smtClean="0"/>
              <a:t>Novel and Alternative Therapies in Sepsis</a:t>
            </a:r>
          </a:p>
        </p:txBody>
      </p:sp>
      <p:sp>
        <p:nvSpPr>
          <p:cNvPr id="294915" name="Content Placeholder 1"/>
          <p:cNvSpPr>
            <a:spLocks noGrp="1"/>
          </p:cNvSpPr>
          <p:nvPr>
            <p:ph idx="1"/>
          </p:nvPr>
        </p:nvSpPr>
        <p:spPr/>
        <p:txBody>
          <a:bodyPr/>
          <a:lstStyle/>
          <a:p>
            <a:r>
              <a:rPr lang="en-US" altLang="en-US" b="1" smtClean="0">
                <a:solidFill>
                  <a:srgbClr val="FFC000"/>
                </a:solidFill>
              </a:rPr>
              <a:t>TOLL – LIKE RECEPTOR INHIBITORS</a:t>
            </a:r>
          </a:p>
          <a:p>
            <a:pPr lvl="1"/>
            <a:r>
              <a:rPr lang="en-US" altLang="en-US" smtClean="0"/>
              <a:t>Sound theoretical basis</a:t>
            </a:r>
          </a:p>
          <a:p>
            <a:pPr lvl="1"/>
            <a:r>
              <a:rPr lang="en-US" altLang="en-US" smtClean="0"/>
              <a:t>Eritoran and Resatorvid still investigational</a:t>
            </a:r>
          </a:p>
          <a:p>
            <a:pPr lvl="1"/>
            <a:r>
              <a:rPr lang="en-US" altLang="en-US" smtClean="0"/>
              <a:t>Pharmacological agents targeting TLR2 and TLR 4 remain promising interventions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4"/>
          <p:cNvSpPr>
            <a:spLocks noGrp="1" noChangeArrowheads="1"/>
          </p:cNvSpPr>
          <p:nvPr>
            <p:ph type="title"/>
          </p:nvPr>
        </p:nvSpPr>
        <p:spPr/>
        <p:txBody>
          <a:bodyPr/>
          <a:lstStyle/>
          <a:p>
            <a:pPr eaLnBrk="1" hangingPunct="1"/>
            <a:endParaRPr lang="en-US" altLang="en-US" smtClean="0"/>
          </a:p>
        </p:txBody>
      </p:sp>
      <p:pic>
        <p:nvPicPr>
          <p:cNvPr id="295939" name="Picture 6" descr="sepsis2"/>
          <p:cNvPicPr>
            <a:picLocks noChangeAspect="1" noChangeArrowheads="1"/>
          </p:cNvPicPr>
          <p:nvPr>
            <p:ph idx="1"/>
          </p:nvPr>
        </p:nvPicPr>
        <p:blipFill>
          <a:blip r:embed="rId2"/>
          <a:srcRect/>
          <a:stretch>
            <a:fillRect/>
          </a:stretch>
        </p:blipFill>
        <p:spPr>
          <a:xfrm>
            <a:off x="152400" y="152400"/>
            <a:ext cx="8839200" cy="6096000"/>
          </a:xfrm>
          <a:noFill/>
        </p:spPr>
      </p:pic>
      <p:sp>
        <p:nvSpPr>
          <p:cNvPr id="295940" name="Text Box 7"/>
          <p:cNvSpPr txBox="1">
            <a:spLocks noChangeArrowheads="1"/>
          </p:cNvSpPr>
          <p:nvPr/>
        </p:nvSpPr>
        <p:spPr bwMode="auto">
          <a:xfrm>
            <a:off x="5486400" y="6248400"/>
            <a:ext cx="3276600" cy="366713"/>
          </a:xfrm>
          <a:prstGeom prst="rect">
            <a:avLst/>
          </a:prstGeom>
          <a:noFill/>
          <a:ln w="9525">
            <a:noFill/>
            <a:miter lim="800000"/>
            <a:headEnd/>
            <a:tailEnd/>
          </a:ln>
          <a:effectLst/>
        </p:spPr>
        <p:txBody>
          <a:bodyPr>
            <a:spAutoFit/>
          </a:bodyPr>
          <a:lstStyle/>
          <a:p>
            <a:r>
              <a:rPr lang="en-US" altLang="en-US">
                <a:solidFill>
                  <a:srgbClr val="FFFFFF"/>
                </a:solidFill>
              </a:rPr>
              <a:t>         NEJM;355:1699-1723.</a:t>
            </a:r>
            <a:endParaRPr lang="th-TH" altLang="en-US">
              <a:solidFill>
                <a:srgbClr val="FFFFFF"/>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4"/>
          <p:cNvSpPr>
            <a:spLocks noGrp="1" noChangeArrowheads="1"/>
          </p:cNvSpPr>
          <p:nvPr>
            <p:ph type="title"/>
          </p:nvPr>
        </p:nvSpPr>
        <p:spPr/>
        <p:txBody>
          <a:bodyPr/>
          <a:lstStyle/>
          <a:p>
            <a:pPr eaLnBrk="1" hangingPunct="1"/>
            <a:r>
              <a:rPr lang="en-US" altLang="en-US" smtClean="0">
                <a:solidFill>
                  <a:schemeClr val="folHlink"/>
                </a:solidFill>
              </a:rPr>
              <a:t>Activated Protein C </a:t>
            </a:r>
            <a:r>
              <a:rPr lang="th-TH" altLang="en-US" smtClean="0">
                <a:solidFill>
                  <a:schemeClr val="folHlink"/>
                </a:solidFill>
              </a:rPr>
              <a:t>(</a:t>
            </a:r>
            <a:r>
              <a:rPr lang="en-US" altLang="en-US" smtClean="0">
                <a:solidFill>
                  <a:schemeClr val="folHlink"/>
                </a:solidFill>
              </a:rPr>
              <a:t>Xigris</a:t>
            </a:r>
            <a:r>
              <a:rPr lang="th-TH" altLang="en-US" smtClean="0">
                <a:solidFill>
                  <a:schemeClr val="folHlink"/>
                </a:solidFill>
              </a:rPr>
              <a:t>)</a:t>
            </a:r>
          </a:p>
        </p:txBody>
      </p:sp>
      <p:pic>
        <p:nvPicPr>
          <p:cNvPr id="296963" name="Picture 6" descr="04f1"/>
          <p:cNvPicPr>
            <a:picLocks noChangeAspect="1" noChangeArrowheads="1"/>
          </p:cNvPicPr>
          <p:nvPr>
            <p:ph idx="1"/>
          </p:nvPr>
        </p:nvPicPr>
        <p:blipFill>
          <a:blip r:embed="rId2"/>
          <a:srcRect/>
          <a:stretch>
            <a:fillRect/>
          </a:stretch>
        </p:blipFill>
        <p:spPr>
          <a:xfrm>
            <a:off x="228600" y="1600200"/>
            <a:ext cx="8686800" cy="4572000"/>
          </a:xfrm>
          <a:noFill/>
        </p:spPr>
      </p:pic>
      <p:sp>
        <p:nvSpPr>
          <p:cNvPr id="296964" name="Text Box 7"/>
          <p:cNvSpPr txBox="1">
            <a:spLocks noChangeArrowheads="1"/>
          </p:cNvSpPr>
          <p:nvPr/>
        </p:nvSpPr>
        <p:spPr bwMode="auto">
          <a:xfrm>
            <a:off x="2819400" y="6284913"/>
            <a:ext cx="5715000" cy="366712"/>
          </a:xfrm>
          <a:prstGeom prst="rect">
            <a:avLst/>
          </a:prstGeom>
          <a:noFill/>
          <a:ln w="9525">
            <a:noFill/>
            <a:miter lim="800000"/>
            <a:headEnd/>
            <a:tailEnd/>
          </a:ln>
          <a:effectLst/>
        </p:spPr>
        <p:txBody>
          <a:bodyPr>
            <a:spAutoFit/>
          </a:bodyPr>
          <a:lstStyle/>
          <a:p>
            <a:r>
              <a:rPr lang="en-US" altLang="en-US"/>
              <a:t>                              NEJM;355:1640, October 19, 2006.</a:t>
            </a:r>
            <a:endParaRPr lang="th-TH" altLang="en-US"/>
          </a:p>
        </p:txBody>
      </p:sp>
      <p:pic>
        <p:nvPicPr>
          <p:cNvPr id="296965" name="Picture 2"/>
          <p:cNvPicPr>
            <a:picLocks noChangeAspect="1" noChangeArrowheads="1"/>
          </p:cNvPicPr>
          <p:nvPr/>
        </p:nvPicPr>
        <p:blipFill>
          <a:blip r:embed="rId3"/>
          <a:srcRect/>
          <a:stretch>
            <a:fillRect/>
          </a:stretch>
        </p:blipFill>
        <p:spPr bwMode="auto">
          <a:xfrm>
            <a:off x="0" y="762000"/>
            <a:ext cx="9144000" cy="588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4"/>
          <p:cNvSpPr>
            <a:spLocks noGrp="1" noChangeArrowheads="1"/>
          </p:cNvSpPr>
          <p:nvPr>
            <p:ph type="title"/>
          </p:nvPr>
        </p:nvSpPr>
        <p:spPr/>
        <p:txBody>
          <a:bodyPr/>
          <a:lstStyle/>
          <a:p>
            <a:pPr eaLnBrk="1" hangingPunct="1"/>
            <a:endParaRPr lang="en-US" altLang="en-US" smtClean="0">
              <a:solidFill>
                <a:schemeClr val="folHlink"/>
              </a:solidFill>
            </a:endParaRPr>
          </a:p>
        </p:txBody>
      </p:sp>
      <p:sp>
        <p:nvSpPr>
          <p:cNvPr id="297987" name="Text Box 7"/>
          <p:cNvSpPr txBox="1">
            <a:spLocks noChangeArrowheads="1"/>
          </p:cNvSpPr>
          <p:nvPr/>
        </p:nvSpPr>
        <p:spPr bwMode="auto">
          <a:xfrm>
            <a:off x="2819400" y="6284913"/>
            <a:ext cx="5715000" cy="366712"/>
          </a:xfrm>
          <a:prstGeom prst="rect">
            <a:avLst/>
          </a:prstGeom>
          <a:noFill/>
          <a:ln w="9525">
            <a:noFill/>
            <a:miter lim="800000"/>
            <a:headEnd/>
            <a:tailEnd/>
          </a:ln>
          <a:effectLst/>
        </p:spPr>
        <p:txBody>
          <a:bodyPr>
            <a:spAutoFit/>
          </a:bodyPr>
          <a:lstStyle/>
          <a:p>
            <a:r>
              <a:rPr lang="en-US" altLang="en-US"/>
              <a:t>                              NEJM;355:1640, October 19, 2006.</a:t>
            </a:r>
            <a:endParaRPr lang="th-TH" altLang="en-US"/>
          </a:p>
        </p:txBody>
      </p:sp>
      <p:pic>
        <p:nvPicPr>
          <p:cNvPr id="297988" name="Picture 2"/>
          <p:cNvPicPr>
            <a:picLocks noGrp="1" noChangeAspect="1" noChangeArrowheads="1"/>
          </p:cNvPicPr>
          <p:nvPr>
            <p:ph idx="1"/>
          </p:nvPr>
        </p:nvPicPr>
        <p:blipFill>
          <a:blip r:embed="rId2"/>
          <a:srcRect/>
          <a:stretch>
            <a:fillRect/>
          </a:stretch>
        </p:blipFill>
        <p:spPr>
          <a:xfrm>
            <a:off x="1371600" y="1447800"/>
            <a:ext cx="7162800" cy="54102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4"/>
          <p:cNvSpPr>
            <a:spLocks noGrp="1" noChangeArrowheads="1"/>
          </p:cNvSpPr>
          <p:nvPr>
            <p:ph type="title"/>
          </p:nvPr>
        </p:nvSpPr>
        <p:spPr>
          <a:xfrm>
            <a:off x="0" y="457200"/>
            <a:ext cx="9144000" cy="5410200"/>
          </a:xfrm>
        </p:spPr>
        <p:txBody>
          <a:bodyPr/>
          <a:lstStyle/>
          <a:p>
            <a:pPr eaLnBrk="1" hangingPunct="1"/>
            <a:r>
              <a:rPr lang="en-US" altLang="en-US" smtClean="0">
                <a:solidFill>
                  <a:schemeClr val="folHlink"/>
                </a:solidFill>
              </a:rPr>
              <a:t>ANTI-INFAMMATORY ROLE OF NATURAL POLYPHENOLS AND THEIR DEGADATION PRODUCTS</a:t>
            </a:r>
            <a:endParaRPr lang="th-TH" altLang="en-US" smtClean="0">
              <a:solidFill>
                <a:schemeClr val="folHlink"/>
              </a:solidFill>
            </a:endParaRPr>
          </a:p>
        </p:txBody>
      </p:sp>
      <p:sp>
        <p:nvSpPr>
          <p:cNvPr id="299011" name="Text Box 7"/>
          <p:cNvSpPr txBox="1">
            <a:spLocks noChangeArrowheads="1"/>
          </p:cNvSpPr>
          <p:nvPr/>
        </p:nvSpPr>
        <p:spPr bwMode="auto">
          <a:xfrm>
            <a:off x="2819400" y="6284913"/>
            <a:ext cx="5715000" cy="366712"/>
          </a:xfrm>
          <a:prstGeom prst="rect">
            <a:avLst/>
          </a:prstGeom>
          <a:noFill/>
          <a:ln w="9525">
            <a:noFill/>
            <a:miter lim="800000"/>
            <a:headEnd/>
            <a:tailEnd/>
          </a:ln>
          <a:effectLst/>
        </p:spPr>
        <p:txBody>
          <a:bodyPr>
            <a:spAutoFit/>
          </a:bodyPr>
          <a:lstStyle/>
          <a:p>
            <a:r>
              <a:rPr lang="en-US" altLang="en-US"/>
              <a:t>                            .</a:t>
            </a:r>
            <a:endParaRPr lang="th-TH" altLang="en-US"/>
          </a:p>
        </p:txBody>
      </p:sp>
      <p:sp>
        <p:nvSpPr>
          <p:cNvPr id="299012" name="Content Placeholder 1"/>
          <p:cNvSpPr>
            <a:spLocks noGrp="1"/>
          </p:cNvSpPr>
          <p:nvPr>
            <p:ph idx="1"/>
          </p:nvPr>
        </p:nvSpPr>
        <p:spPr>
          <a:xfrm>
            <a:off x="0" y="1981200"/>
            <a:ext cx="9144000" cy="2514600"/>
          </a:xfrm>
        </p:spPr>
        <p:txBody>
          <a:bodyPr/>
          <a:lstStyle/>
          <a:p>
            <a:endParaRPr lang="en-US" alt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Blood Products</a:t>
            </a:r>
          </a:p>
        </p:txBody>
      </p:sp>
      <p:sp>
        <p:nvSpPr>
          <p:cNvPr id="270339" name="Rectangle 3"/>
          <p:cNvSpPr>
            <a:spLocks noGrp="1" noChangeArrowheads="1"/>
          </p:cNvSpPr>
          <p:nvPr>
            <p:ph type="body" idx="1"/>
          </p:nvPr>
        </p:nvSpPr>
        <p:spPr>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p>
            <a:pPr eaLnBrk="1" hangingPunct="1">
              <a:defRPr/>
            </a:pPr>
            <a:r>
              <a:rPr lang="en-US" smtClean="0"/>
              <a:t>Erythropoietin not recommended as a specific treatment of anemia associated with severe sepsis</a:t>
            </a:r>
          </a:p>
          <a:p>
            <a:pPr eaLnBrk="1" hangingPunct="1">
              <a:defRPr/>
            </a:pPr>
            <a:r>
              <a:rPr lang="en-US" smtClean="0"/>
              <a:t>No specific information in septic patients</a:t>
            </a:r>
          </a:p>
          <a:p>
            <a:pPr eaLnBrk="1" hangingPunct="1">
              <a:defRPr/>
            </a:pPr>
            <a:r>
              <a:rPr lang="en-US" smtClean="0"/>
              <a:t>Shown to reduce need for blood transfusion without changing clinical outcome*</a:t>
            </a:r>
          </a:p>
        </p:txBody>
      </p:sp>
      <p:sp>
        <p:nvSpPr>
          <p:cNvPr id="270340" name="Text Box 4"/>
          <p:cNvSpPr txBox="1">
            <a:spLocks noChangeArrowheads="1"/>
          </p:cNvSpPr>
          <p:nvPr/>
        </p:nvSpPr>
        <p:spPr bwMode="auto">
          <a:xfrm>
            <a:off x="3657600" y="6096000"/>
            <a:ext cx="5257800" cy="5810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defRPr/>
            </a:pPr>
            <a:r>
              <a:rPr lang="en-US" sz="1600">
                <a:solidFill>
                  <a:srgbClr val="EAEAEA"/>
                </a:solidFill>
                <a:effectLst>
                  <a:outerShdw blurRad="38100" dist="38100" dir="2700000" algn="tl">
                    <a:srgbClr val="000000"/>
                  </a:outerShdw>
                </a:effectLst>
                <a:latin typeface="Verdana" pitchFamily="34" charset="0"/>
                <a:cs typeface="+mn-cs"/>
              </a:rPr>
              <a:t>Corwin et al. </a:t>
            </a:r>
            <a:r>
              <a:rPr lang="en-US" sz="1600" i="1">
                <a:solidFill>
                  <a:srgbClr val="EAEAEA"/>
                </a:solidFill>
                <a:effectLst>
                  <a:outerShdw blurRad="38100" dist="38100" dir="2700000" algn="tl">
                    <a:srgbClr val="000000"/>
                  </a:outerShdw>
                </a:effectLst>
                <a:latin typeface="Verdana" pitchFamily="34" charset="0"/>
                <a:cs typeface="+mn-cs"/>
              </a:rPr>
              <a:t>Crit Care Med</a:t>
            </a:r>
            <a:r>
              <a:rPr lang="en-US" sz="1600">
                <a:solidFill>
                  <a:srgbClr val="EAEAEA"/>
                </a:solidFill>
                <a:effectLst>
                  <a:outerShdw blurRad="38100" dist="38100" dir="2700000" algn="tl">
                    <a:srgbClr val="000000"/>
                  </a:outerShdw>
                </a:effectLst>
                <a:latin typeface="Verdana" pitchFamily="34" charset="0"/>
                <a:cs typeface="+mn-cs"/>
              </a:rPr>
              <a:t> 1999; 27:2346-50</a:t>
            </a:r>
          </a:p>
          <a:p>
            <a:pPr eaLnBrk="0" hangingPunct="0">
              <a:defRPr/>
            </a:pPr>
            <a:r>
              <a:rPr lang="en-US" sz="1600">
                <a:solidFill>
                  <a:srgbClr val="EAEAEA"/>
                </a:solidFill>
                <a:effectLst>
                  <a:outerShdw blurRad="38100" dist="38100" dir="2700000" algn="tl">
                    <a:srgbClr val="000000"/>
                  </a:outerShdw>
                </a:effectLst>
                <a:latin typeface="Verdana" pitchFamily="34" charset="0"/>
                <a:cs typeface="+mn-cs"/>
              </a:rPr>
              <a:t>Corwin et al. </a:t>
            </a:r>
            <a:r>
              <a:rPr lang="en-US" sz="1600" i="1">
                <a:solidFill>
                  <a:srgbClr val="EAEAEA"/>
                </a:solidFill>
                <a:effectLst>
                  <a:outerShdw blurRad="38100" dist="38100" dir="2700000" algn="tl">
                    <a:srgbClr val="000000"/>
                  </a:outerShdw>
                </a:effectLst>
                <a:latin typeface="Verdana" pitchFamily="34" charset="0"/>
                <a:cs typeface="+mn-cs"/>
              </a:rPr>
              <a:t>JAMA</a:t>
            </a:r>
            <a:r>
              <a:rPr lang="en-US" sz="1600">
                <a:solidFill>
                  <a:srgbClr val="EAEAEA"/>
                </a:solidFill>
                <a:effectLst>
                  <a:outerShdw blurRad="38100" dist="38100" dir="2700000" algn="tl">
                    <a:srgbClr val="000000"/>
                  </a:outerShdw>
                </a:effectLst>
                <a:latin typeface="Verdana" pitchFamily="34" charset="0"/>
                <a:cs typeface="+mn-cs"/>
              </a:rPr>
              <a:t> 2002;288:2827-35</a:t>
            </a:r>
          </a:p>
        </p:txBody>
      </p:sp>
    </p:spTree>
  </p:cSld>
  <p:clrMapOvr>
    <a:masterClrMapping/>
  </p:clrMapOvr>
  <p:transition>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Blood Products</a:t>
            </a:r>
          </a:p>
        </p:txBody>
      </p:sp>
      <p:sp>
        <p:nvSpPr>
          <p:cNvPr id="271363" name="Rectangle 3"/>
          <p:cNvSpPr>
            <a:spLocks noGrp="1" noChangeArrowheads="1"/>
          </p:cNvSpPr>
          <p:nvPr>
            <p:ph type="body" idx="1"/>
          </p:nvPr>
        </p:nvSpPr>
        <p:spPr>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p>
            <a:pPr eaLnBrk="1" hangingPunct="1">
              <a:defRPr/>
            </a:pPr>
            <a:r>
              <a:rPr lang="en-US" smtClean="0"/>
              <a:t>FFP not recommended to correct coagulopathy in absence of active bleeding or planned invasive procedures</a:t>
            </a:r>
          </a:p>
          <a:p>
            <a:pPr eaLnBrk="1" hangingPunct="1">
              <a:defRPr/>
            </a:pPr>
            <a:r>
              <a:rPr lang="en-US" smtClean="0"/>
              <a:t>Antithrombin not recommended, since no change in 28 day mortality*</a:t>
            </a:r>
          </a:p>
        </p:txBody>
      </p:sp>
      <p:sp>
        <p:nvSpPr>
          <p:cNvPr id="271364" name="Text Box 4"/>
          <p:cNvSpPr txBox="1">
            <a:spLocks noChangeArrowheads="1"/>
          </p:cNvSpPr>
          <p:nvPr/>
        </p:nvSpPr>
        <p:spPr bwMode="auto">
          <a:xfrm>
            <a:off x="4267200" y="6248400"/>
            <a:ext cx="4648200" cy="336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spcBef>
                <a:spcPct val="50000"/>
              </a:spcBef>
              <a:defRPr/>
            </a:pPr>
            <a:r>
              <a:rPr lang="en-US" sz="1600">
                <a:solidFill>
                  <a:srgbClr val="EAEAEA"/>
                </a:solidFill>
                <a:effectLst>
                  <a:outerShdw blurRad="38100" dist="38100" dir="2700000" algn="tl">
                    <a:srgbClr val="000000"/>
                  </a:outerShdw>
                </a:effectLst>
                <a:latin typeface="Verdana" pitchFamily="34" charset="0"/>
                <a:cs typeface="+mn-cs"/>
              </a:rPr>
              <a:t>Warren et al. </a:t>
            </a:r>
            <a:r>
              <a:rPr lang="en-US" sz="1600" i="1">
                <a:solidFill>
                  <a:srgbClr val="EAEAEA"/>
                </a:solidFill>
                <a:effectLst>
                  <a:outerShdw blurRad="38100" dist="38100" dir="2700000" algn="tl">
                    <a:srgbClr val="000000"/>
                  </a:outerShdw>
                </a:effectLst>
                <a:latin typeface="Verdana" pitchFamily="34" charset="0"/>
                <a:cs typeface="+mn-cs"/>
              </a:rPr>
              <a:t>JAMA</a:t>
            </a:r>
            <a:r>
              <a:rPr lang="en-US" sz="1600">
                <a:solidFill>
                  <a:srgbClr val="EAEAEA"/>
                </a:solidFill>
                <a:effectLst>
                  <a:outerShdw blurRad="38100" dist="38100" dir="2700000" algn="tl">
                    <a:srgbClr val="000000"/>
                  </a:outerShdw>
                </a:effectLst>
                <a:latin typeface="Verdana" pitchFamily="34" charset="0"/>
                <a:cs typeface="+mn-cs"/>
              </a:rPr>
              <a:t> 2001;286:1869-78</a:t>
            </a:r>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46786" name="Rectangle 2"/>
          <p:cNvSpPr>
            <a:spLocks noGrp="1" noRot="1" noChangeArrowheads="1"/>
          </p:cNvSpPr>
          <p:nvPr>
            <p:ph type="title"/>
          </p:nvPr>
        </p:nvSpPr>
        <p:spPr>
          <a:xfrm>
            <a:off x="0" y="228600"/>
            <a:ext cx="9144000" cy="1219200"/>
          </a:xfrm>
        </p:spPr>
        <p:txBody>
          <a:bodyPr/>
          <a:lstStyle/>
          <a:p>
            <a:r>
              <a:rPr lang="en-US" altLang="en-US" smtClean="0"/>
              <a:t>Severe Sepsis Is Common</a:t>
            </a:r>
          </a:p>
        </p:txBody>
      </p:sp>
      <p:sp>
        <p:nvSpPr>
          <p:cNvPr id="246787" name="Rectangle 3"/>
          <p:cNvSpPr>
            <a:spLocks noGrp="1" noChangeArrowheads="1"/>
          </p:cNvSpPr>
          <p:nvPr>
            <p:ph idx="1"/>
          </p:nvPr>
        </p:nvSpPr>
        <p:spPr>
          <a:xfrm>
            <a:off x="457200" y="1828800"/>
            <a:ext cx="8483600" cy="3962400"/>
          </a:xfrm>
        </p:spPr>
        <p:txBody>
          <a:bodyPr/>
          <a:lstStyle/>
          <a:p>
            <a:pPr>
              <a:spcBef>
                <a:spcPct val="0"/>
              </a:spcBef>
              <a:spcAft>
                <a:spcPct val="50000"/>
              </a:spcAft>
              <a:buClr>
                <a:srgbClr val="FFFF00"/>
              </a:buClr>
            </a:pPr>
            <a:r>
              <a:rPr lang="en-US" altLang="en-US" sz="2800" smtClean="0"/>
              <a:t>1 in 10 patients admitted to the ICU has </a:t>
            </a:r>
            <a:br>
              <a:rPr lang="en-US" altLang="en-US" sz="2800" smtClean="0"/>
            </a:br>
            <a:r>
              <a:rPr lang="en-US" altLang="en-US" sz="2800" smtClean="0"/>
              <a:t>severe sepsis.*</a:t>
            </a:r>
            <a:endParaRPr lang="en-US" altLang="en-US" sz="2800" baseline="30000" smtClean="0"/>
          </a:p>
          <a:p>
            <a:pPr>
              <a:spcBef>
                <a:spcPct val="0"/>
              </a:spcBef>
              <a:spcAft>
                <a:spcPct val="50000"/>
              </a:spcAft>
              <a:buClr>
                <a:srgbClr val="FFFF00"/>
              </a:buClr>
            </a:pPr>
            <a:r>
              <a:rPr lang="en-US" altLang="en-US" sz="2800" smtClean="0"/>
              <a:t>2.26% of total hospital discharges nationally</a:t>
            </a:r>
          </a:p>
          <a:p>
            <a:pPr>
              <a:spcBef>
                <a:spcPct val="0"/>
              </a:spcBef>
              <a:spcAft>
                <a:spcPct val="50000"/>
              </a:spcAft>
              <a:buClr>
                <a:srgbClr val="FFFF00"/>
              </a:buClr>
            </a:pPr>
            <a:r>
              <a:rPr lang="en-US" altLang="en-US" sz="2800" smtClean="0"/>
              <a:t>Incidence is expected to increase by nearly 17% by 2014.</a:t>
            </a:r>
          </a:p>
        </p:txBody>
      </p:sp>
      <p:sp>
        <p:nvSpPr>
          <p:cNvPr id="30724" name="Rectangle 4"/>
          <p:cNvSpPr>
            <a:spLocks noChangeArrowheads="1"/>
          </p:cNvSpPr>
          <p:nvPr/>
        </p:nvSpPr>
        <p:spPr bwMode="auto">
          <a:xfrm>
            <a:off x="609600" y="5334000"/>
            <a:ext cx="8305800" cy="113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nchor="ctr">
            <a:spAutoFit/>
          </a:bodyPr>
          <a:lstStyle/>
          <a:p>
            <a:pPr lvl="1" eaLnBrk="0" hangingPunct="0">
              <a:buFontTx/>
              <a:buChar char="•"/>
              <a:defRPr/>
            </a:pPr>
            <a:r>
              <a:rPr lang="en-US" sz="1200">
                <a:solidFill>
                  <a:srgbClr val="FFFFFF"/>
                </a:solidFill>
                <a:cs typeface="+mn-cs"/>
              </a:rPr>
              <a:t>All analyses were performed using the 2000 MEDPAR Hospital Discharge Database. The information presented represents national averages, and similar analyses performed at an individual institution may provide different results.</a:t>
            </a:r>
          </a:p>
          <a:p>
            <a:pPr marL="119063" indent="-119063" eaLnBrk="0" hangingPunct="0">
              <a:defRPr/>
            </a:pPr>
            <a:endParaRPr lang="en-US" sz="1200">
              <a:solidFill>
                <a:srgbClr val="FFFFFF"/>
              </a:solidFill>
              <a:cs typeface="+mn-cs"/>
            </a:endParaRPr>
          </a:p>
          <a:p>
            <a:pPr lvl="1" eaLnBrk="0" hangingPunct="0">
              <a:defRPr/>
            </a:pPr>
            <a:r>
              <a:rPr lang="en-US" sz="1000">
                <a:solidFill>
                  <a:srgbClr val="FFFFFF"/>
                </a:solidFill>
                <a:cs typeface="+mn-cs"/>
              </a:rPr>
              <a:t>1. Angus DC, Linde-Zwirble WT, Lidicker J, et al. Epidemiology of severe sepsis in the United States: Analysis of incidence, outcome and associated costs of care. </a:t>
            </a:r>
            <a:r>
              <a:rPr lang="en-US" sz="1000" i="1">
                <a:solidFill>
                  <a:srgbClr val="FFFFFF"/>
                </a:solidFill>
                <a:cs typeface="+mn-cs"/>
              </a:rPr>
              <a:t>Crit Care Med.</a:t>
            </a:r>
            <a:r>
              <a:rPr lang="en-US" sz="1000">
                <a:solidFill>
                  <a:srgbClr val="FFFFFF"/>
                </a:solidFill>
                <a:cs typeface="+mn-cs"/>
              </a:rPr>
              <a:t> 2001;29(7):1303-1310. 2. Data of file, Eli Lilly and Company: XIG20070405b.</a:t>
            </a:r>
          </a:p>
        </p:txBody>
      </p:sp>
    </p:spTree>
    <p:custDataLst>
      <p:tags r:id="rId1"/>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Blood Products</a:t>
            </a:r>
          </a:p>
        </p:txBody>
      </p:sp>
      <p:sp>
        <p:nvSpPr>
          <p:cNvPr id="272387" name="Rectangle 3"/>
          <p:cNvSpPr>
            <a:spLocks noGrp="1" noChangeArrowheads="1"/>
          </p:cNvSpPr>
          <p:nvPr>
            <p:ph type="body" idx="1"/>
          </p:nvPr>
        </p:nvSpPr>
        <p:spPr>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p>
            <a:pPr eaLnBrk="1" hangingPunct="1">
              <a:defRPr/>
            </a:pPr>
            <a:r>
              <a:rPr lang="en-US" smtClean="0"/>
              <a:t>Platelet transfusion for &lt; 5,000 mm</a:t>
            </a:r>
            <a:r>
              <a:rPr lang="en-US" baseline="30000" smtClean="0"/>
              <a:t>3</a:t>
            </a:r>
          </a:p>
          <a:p>
            <a:pPr eaLnBrk="1" hangingPunct="1">
              <a:defRPr/>
            </a:pPr>
            <a:r>
              <a:rPr lang="en-US" smtClean="0"/>
              <a:t>Transfusion considered for 5,000 to 30,000 and significant risk of bleeding</a:t>
            </a:r>
          </a:p>
          <a:p>
            <a:pPr eaLnBrk="1" hangingPunct="1">
              <a:defRPr/>
            </a:pPr>
            <a:r>
              <a:rPr lang="en-US" b="1" smtClean="0">
                <a:sym typeface="Symbol" pitchFamily="18" charset="2"/>
              </a:rPr>
              <a:t></a:t>
            </a:r>
            <a:r>
              <a:rPr lang="en-US" smtClean="0"/>
              <a:t> 50,000 needed for surgery and invasive procedures</a:t>
            </a:r>
          </a:p>
        </p:txBody>
      </p:sp>
    </p:spTree>
  </p:cSld>
  <p:clrMapOvr>
    <a:masterClrMapping/>
  </p:clrMapOvr>
  <p:transition>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Mechanical Ventilation</a:t>
            </a:r>
          </a:p>
        </p:txBody>
      </p:sp>
      <p:sp>
        <p:nvSpPr>
          <p:cNvPr id="273411" name="Rectangle 3"/>
          <p:cNvSpPr>
            <a:spLocks noGrp="1" noChangeArrowheads="1"/>
          </p:cNvSpPr>
          <p:nvPr>
            <p:ph type="body" idx="1"/>
          </p:nvPr>
        </p:nvSpPr>
        <p:spPr>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p>
            <a:pPr eaLnBrk="1" hangingPunct="1">
              <a:defRPr/>
            </a:pPr>
            <a:r>
              <a:rPr lang="en-US" smtClean="0"/>
              <a:t>In ALI/ARDS, low tidal volume ventilation reduced mortality</a:t>
            </a:r>
          </a:p>
          <a:p>
            <a:pPr eaLnBrk="1" hangingPunct="1">
              <a:defRPr/>
            </a:pPr>
            <a:r>
              <a:rPr lang="en-US" smtClean="0"/>
              <a:t>Goal is 6 cc/kg of predicted body weight, with end-inspiratory plateau pressure of &lt; 30 cmH</a:t>
            </a:r>
            <a:r>
              <a:rPr lang="en-US" baseline="-25000" smtClean="0"/>
              <a:t>2</a:t>
            </a:r>
            <a:r>
              <a:rPr lang="en-US" smtClean="0"/>
              <a:t>O</a:t>
            </a:r>
          </a:p>
          <a:p>
            <a:pPr eaLnBrk="1" hangingPunct="1">
              <a:defRPr/>
            </a:pPr>
            <a:r>
              <a:rPr lang="en-US" smtClean="0"/>
              <a:t>“Permissive hypercapnea” allowed to achieve goal </a:t>
            </a:r>
          </a:p>
        </p:txBody>
      </p:sp>
      <p:sp>
        <p:nvSpPr>
          <p:cNvPr id="273412" name="Text Box 4"/>
          <p:cNvSpPr txBox="1">
            <a:spLocks noChangeArrowheads="1"/>
          </p:cNvSpPr>
          <p:nvPr/>
        </p:nvSpPr>
        <p:spPr bwMode="auto">
          <a:xfrm>
            <a:off x="4724400" y="6248400"/>
            <a:ext cx="4114800" cy="336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spcBef>
                <a:spcPct val="50000"/>
              </a:spcBef>
              <a:defRPr/>
            </a:pPr>
            <a:r>
              <a:rPr lang="en-US" sz="1600">
                <a:solidFill>
                  <a:srgbClr val="EAEAEA"/>
                </a:solidFill>
                <a:effectLst>
                  <a:outerShdw blurRad="38100" dist="38100" dir="2700000" algn="tl">
                    <a:srgbClr val="000000"/>
                  </a:outerShdw>
                </a:effectLst>
                <a:latin typeface="Verdana" pitchFamily="34" charset="0"/>
                <a:cs typeface="+mn-cs"/>
              </a:rPr>
              <a:t>ARDSNET. </a:t>
            </a:r>
            <a:r>
              <a:rPr lang="en-US" sz="1600" i="1">
                <a:solidFill>
                  <a:srgbClr val="EAEAEA"/>
                </a:solidFill>
                <a:effectLst>
                  <a:outerShdw blurRad="38100" dist="38100" dir="2700000" algn="tl">
                    <a:srgbClr val="000000"/>
                  </a:outerShdw>
                </a:effectLst>
                <a:latin typeface="Verdana" pitchFamily="34" charset="0"/>
                <a:cs typeface="+mn-cs"/>
              </a:rPr>
              <a:t>NEJM</a:t>
            </a:r>
            <a:r>
              <a:rPr lang="en-US" sz="1600">
                <a:solidFill>
                  <a:srgbClr val="EAEAEA"/>
                </a:solidFill>
                <a:effectLst>
                  <a:outerShdw blurRad="38100" dist="38100" dir="2700000" algn="tl">
                    <a:srgbClr val="000000"/>
                  </a:outerShdw>
                </a:effectLst>
                <a:latin typeface="Verdana" pitchFamily="34" charset="0"/>
                <a:cs typeface="+mn-cs"/>
              </a:rPr>
              <a:t> 2000;342:1301-08</a:t>
            </a:r>
          </a:p>
        </p:txBody>
      </p:sp>
    </p:spTree>
  </p:cSld>
  <p:clrMapOvr>
    <a:masterClrMapping/>
  </p:clrMapOvr>
  <p:transition>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Mechanical Ventilation</a:t>
            </a:r>
          </a:p>
        </p:txBody>
      </p:sp>
      <p:sp>
        <p:nvSpPr>
          <p:cNvPr id="274435" name="Rectangle 3"/>
          <p:cNvSpPr>
            <a:spLocks noGrp="1" noChangeArrowheads="1"/>
          </p:cNvSpPr>
          <p:nvPr>
            <p:ph type="body" idx="1"/>
          </p:nvPr>
        </p:nvSpPr>
        <p:spPr>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p>
            <a:pPr eaLnBrk="1" hangingPunct="1">
              <a:defRPr/>
            </a:pPr>
            <a:r>
              <a:rPr lang="en-US" smtClean="0"/>
              <a:t>PEEP is used to reduce FiO</a:t>
            </a:r>
            <a:r>
              <a:rPr lang="en-US" baseline="-25000" smtClean="0"/>
              <a:t>2</a:t>
            </a:r>
            <a:r>
              <a:rPr lang="en-US" smtClean="0"/>
              <a:t> needs</a:t>
            </a:r>
          </a:p>
          <a:p>
            <a:pPr eaLnBrk="1" hangingPunct="1">
              <a:defRPr/>
            </a:pPr>
            <a:r>
              <a:rPr lang="en-US" smtClean="0"/>
              <a:t>Prone positioning has been shown to improve oxygenation, but no change in mortality</a:t>
            </a:r>
          </a:p>
        </p:txBody>
      </p:sp>
      <p:sp>
        <p:nvSpPr>
          <p:cNvPr id="274436" name="Text Box 4"/>
          <p:cNvSpPr txBox="1">
            <a:spLocks noChangeArrowheads="1"/>
          </p:cNvSpPr>
          <p:nvPr/>
        </p:nvSpPr>
        <p:spPr bwMode="auto">
          <a:xfrm>
            <a:off x="4114800" y="5334000"/>
            <a:ext cx="4800600" cy="13144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defRPr/>
            </a:pPr>
            <a:r>
              <a:rPr lang="en-US" sz="1600">
                <a:solidFill>
                  <a:srgbClr val="EAEAEA"/>
                </a:solidFill>
                <a:effectLst>
                  <a:outerShdw blurRad="38100" dist="38100" dir="2700000" algn="tl">
                    <a:srgbClr val="000000"/>
                  </a:outerShdw>
                </a:effectLst>
                <a:latin typeface="Verdana" pitchFamily="34" charset="0"/>
                <a:cs typeface="+mn-cs"/>
              </a:rPr>
              <a:t>Stocker et al. </a:t>
            </a:r>
            <a:r>
              <a:rPr lang="en-US" sz="1600" i="1">
                <a:solidFill>
                  <a:srgbClr val="EAEAEA"/>
                </a:solidFill>
                <a:effectLst>
                  <a:outerShdw blurRad="38100" dist="38100" dir="2700000" algn="tl">
                    <a:srgbClr val="000000"/>
                  </a:outerShdw>
                </a:effectLst>
                <a:latin typeface="Verdana" pitchFamily="34" charset="0"/>
                <a:cs typeface="+mn-cs"/>
              </a:rPr>
              <a:t>Chest </a:t>
            </a:r>
            <a:r>
              <a:rPr lang="en-US" sz="1600">
                <a:solidFill>
                  <a:srgbClr val="EAEAEA"/>
                </a:solidFill>
                <a:effectLst>
                  <a:outerShdw blurRad="38100" dist="38100" dir="2700000" algn="tl">
                    <a:srgbClr val="000000"/>
                  </a:outerShdw>
                </a:effectLst>
                <a:latin typeface="Verdana" pitchFamily="34" charset="0"/>
                <a:cs typeface="+mn-cs"/>
              </a:rPr>
              <a:t>1997;111:1008-17</a:t>
            </a:r>
          </a:p>
          <a:p>
            <a:pPr eaLnBrk="0" hangingPunct="0">
              <a:defRPr/>
            </a:pPr>
            <a:r>
              <a:rPr lang="en-US" sz="1600">
                <a:solidFill>
                  <a:srgbClr val="EAEAEA"/>
                </a:solidFill>
                <a:effectLst>
                  <a:outerShdw blurRad="38100" dist="38100" dir="2700000" algn="tl">
                    <a:srgbClr val="000000"/>
                  </a:outerShdw>
                </a:effectLst>
                <a:latin typeface="Verdana" pitchFamily="34" charset="0"/>
                <a:cs typeface="+mn-cs"/>
              </a:rPr>
              <a:t>Lamm et al. </a:t>
            </a:r>
            <a:r>
              <a:rPr lang="en-US" sz="1600" i="1">
                <a:solidFill>
                  <a:srgbClr val="EAEAEA"/>
                </a:solidFill>
                <a:effectLst>
                  <a:outerShdw blurRad="38100" dist="38100" dir="2700000" algn="tl">
                    <a:srgbClr val="000000"/>
                  </a:outerShdw>
                </a:effectLst>
                <a:latin typeface="Verdana" pitchFamily="34" charset="0"/>
                <a:cs typeface="+mn-cs"/>
              </a:rPr>
              <a:t>AJRCCM</a:t>
            </a:r>
            <a:r>
              <a:rPr lang="en-US" sz="1600">
                <a:solidFill>
                  <a:srgbClr val="EAEAEA"/>
                </a:solidFill>
                <a:effectLst>
                  <a:outerShdw blurRad="38100" dist="38100" dir="2700000" algn="tl">
                    <a:srgbClr val="000000"/>
                  </a:outerShdw>
                </a:effectLst>
                <a:latin typeface="Verdana" pitchFamily="34" charset="0"/>
                <a:cs typeface="+mn-cs"/>
              </a:rPr>
              <a:t> 1994;150:184-93</a:t>
            </a:r>
          </a:p>
          <a:p>
            <a:pPr eaLnBrk="0" hangingPunct="0">
              <a:defRPr/>
            </a:pPr>
            <a:r>
              <a:rPr lang="en-US" sz="1600">
                <a:solidFill>
                  <a:srgbClr val="EAEAEA"/>
                </a:solidFill>
                <a:effectLst>
                  <a:outerShdw blurRad="38100" dist="38100" dir="2700000" algn="tl">
                    <a:srgbClr val="000000"/>
                  </a:outerShdw>
                </a:effectLst>
                <a:latin typeface="Verdana" pitchFamily="34" charset="0"/>
                <a:cs typeface="+mn-cs"/>
              </a:rPr>
              <a:t>Gattinoni et al. </a:t>
            </a:r>
            <a:r>
              <a:rPr lang="en-US" sz="1600" i="1">
                <a:solidFill>
                  <a:srgbClr val="EAEAEA"/>
                </a:solidFill>
                <a:effectLst>
                  <a:outerShdw blurRad="38100" dist="38100" dir="2700000" algn="tl">
                    <a:srgbClr val="000000"/>
                  </a:outerShdw>
                </a:effectLst>
                <a:latin typeface="Verdana" pitchFamily="34" charset="0"/>
                <a:cs typeface="+mn-cs"/>
              </a:rPr>
              <a:t>NEJM</a:t>
            </a:r>
            <a:r>
              <a:rPr lang="en-US" sz="1600">
                <a:solidFill>
                  <a:srgbClr val="EAEAEA"/>
                </a:solidFill>
                <a:effectLst>
                  <a:outerShdw blurRad="38100" dist="38100" dir="2700000" algn="tl">
                    <a:srgbClr val="000000"/>
                  </a:outerShdw>
                </a:effectLst>
                <a:latin typeface="Verdana" pitchFamily="34" charset="0"/>
                <a:cs typeface="+mn-cs"/>
              </a:rPr>
              <a:t> 2001;345:568-73</a:t>
            </a:r>
          </a:p>
          <a:p>
            <a:pPr eaLnBrk="0" hangingPunct="0">
              <a:defRPr/>
            </a:pPr>
            <a:r>
              <a:rPr lang="en-US" sz="1600">
                <a:solidFill>
                  <a:srgbClr val="EAEAEA"/>
                </a:solidFill>
                <a:effectLst>
                  <a:outerShdw blurRad="38100" dist="38100" dir="2700000" algn="tl">
                    <a:srgbClr val="000000"/>
                  </a:outerShdw>
                </a:effectLst>
                <a:latin typeface="Verdana" pitchFamily="34" charset="0"/>
                <a:cs typeface="+mn-cs"/>
              </a:rPr>
              <a:t>Chatte et al. </a:t>
            </a:r>
            <a:r>
              <a:rPr lang="en-US" sz="1600" i="1">
                <a:solidFill>
                  <a:srgbClr val="EAEAEA"/>
                </a:solidFill>
                <a:effectLst>
                  <a:outerShdw blurRad="38100" dist="38100" dir="2700000" algn="tl">
                    <a:srgbClr val="000000"/>
                  </a:outerShdw>
                </a:effectLst>
                <a:latin typeface="Verdana" pitchFamily="34" charset="0"/>
                <a:cs typeface="+mn-cs"/>
              </a:rPr>
              <a:t>AJRCCM</a:t>
            </a:r>
            <a:r>
              <a:rPr lang="en-US" sz="1600">
                <a:solidFill>
                  <a:srgbClr val="EAEAEA"/>
                </a:solidFill>
                <a:effectLst>
                  <a:outerShdw blurRad="38100" dist="38100" dir="2700000" algn="tl">
                    <a:srgbClr val="000000"/>
                  </a:outerShdw>
                </a:effectLst>
                <a:latin typeface="Verdana" pitchFamily="34" charset="0"/>
                <a:cs typeface="+mn-cs"/>
              </a:rPr>
              <a:t> 1997;155:473-78</a:t>
            </a:r>
          </a:p>
          <a:p>
            <a:pPr eaLnBrk="0" hangingPunct="0">
              <a:defRPr/>
            </a:pPr>
            <a:r>
              <a:rPr lang="en-US" sz="1600">
                <a:solidFill>
                  <a:srgbClr val="EAEAEA"/>
                </a:solidFill>
                <a:effectLst>
                  <a:outerShdw blurRad="38100" dist="38100" dir="2700000" algn="tl">
                    <a:srgbClr val="000000"/>
                  </a:outerShdw>
                </a:effectLst>
                <a:latin typeface="Verdana" pitchFamily="34" charset="0"/>
                <a:cs typeface="+mn-cs"/>
              </a:rPr>
              <a:t>Jolliet et al. </a:t>
            </a:r>
            <a:r>
              <a:rPr lang="en-US" sz="1600" i="1">
                <a:solidFill>
                  <a:srgbClr val="EAEAEA"/>
                </a:solidFill>
                <a:effectLst>
                  <a:outerShdw blurRad="38100" dist="38100" dir="2700000" algn="tl">
                    <a:srgbClr val="000000"/>
                  </a:outerShdw>
                </a:effectLst>
                <a:latin typeface="Verdana" pitchFamily="34" charset="0"/>
                <a:cs typeface="+mn-cs"/>
              </a:rPr>
              <a:t>Crit Care Med</a:t>
            </a:r>
            <a:r>
              <a:rPr lang="en-US" sz="1600">
                <a:solidFill>
                  <a:srgbClr val="EAEAEA"/>
                </a:solidFill>
                <a:effectLst>
                  <a:outerShdw blurRad="38100" dist="38100" dir="2700000" algn="tl">
                    <a:srgbClr val="000000"/>
                  </a:outerShdw>
                </a:effectLst>
                <a:latin typeface="Verdana" pitchFamily="34" charset="0"/>
                <a:cs typeface="+mn-cs"/>
              </a:rPr>
              <a:t> 1998;26:1977-85</a:t>
            </a:r>
          </a:p>
        </p:txBody>
      </p:sp>
    </p:spTree>
  </p:cSld>
  <p:clrMapOvr>
    <a:masterClrMapping/>
  </p:clrMapOvr>
  <p:transition>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Mechanical Ventilation</a:t>
            </a:r>
          </a:p>
        </p:txBody>
      </p:sp>
      <p:sp>
        <p:nvSpPr>
          <p:cNvPr id="345091" name="Rectangle 3"/>
          <p:cNvSpPr>
            <a:spLocks noGrp="1" noChangeArrowheads="1"/>
          </p:cNvSpPr>
          <p:nvPr>
            <p:ph type="body" idx="1"/>
          </p:nvPr>
        </p:nvSpPr>
        <p:spPr>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p>
            <a:pPr eaLnBrk="1" hangingPunct="1">
              <a:defRPr/>
            </a:pPr>
            <a:r>
              <a:rPr lang="en-US" smtClean="0"/>
              <a:t>Keep head of bed elevated 30</a:t>
            </a:r>
            <a:r>
              <a:rPr lang="en-US" baseline="50000" smtClean="0"/>
              <a:t>o</a:t>
            </a:r>
            <a:r>
              <a:rPr lang="en-US" smtClean="0"/>
              <a:t> to reduce risk of ventilator-associated pneumonia*</a:t>
            </a:r>
          </a:p>
          <a:p>
            <a:pPr eaLnBrk="1" hangingPunct="1">
              <a:defRPr/>
            </a:pPr>
            <a:r>
              <a:rPr lang="en-US" smtClean="0"/>
              <a:t>Weaning protocols and spontaneous breathing trials should be used</a:t>
            </a:r>
          </a:p>
        </p:txBody>
      </p:sp>
      <p:sp>
        <p:nvSpPr>
          <p:cNvPr id="345092" name="Text Box 4"/>
          <p:cNvSpPr txBox="1">
            <a:spLocks noChangeArrowheads="1"/>
          </p:cNvSpPr>
          <p:nvPr/>
        </p:nvSpPr>
        <p:spPr bwMode="auto">
          <a:xfrm>
            <a:off x="3657600" y="6324600"/>
            <a:ext cx="5867400" cy="336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spcBef>
                <a:spcPct val="50000"/>
              </a:spcBef>
              <a:defRPr/>
            </a:pPr>
            <a:r>
              <a:rPr lang="en-US" sz="1600">
                <a:solidFill>
                  <a:srgbClr val="EAEAEA"/>
                </a:solidFill>
                <a:latin typeface="Verdana" pitchFamily="34" charset="0"/>
                <a:cs typeface="+mn-cs"/>
              </a:rPr>
              <a:t>*Drakulovic et al. </a:t>
            </a:r>
            <a:r>
              <a:rPr lang="en-US" sz="1600" i="1">
                <a:solidFill>
                  <a:srgbClr val="EAEAEA"/>
                </a:solidFill>
                <a:latin typeface="Verdana" pitchFamily="34" charset="0"/>
                <a:cs typeface="+mn-cs"/>
              </a:rPr>
              <a:t>Lancet </a:t>
            </a:r>
            <a:r>
              <a:rPr lang="en-US" sz="1600">
                <a:solidFill>
                  <a:srgbClr val="EAEAEA"/>
                </a:solidFill>
                <a:latin typeface="Verdana" pitchFamily="34" charset="0"/>
                <a:cs typeface="+mn-cs"/>
              </a:rPr>
              <a:t>1999;354:1851-8</a:t>
            </a:r>
          </a:p>
        </p:txBody>
      </p:sp>
    </p:spTree>
  </p:cSld>
  <p:clrMapOvr>
    <a:masterClrMapping/>
  </p:clrMapOvr>
  <p:transition>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Sedation</a:t>
            </a:r>
          </a:p>
        </p:txBody>
      </p:sp>
      <p:sp>
        <p:nvSpPr>
          <p:cNvPr id="276483" name="Rectangle 3"/>
          <p:cNvSpPr>
            <a:spLocks noGrp="1" noChangeArrowheads="1"/>
          </p:cNvSpPr>
          <p:nvPr>
            <p:ph type="body" idx="1"/>
          </p:nvPr>
        </p:nvSpPr>
        <p:spPr>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p>
            <a:pPr eaLnBrk="1" hangingPunct="1">
              <a:defRPr/>
            </a:pPr>
            <a:r>
              <a:rPr lang="en-US" smtClean="0"/>
              <a:t>Sedation protocols using subjective criteria should be used</a:t>
            </a:r>
          </a:p>
          <a:p>
            <a:pPr eaLnBrk="1" hangingPunct="1">
              <a:defRPr/>
            </a:pPr>
            <a:r>
              <a:rPr lang="en-US" smtClean="0"/>
              <a:t>Either intermittent bolus or continuous infusions</a:t>
            </a:r>
          </a:p>
          <a:p>
            <a:pPr eaLnBrk="1" hangingPunct="1">
              <a:defRPr/>
            </a:pPr>
            <a:r>
              <a:rPr lang="en-US" smtClean="0"/>
              <a:t>“Spontaneous awake trials” reduce duration of mechanical ventilation, length of stay, and need for tracheostomy*</a:t>
            </a:r>
          </a:p>
        </p:txBody>
      </p:sp>
      <p:sp>
        <p:nvSpPr>
          <p:cNvPr id="276484" name="Text Box 4"/>
          <p:cNvSpPr txBox="1">
            <a:spLocks noChangeArrowheads="1"/>
          </p:cNvSpPr>
          <p:nvPr/>
        </p:nvSpPr>
        <p:spPr bwMode="auto">
          <a:xfrm>
            <a:off x="4191000" y="6019800"/>
            <a:ext cx="4953000" cy="5810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defRPr/>
            </a:pPr>
            <a:r>
              <a:rPr lang="en-US" sz="1600">
                <a:solidFill>
                  <a:srgbClr val="EAEAEA"/>
                </a:solidFill>
                <a:effectLst>
                  <a:outerShdw blurRad="38100" dist="38100" dir="2700000" algn="tl">
                    <a:srgbClr val="000000"/>
                  </a:outerShdw>
                </a:effectLst>
                <a:latin typeface="Verdana" pitchFamily="34" charset="0"/>
                <a:cs typeface="+mn-cs"/>
              </a:rPr>
              <a:t>Kress et al. </a:t>
            </a:r>
            <a:r>
              <a:rPr lang="en-US" sz="1600" i="1">
                <a:solidFill>
                  <a:srgbClr val="EAEAEA"/>
                </a:solidFill>
                <a:effectLst>
                  <a:outerShdw blurRad="38100" dist="38100" dir="2700000" algn="tl">
                    <a:srgbClr val="000000"/>
                  </a:outerShdw>
                </a:effectLst>
                <a:latin typeface="Verdana" pitchFamily="34" charset="0"/>
                <a:cs typeface="+mn-cs"/>
              </a:rPr>
              <a:t>NEJM</a:t>
            </a:r>
            <a:r>
              <a:rPr lang="en-US" sz="1600">
                <a:solidFill>
                  <a:srgbClr val="EAEAEA"/>
                </a:solidFill>
                <a:effectLst>
                  <a:outerShdw blurRad="38100" dist="38100" dir="2700000" algn="tl">
                    <a:srgbClr val="000000"/>
                  </a:outerShdw>
                </a:effectLst>
                <a:latin typeface="Verdana" pitchFamily="34" charset="0"/>
                <a:cs typeface="+mn-cs"/>
              </a:rPr>
              <a:t> 2000;342:1471-77</a:t>
            </a:r>
          </a:p>
          <a:p>
            <a:pPr eaLnBrk="0" hangingPunct="0">
              <a:defRPr/>
            </a:pPr>
            <a:r>
              <a:rPr lang="en-US" sz="1600">
                <a:solidFill>
                  <a:srgbClr val="EAEAEA"/>
                </a:solidFill>
                <a:effectLst>
                  <a:outerShdw blurRad="38100" dist="38100" dir="2700000" algn="tl">
                    <a:srgbClr val="000000"/>
                  </a:outerShdw>
                </a:effectLst>
                <a:latin typeface="Verdana" pitchFamily="34" charset="0"/>
                <a:cs typeface="+mn-cs"/>
              </a:rPr>
              <a:t>Brook et al. </a:t>
            </a:r>
            <a:r>
              <a:rPr lang="en-US" sz="1600" i="1">
                <a:solidFill>
                  <a:srgbClr val="EAEAEA"/>
                </a:solidFill>
                <a:effectLst>
                  <a:outerShdw blurRad="38100" dist="38100" dir="2700000" algn="tl">
                    <a:srgbClr val="000000"/>
                  </a:outerShdw>
                </a:effectLst>
                <a:latin typeface="Verdana" pitchFamily="34" charset="0"/>
                <a:cs typeface="+mn-cs"/>
              </a:rPr>
              <a:t>Crit Care Med</a:t>
            </a:r>
            <a:r>
              <a:rPr lang="en-US" sz="1600">
                <a:solidFill>
                  <a:srgbClr val="EAEAEA"/>
                </a:solidFill>
                <a:effectLst>
                  <a:outerShdw blurRad="38100" dist="38100" dir="2700000" algn="tl">
                    <a:srgbClr val="000000"/>
                  </a:outerShdw>
                </a:effectLst>
                <a:latin typeface="Verdana" pitchFamily="34" charset="0"/>
                <a:cs typeface="+mn-cs"/>
              </a:rPr>
              <a:t> 1999;27:2609-15</a:t>
            </a:r>
          </a:p>
        </p:txBody>
      </p:sp>
    </p:spTree>
  </p:cSld>
  <p:clrMapOvr>
    <a:masterClrMapping/>
  </p:clrMapOvr>
  <p:transition>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Sedation</a:t>
            </a:r>
          </a:p>
        </p:txBody>
      </p:sp>
      <p:sp>
        <p:nvSpPr>
          <p:cNvPr id="277507" name="Rectangle 3"/>
          <p:cNvSpPr>
            <a:spLocks noGrp="1" noChangeArrowheads="1"/>
          </p:cNvSpPr>
          <p:nvPr>
            <p:ph type="body" idx="1"/>
          </p:nvPr>
        </p:nvSpPr>
        <p:spPr>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p>
            <a:pPr eaLnBrk="1" hangingPunct="1">
              <a:defRPr/>
            </a:pPr>
            <a:r>
              <a:rPr lang="en-US" smtClean="0"/>
              <a:t>Paralytics should be avoided if possible to reduce risk of prolonged neuromuscular blockade</a:t>
            </a:r>
          </a:p>
          <a:p>
            <a:pPr eaLnBrk="1" hangingPunct="1">
              <a:defRPr/>
            </a:pPr>
            <a:r>
              <a:rPr lang="en-US" smtClean="0"/>
              <a:t>If continuous paralytics used, monitor with train of four</a:t>
            </a:r>
          </a:p>
        </p:txBody>
      </p:sp>
    </p:spTree>
  </p:cSld>
  <p:clrMapOvr>
    <a:masterClrMapping/>
  </p:clrMapOvr>
  <p:transition>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Glucose Control</a:t>
            </a:r>
          </a:p>
        </p:txBody>
      </p:sp>
      <p:sp>
        <p:nvSpPr>
          <p:cNvPr id="278531" name="Rectangle 3"/>
          <p:cNvSpPr>
            <a:spLocks noGrp="1" noChangeArrowheads="1"/>
          </p:cNvSpPr>
          <p:nvPr>
            <p:ph type="body" idx="1"/>
          </p:nvPr>
        </p:nvSpPr>
        <p:spPr>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p>
            <a:pPr eaLnBrk="1" hangingPunct="1">
              <a:defRPr/>
            </a:pPr>
            <a:r>
              <a:rPr lang="en-US" smtClean="0"/>
              <a:t>Maintain blood glucose &lt; 150 mg/dl</a:t>
            </a:r>
          </a:p>
          <a:p>
            <a:pPr eaLnBrk="1" hangingPunct="1">
              <a:defRPr/>
            </a:pPr>
            <a:r>
              <a:rPr lang="en-US" smtClean="0"/>
              <a:t>Increased survival with insulin infusion to achieve glucose of        80–110 mg/dl</a:t>
            </a:r>
          </a:p>
          <a:p>
            <a:pPr eaLnBrk="1" hangingPunct="1">
              <a:defRPr/>
            </a:pPr>
            <a:r>
              <a:rPr lang="en-US" smtClean="0"/>
              <a:t>Can include nutrition protocol, preferably via enteral route</a:t>
            </a:r>
          </a:p>
        </p:txBody>
      </p:sp>
      <p:sp>
        <p:nvSpPr>
          <p:cNvPr id="278532" name="Text Box 4"/>
          <p:cNvSpPr txBox="1">
            <a:spLocks noChangeArrowheads="1"/>
          </p:cNvSpPr>
          <p:nvPr/>
        </p:nvSpPr>
        <p:spPr bwMode="auto">
          <a:xfrm>
            <a:off x="3733800" y="6324600"/>
            <a:ext cx="5181600" cy="336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spcBef>
                <a:spcPct val="50000"/>
              </a:spcBef>
              <a:defRPr/>
            </a:pPr>
            <a:r>
              <a:rPr lang="en-US" sz="1600">
                <a:solidFill>
                  <a:srgbClr val="EAEAEA"/>
                </a:solidFill>
                <a:effectLst>
                  <a:outerShdw blurRad="38100" dist="38100" dir="2700000" algn="tl">
                    <a:srgbClr val="000000"/>
                  </a:outerShdw>
                </a:effectLst>
                <a:latin typeface="Verdana" pitchFamily="34" charset="0"/>
                <a:cs typeface="+mn-cs"/>
              </a:rPr>
              <a:t>Van den Berghe et al. </a:t>
            </a:r>
            <a:r>
              <a:rPr lang="en-US" sz="1600" i="1">
                <a:solidFill>
                  <a:srgbClr val="EAEAEA"/>
                </a:solidFill>
                <a:effectLst>
                  <a:outerShdw blurRad="38100" dist="38100" dir="2700000" algn="tl">
                    <a:srgbClr val="000000"/>
                  </a:outerShdw>
                </a:effectLst>
                <a:latin typeface="Verdana" pitchFamily="34" charset="0"/>
                <a:cs typeface="+mn-cs"/>
              </a:rPr>
              <a:t>NEJM</a:t>
            </a:r>
            <a:r>
              <a:rPr lang="en-US" sz="1600">
                <a:solidFill>
                  <a:srgbClr val="EAEAEA"/>
                </a:solidFill>
                <a:effectLst>
                  <a:outerShdw blurRad="38100" dist="38100" dir="2700000" algn="tl">
                    <a:srgbClr val="000000"/>
                  </a:outerShdw>
                </a:effectLst>
                <a:latin typeface="Verdana" pitchFamily="34" charset="0"/>
                <a:cs typeface="+mn-cs"/>
              </a:rPr>
              <a:t> 2001;345:1359-67</a:t>
            </a:r>
          </a:p>
        </p:txBody>
      </p:sp>
    </p:spTree>
  </p:cSld>
  <p:clrMapOvr>
    <a:masterClrMapping/>
  </p:clrMapOvr>
  <p:transition>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DVT Prophylaxis</a:t>
            </a:r>
          </a:p>
        </p:txBody>
      </p:sp>
      <p:sp>
        <p:nvSpPr>
          <p:cNvPr id="281603" name="Rectangle 3"/>
          <p:cNvSpPr>
            <a:spLocks noGrp="1" noChangeArrowheads="1"/>
          </p:cNvSpPr>
          <p:nvPr>
            <p:ph type="body" idx="1"/>
          </p:nvPr>
        </p:nvSpPr>
        <p:spPr>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p>
            <a:pPr eaLnBrk="1" hangingPunct="1">
              <a:defRPr/>
            </a:pPr>
            <a:r>
              <a:rPr lang="en-US" smtClean="0"/>
              <a:t>Recommend DVT prophylaxis with either low-dose unfractionated heparin or low-molecular weight heparin</a:t>
            </a:r>
          </a:p>
          <a:p>
            <a:pPr eaLnBrk="1" hangingPunct="1">
              <a:defRPr/>
            </a:pPr>
            <a:r>
              <a:rPr lang="en-US" smtClean="0"/>
              <a:t>In those with contraindications, may use mechanical device</a:t>
            </a:r>
          </a:p>
          <a:p>
            <a:pPr eaLnBrk="1" hangingPunct="1">
              <a:defRPr/>
            </a:pPr>
            <a:r>
              <a:rPr lang="en-US" smtClean="0"/>
              <a:t>In very high risk, use combination of mechanical and pharmacologic methods</a:t>
            </a:r>
          </a:p>
        </p:txBody>
      </p:sp>
    </p:spTree>
  </p:cSld>
  <p:clrMapOvr>
    <a:masterClrMapping/>
  </p:clrMapOvr>
  <p:transition>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Stress Ulcer Prophylaxis</a:t>
            </a:r>
          </a:p>
        </p:txBody>
      </p:sp>
      <p:sp>
        <p:nvSpPr>
          <p:cNvPr id="282627" name="Rectangle 3"/>
          <p:cNvSpPr>
            <a:spLocks noGrp="1" noChangeArrowheads="1"/>
          </p:cNvSpPr>
          <p:nvPr>
            <p:ph type="body" idx="1"/>
          </p:nvPr>
        </p:nvSpPr>
        <p:spPr>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p>
            <a:pPr eaLnBrk="1" hangingPunct="1">
              <a:defRPr/>
            </a:pPr>
            <a:r>
              <a:rPr lang="en-US" smtClean="0"/>
              <a:t>Recommended for all patients</a:t>
            </a:r>
          </a:p>
          <a:p>
            <a:pPr eaLnBrk="1" hangingPunct="1">
              <a:defRPr/>
            </a:pPr>
            <a:r>
              <a:rPr lang="en-US" smtClean="0"/>
              <a:t>H</a:t>
            </a:r>
            <a:r>
              <a:rPr lang="en-US" baseline="-25000" smtClean="0"/>
              <a:t>2</a:t>
            </a:r>
            <a:r>
              <a:rPr lang="en-US" smtClean="0"/>
              <a:t> blockers are better than sucralfate, and is the preferred agent</a:t>
            </a:r>
          </a:p>
          <a:p>
            <a:pPr eaLnBrk="1" hangingPunct="1">
              <a:defRPr/>
            </a:pPr>
            <a:r>
              <a:rPr lang="en-US" smtClean="0"/>
              <a:t>No direct comparison between proton pump inhibitors and H</a:t>
            </a:r>
            <a:r>
              <a:rPr lang="en-US" baseline="-25000" smtClean="0"/>
              <a:t>2</a:t>
            </a:r>
            <a:r>
              <a:rPr lang="en-US" smtClean="0"/>
              <a:t> blockers</a:t>
            </a:r>
          </a:p>
        </p:txBody>
      </p:sp>
    </p:spTree>
  </p:cSld>
  <p:clrMapOvr>
    <a:masterClrMapping/>
  </p:clrMapOvr>
  <p:transition>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mtClean="0"/>
              <a:t>End of Life Issues</a:t>
            </a:r>
          </a:p>
        </p:txBody>
      </p:sp>
      <p:sp>
        <p:nvSpPr>
          <p:cNvPr id="283651" name="Rectangle 3"/>
          <p:cNvSpPr>
            <a:spLocks noGrp="1" noChangeArrowheads="1"/>
          </p:cNvSpPr>
          <p:nvPr>
            <p:ph type="body" idx="1"/>
          </p:nvPr>
        </p:nvSpPr>
        <p:spPr>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p>
            <a:pPr eaLnBrk="1" hangingPunct="1">
              <a:defRPr/>
            </a:pPr>
            <a:r>
              <a:rPr lang="en-US" smtClean="0"/>
              <a:t>Advance care planning</a:t>
            </a:r>
          </a:p>
          <a:p>
            <a:pPr eaLnBrk="1" hangingPunct="1">
              <a:defRPr/>
            </a:pPr>
            <a:r>
              <a:rPr lang="en-US" smtClean="0"/>
              <a:t>Communication of likely outcomes and realistic goals of treatment with patients and families</a:t>
            </a:r>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ChangeArrowheads="1"/>
          </p:cNvSpPr>
          <p:nvPr/>
        </p:nvSpPr>
        <p:spPr bwMode="auto">
          <a:xfrm>
            <a:off x="474663" y="228600"/>
            <a:ext cx="8397875" cy="11430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92075" tIns="46038" rIns="92075" bIns="46038" anchor="ctr"/>
          <a:lstStyle/>
          <a:p>
            <a:pPr algn="ctr">
              <a:defRPr/>
            </a:pPr>
            <a:r>
              <a:rPr lang="en-US" sz="4400">
                <a:solidFill>
                  <a:srgbClr val="FFFFCC"/>
                </a:solidFill>
                <a:effectLst>
                  <a:outerShdw blurRad="38100" dist="38100" dir="2700000" algn="tl">
                    <a:srgbClr val="000000"/>
                  </a:outerShdw>
                </a:effectLst>
                <a:latin typeface="Arial" charset="0"/>
                <a:cs typeface="+mn-cs"/>
              </a:rPr>
              <a:t>Severe Sepsis: Comparison With </a:t>
            </a:r>
            <a:br>
              <a:rPr lang="en-US" sz="4400">
                <a:solidFill>
                  <a:srgbClr val="FFFFCC"/>
                </a:solidFill>
                <a:effectLst>
                  <a:outerShdw blurRad="38100" dist="38100" dir="2700000" algn="tl">
                    <a:srgbClr val="000000"/>
                  </a:outerShdw>
                </a:effectLst>
                <a:latin typeface="Arial" charset="0"/>
                <a:cs typeface="+mn-cs"/>
              </a:rPr>
            </a:br>
            <a:r>
              <a:rPr lang="en-US" sz="4400">
                <a:solidFill>
                  <a:srgbClr val="FFFFCC"/>
                </a:solidFill>
                <a:effectLst>
                  <a:outerShdw blurRad="38100" dist="38100" dir="2700000" algn="tl">
                    <a:srgbClr val="000000"/>
                  </a:outerShdw>
                </a:effectLst>
                <a:latin typeface="Arial" charset="0"/>
                <a:cs typeface="+mn-cs"/>
              </a:rPr>
              <a:t>Other Major Diseases</a:t>
            </a:r>
          </a:p>
        </p:txBody>
      </p:sp>
      <p:sp>
        <p:nvSpPr>
          <p:cNvPr id="179205" name="Rectangle 5"/>
          <p:cNvSpPr>
            <a:spLocks noChangeArrowheads="1"/>
          </p:cNvSpPr>
          <p:nvPr/>
        </p:nvSpPr>
        <p:spPr bwMode="auto">
          <a:xfrm>
            <a:off x="3744913" y="2562225"/>
            <a:ext cx="293687" cy="6350"/>
          </a:xfrm>
          <a:prstGeom prst="rect">
            <a:avLst/>
          </a:prstGeom>
          <a:solidFill>
            <a:srgbClr val="1A789D"/>
          </a:solidFill>
          <a:ln>
            <a:noFill/>
          </a:ln>
          <a:effectLst>
            <a:outerShdw dist="35921" dir="2700000" algn="ctr" rotWithShape="0">
              <a:srgbClr val="808080"/>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79206" name="Rectangle 6"/>
          <p:cNvSpPr>
            <a:spLocks noChangeArrowheads="1"/>
          </p:cNvSpPr>
          <p:nvPr/>
        </p:nvSpPr>
        <p:spPr bwMode="auto">
          <a:xfrm>
            <a:off x="3744913" y="2574925"/>
            <a:ext cx="293687" cy="6350"/>
          </a:xfrm>
          <a:prstGeom prst="rect">
            <a:avLst/>
          </a:prstGeom>
          <a:solidFill>
            <a:srgbClr val="216287"/>
          </a:solidFill>
          <a:ln>
            <a:noFill/>
          </a:ln>
          <a:effectLst>
            <a:outerShdw dist="35921" dir="2700000" algn="ctr" rotWithShape="0">
              <a:srgbClr val="808080"/>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79207" name="Rectangle 7"/>
          <p:cNvSpPr>
            <a:spLocks noChangeArrowheads="1"/>
          </p:cNvSpPr>
          <p:nvPr/>
        </p:nvSpPr>
        <p:spPr bwMode="auto">
          <a:xfrm>
            <a:off x="3744913" y="2587625"/>
            <a:ext cx="293687" cy="6350"/>
          </a:xfrm>
          <a:prstGeom prst="rect">
            <a:avLst/>
          </a:prstGeom>
          <a:solidFill>
            <a:srgbClr val="255278"/>
          </a:solidFill>
          <a:ln>
            <a:noFill/>
          </a:ln>
          <a:effectLst>
            <a:outerShdw dist="35921" dir="2700000" algn="ctr" rotWithShape="0">
              <a:srgbClr val="808080"/>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defRPr/>
            </a:pPr>
            <a:endParaRPr lang="en-US">
              <a:solidFill>
                <a:srgbClr val="EAEAEA"/>
              </a:solidFill>
              <a:latin typeface="Verdana" pitchFamily="34" charset="0"/>
              <a:cs typeface="+mn-cs"/>
            </a:endParaRPr>
          </a:p>
        </p:txBody>
      </p:sp>
      <p:sp>
        <p:nvSpPr>
          <p:cNvPr id="179208" name="Text Box 8"/>
          <p:cNvSpPr txBox="1">
            <a:spLocks noChangeArrowheads="1"/>
          </p:cNvSpPr>
          <p:nvPr/>
        </p:nvSpPr>
        <p:spPr bwMode="auto">
          <a:xfrm>
            <a:off x="228600" y="6296025"/>
            <a:ext cx="8686800" cy="4889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lIns="0" tIns="0" rIns="0" bIns="0" anchor="ctr">
            <a:spAutoFit/>
          </a:bodyPr>
          <a:lstStyle/>
          <a:p>
            <a:pPr eaLnBrk="0" hangingPunct="0">
              <a:defRPr/>
            </a:pPr>
            <a:r>
              <a:rPr lang="en-US" sz="1600" baseline="30000">
                <a:solidFill>
                  <a:srgbClr val="EAEAEA"/>
                </a:solidFill>
                <a:effectLst>
                  <a:outerShdw blurRad="38100" dist="38100" dir="2700000" algn="tl">
                    <a:srgbClr val="000000"/>
                  </a:outerShdw>
                </a:effectLst>
                <a:latin typeface="Times New Roman" charset="0"/>
                <a:cs typeface="+mn-cs"/>
              </a:rPr>
              <a:t>†</a:t>
            </a:r>
            <a:r>
              <a:rPr lang="en-US" sz="1600">
                <a:solidFill>
                  <a:srgbClr val="EAEAEA"/>
                </a:solidFill>
                <a:effectLst>
                  <a:outerShdw blurRad="38100" dist="38100" dir="2700000" algn="tl">
                    <a:srgbClr val="000000"/>
                  </a:outerShdw>
                </a:effectLst>
                <a:latin typeface="Arial" charset="0"/>
                <a:cs typeface="+mn-cs"/>
              </a:rPr>
              <a:t>National Center for Health Statistics, 2001.</a:t>
            </a:r>
            <a:r>
              <a:rPr lang="en-US" sz="1600">
                <a:solidFill>
                  <a:srgbClr val="EAEAEA"/>
                </a:solidFill>
                <a:effectLst>
                  <a:outerShdw blurRad="38100" dist="38100" dir="2700000" algn="tl">
                    <a:srgbClr val="000000"/>
                  </a:outerShdw>
                </a:effectLst>
                <a:latin typeface="Times New Roman" charset="0"/>
                <a:cs typeface="+mn-cs"/>
              </a:rPr>
              <a:t> </a:t>
            </a:r>
            <a:r>
              <a:rPr lang="en-US" sz="1600" baseline="30000">
                <a:solidFill>
                  <a:srgbClr val="EAEAEA"/>
                </a:solidFill>
                <a:effectLst>
                  <a:outerShdw blurRad="38100" dist="38100" dir="2700000" algn="tl">
                    <a:srgbClr val="000000"/>
                  </a:outerShdw>
                </a:effectLst>
                <a:latin typeface="Times New Roman" charset="0"/>
                <a:cs typeface="+mn-cs"/>
              </a:rPr>
              <a:t>§</a:t>
            </a:r>
            <a:r>
              <a:rPr lang="en-US" sz="1600">
                <a:solidFill>
                  <a:srgbClr val="EAEAEA"/>
                </a:solidFill>
                <a:effectLst>
                  <a:outerShdw blurRad="38100" dist="38100" dir="2700000" algn="tl">
                    <a:srgbClr val="000000"/>
                  </a:outerShdw>
                </a:effectLst>
                <a:latin typeface="Arial" charset="0"/>
                <a:cs typeface="+mn-cs"/>
              </a:rPr>
              <a:t>American Cancer Society, 2001. </a:t>
            </a:r>
            <a:r>
              <a:rPr kumimoji="1" lang="en-US" sz="1600">
                <a:solidFill>
                  <a:srgbClr val="EAEAEA"/>
                </a:solidFill>
                <a:effectLst>
                  <a:outerShdw blurRad="38100" dist="38100" dir="2700000" algn="tl">
                    <a:srgbClr val="000000"/>
                  </a:outerShdw>
                </a:effectLst>
                <a:latin typeface="Arial" charset="0"/>
                <a:cs typeface="+mn-cs"/>
              </a:rPr>
              <a:t>*American Heart Association. 2000.</a:t>
            </a:r>
            <a:r>
              <a:rPr lang="en-US" sz="1600" baseline="30000">
                <a:solidFill>
                  <a:srgbClr val="EAEAEA"/>
                </a:solidFill>
                <a:effectLst>
                  <a:outerShdw blurRad="38100" dist="38100" dir="2700000" algn="tl">
                    <a:srgbClr val="000000"/>
                  </a:outerShdw>
                </a:effectLst>
                <a:latin typeface="Times New Roman" charset="0"/>
                <a:cs typeface="+mn-cs"/>
              </a:rPr>
              <a:t> ‡</a:t>
            </a:r>
            <a:r>
              <a:rPr kumimoji="1" lang="en-US" sz="1600">
                <a:solidFill>
                  <a:srgbClr val="EAEAEA"/>
                </a:solidFill>
                <a:effectLst>
                  <a:outerShdw blurRad="38100" dist="38100" dir="2700000" algn="tl">
                    <a:srgbClr val="000000"/>
                  </a:outerShdw>
                </a:effectLst>
                <a:latin typeface="Arial" charset="0"/>
                <a:cs typeface="+mn-cs"/>
              </a:rPr>
              <a:t>Angus DC et al. </a:t>
            </a:r>
            <a:r>
              <a:rPr kumimoji="1" lang="en-US" sz="1600" i="1">
                <a:solidFill>
                  <a:srgbClr val="EAEAEA"/>
                </a:solidFill>
                <a:effectLst>
                  <a:outerShdw blurRad="38100" dist="38100" dir="2700000" algn="tl">
                    <a:srgbClr val="000000"/>
                  </a:outerShdw>
                </a:effectLst>
                <a:latin typeface="Arial" charset="0"/>
                <a:cs typeface="+mn-cs"/>
              </a:rPr>
              <a:t>Crit Care Med</a:t>
            </a:r>
            <a:r>
              <a:rPr kumimoji="1" lang="en-US" sz="1600">
                <a:solidFill>
                  <a:srgbClr val="EAEAEA"/>
                </a:solidFill>
                <a:effectLst>
                  <a:outerShdw blurRad="38100" dist="38100" dir="2700000" algn="tl">
                    <a:srgbClr val="000000"/>
                  </a:outerShdw>
                </a:effectLst>
                <a:latin typeface="Arial" charset="0"/>
                <a:cs typeface="+mn-cs"/>
              </a:rPr>
              <a:t> 2001 </a:t>
            </a:r>
          </a:p>
        </p:txBody>
      </p:sp>
      <p:graphicFrame>
        <p:nvGraphicFramePr>
          <p:cNvPr id="247815" name="Object 9"/>
          <p:cNvGraphicFramePr>
            <a:graphicFrameLocks noChangeAspect="1"/>
          </p:cNvGraphicFramePr>
          <p:nvPr/>
        </p:nvGraphicFramePr>
        <p:xfrm>
          <a:off x="533400" y="2295525"/>
          <a:ext cx="3987800" cy="3533775"/>
        </p:xfrm>
        <a:graphic>
          <a:graphicData uri="http://schemas.openxmlformats.org/presentationml/2006/ole">
            <p:oleObj spid="_x0000_s247815" name="Chart" r:id="rId4" imgW="6096135" imgH="4067085" progId="MSGraph.Chart.8">
              <p:embed followColorScheme="full"/>
            </p:oleObj>
          </a:graphicData>
        </a:graphic>
      </p:graphicFrame>
      <p:sp>
        <p:nvSpPr>
          <p:cNvPr id="179210" name="Text Box 10"/>
          <p:cNvSpPr txBox="1">
            <a:spLocks noChangeArrowheads="1"/>
          </p:cNvSpPr>
          <p:nvPr/>
        </p:nvSpPr>
        <p:spPr bwMode="auto">
          <a:xfrm>
            <a:off x="762000" y="5626100"/>
            <a:ext cx="685800" cy="2444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lIns="0" tIns="0" rIns="0" bIns="0">
            <a:spAutoFit/>
          </a:bodyPr>
          <a:lstStyle/>
          <a:p>
            <a:pPr algn="ctr" eaLnBrk="0" hangingPunct="0">
              <a:spcBef>
                <a:spcPct val="50000"/>
              </a:spcBef>
              <a:defRPr/>
            </a:pPr>
            <a:r>
              <a:rPr kumimoji="1" lang="en-US" sz="1600" b="1">
                <a:solidFill>
                  <a:srgbClr val="EAEAEA"/>
                </a:solidFill>
                <a:effectLst>
                  <a:outerShdw blurRad="38100" dist="38100" dir="2700000" algn="tl">
                    <a:srgbClr val="000000"/>
                  </a:outerShdw>
                </a:effectLst>
                <a:latin typeface="Arial" charset="0"/>
                <a:cs typeface="+mn-cs"/>
              </a:rPr>
              <a:t>AIDS*</a:t>
            </a:r>
          </a:p>
        </p:txBody>
      </p:sp>
      <p:sp>
        <p:nvSpPr>
          <p:cNvPr id="179211" name="Text Box 11"/>
          <p:cNvSpPr txBox="1">
            <a:spLocks noChangeArrowheads="1"/>
          </p:cNvSpPr>
          <p:nvPr/>
        </p:nvSpPr>
        <p:spPr bwMode="auto">
          <a:xfrm>
            <a:off x="1524000" y="5626100"/>
            <a:ext cx="609600" cy="2444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lIns="0" tIns="0" rIns="0" bIns="0">
            <a:spAutoFit/>
          </a:bodyPr>
          <a:lstStyle/>
          <a:p>
            <a:pPr algn="ctr" eaLnBrk="0" hangingPunct="0">
              <a:spcBef>
                <a:spcPct val="50000"/>
              </a:spcBef>
              <a:defRPr/>
            </a:pPr>
            <a:r>
              <a:rPr kumimoji="1" lang="en-US" sz="1600" b="1">
                <a:solidFill>
                  <a:srgbClr val="EAEAEA"/>
                </a:solidFill>
                <a:effectLst>
                  <a:outerShdw blurRad="38100" dist="38100" dir="2700000" algn="tl">
                    <a:srgbClr val="000000"/>
                  </a:outerShdw>
                </a:effectLst>
                <a:latin typeface="Arial" charset="0"/>
                <a:cs typeface="+mn-cs"/>
              </a:rPr>
              <a:t>Colon</a:t>
            </a:r>
          </a:p>
        </p:txBody>
      </p:sp>
      <p:sp>
        <p:nvSpPr>
          <p:cNvPr id="179212" name="Text Box 12"/>
          <p:cNvSpPr txBox="1">
            <a:spLocks noChangeArrowheads="1"/>
          </p:cNvSpPr>
          <p:nvPr/>
        </p:nvSpPr>
        <p:spPr bwMode="auto">
          <a:xfrm>
            <a:off x="2209800" y="5622925"/>
            <a:ext cx="762000" cy="2444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lIns="0" tIns="0" rIns="0" bIns="0">
            <a:spAutoFit/>
          </a:bodyPr>
          <a:lstStyle/>
          <a:p>
            <a:pPr algn="ctr" eaLnBrk="0" hangingPunct="0">
              <a:spcBef>
                <a:spcPct val="50000"/>
              </a:spcBef>
              <a:defRPr/>
            </a:pPr>
            <a:r>
              <a:rPr kumimoji="1" lang="en-US" sz="1600" b="1">
                <a:solidFill>
                  <a:srgbClr val="EAEAEA"/>
                </a:solidFill>
                <a:effectLst>
                  <a:outerShdw blurRad="38100" dist="38100" dir="2700000" algn="tl">
                    <a:srgbClr val="000000"/>
                  </a:outerShdw>
                </a:effectLst>
                <a:latin typeface="Arial" charset="0"/>
                <a:cs typeface="+mn-cs"/>
              </a:rPr>
              <a:t>Breast</a:t>
            </a:r>
          </a:p>
        </p:txBody>
      </p:sp>
      <p:sp>
        <p:nvSpPr>
          <p:cNvPr id="179213" name="Text Box 13"/>
          <p:cNvSpPr txBox="1">
            <a:spLocks noChangeArrowheads="1"/>
          </p:cNvSpPr>
          <p:nvPr/>
        </p:nvSpPr>
        <p:spPr bwMode="auto">
          <a:xfrm>
            <a:off x="1752600" y="5867400"/>
            <a:ext cx="914400" cy="2444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lIns="0" tIns="0" rIns="0" bIns="0">
            <a:spAutoFit/>
          </a:bodyPr>
          <a:lstStyle/>
          <a:p>
            <a:pPr algn="ctr" eaLnBrk="0" hangingPunct="0">
              <a:spcBef>
                <a:spcPct val="50000"/>
              </a:spcBef>
              <a:defRPr/>
            </a:pPr>
            <a:r>
              <a:rPr kumimoji="1" lang="en-US" sz="1600" b="1">
                <a:solidFill>
                  <a:srgbClr val="EAEAEA"/>
                </a:solidFill>
                <a:effectLst>
                  <a:outerShdw blurRad="38100" dist="38100" dir="2700000" algn="tl">
                    <a:srgbClr val="000000"/>
                  </a:outerShdw>
                </a:effectLst>
                <a:latin typeface="Arial" charset="0"/>
                <a:cs typeface="+mn-cs"/>
              </a:rPr>
              <a:t>Cancer</a:t>
            </a:r>
            <a:r>
              <a:rPr lang="en-US" sz="1600" b="1" baseline="30000">
                <a:solidFill>
                  <a:srgbClr val="EAEAEA"/>
                </a:solidFill>
                <a:effectLst>
                  <a:outerShdw blurRad="38100" dist="38100" dir="2700000" algn="tl">
                    <a:srgbClr val="000000"/>
                  </a:outerShdw>
                </a:effectLst>
                <a:latin typeface="Times New Roman" charset="0"/>
                <a:cs typeface="+mn-cs"/>
              </a:rPr>
              <a:t>§</a:t>
            </a:r>
          </a:p>
        </p:txBody>
      </p:sp>
      <p:sp>
        <p:nvSpPr>
          <p:cNvPr id="179214" name="Text Box 14"/>
          <p:cNvSpPr txBox="1">
            <a:spLocks noChangeArrowheads="1"/>
          </p:cNvSpPr>
          <p:nvPr/>
        </p:nvSpPr>
        <p:spPr bwMode="auto">
          <a:xfrm>
            <a:off x="2895600" y="5626100"/>
            <a:ext cx="762000" cy="2444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lIns="0" tIns="0" rIns="0" bIns="0">
            <a:spAutoFit/>
          </a:bodyPr>
          <a:lstStyle/>
          <a:p>
            <a:pPr algn="ctr" eaLnBrk="0" hangingPunct="0">
              <a:spcBef>
                <a:spcPct val="50000"/>
              </a:spcBef>
              <a:defRPr/>
            </a:pPr>
            <a:r>
              <a:rPr kumimoji="1" lang="en-US" sz="1600" b="1">
                <a:solidFill>
                  <a:srgbClr val="EAEAEA"/>
                </a:solidFill>
                <a:effectLst>
                  <a:outerShdw blurRad="38100" dist="38100" dir="2700000" algn="tl">
                    <a:srgbClr val="000000"/>
                  </a:outerShdw>
                </a:effectLst>
                <a:latin typeface="Arial" charset="0"/>
                <a:cs typeface="+mn-cs"/>
              </a:rPr>
              <a:t>CHF</a:t>
            </a:r>
            <a:r>
              <a:rPr lang="en-US" sz="1600" b="1" baseline="30000">
                <a:solidFill>
                  <a:srgbClr val="EAEAEA"/>
                </a:solidFill>
                <a:effectLst>
                  <a:outerShdw blurRad="38100" dist="38100" dir="2700000" algn="tl">
                    <a:srgbClr val="000000"/>
                  </a:outerShdw>
                </a:effectLst>
                <a:latin typeface="Times New Roman" charset="0"/>
                <a:cs typeface="+mn-cs"/>
              </a:rPr>
              <a:t>†</a:t>
            </a:r>
          </a:p>
        </p:txBody>
      </p:sp>
      <p:sp>
        <p:nvSpPr>
          <p:cNvPr id="179215" name="Text Box 15"/>
          <p:cNvSpPr txBox="1">
            <a:spLocks noChangeArrowheads="1"/>
          </p:cNvSpPr>
          <p:nvPr/>
        </p:nvSpPr>
        <p:spPr bwMode="auto">
          <a:xfrm>
            <a:off x="3581400" y="5626100"/>
            <a:ext cx="838200" cy="4889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lIns="0" tIns="0" rIns="0" bIns="0">
            <a:spAutoFit/>
          </a:bodyPr>
          <a:lstStyle/>
          <a:p>
            <a:pPr algn="ctr" eaLnBrk="0" hangingPunct="0">
              <a:spcBef>
                <a:spcPct val="50000"/>
              </a:spcBef>
              <a:defRPr/>
            </a:pPr>
            <a:r>
              <a:rPr kumimoji="1" lang="en-US" sz="1600" b="1">
                <a:solidFill>
                  <a:srgbClr val="EAEAEA"/>
                </a:solidFill>
                <a:effectLst>
                  <a:outerShdw blurRad="38100" dist="38100" dir="2700000" algn="tl">
                    <a:srgbClr val="000000"/>
                  </a:outerShdw>
                </a:effectLst>
                <a:latin typeface="Arial" charset="0"/>
                <a:cs typeface="+mn-cs"/>
              </a:rPr>
              <a:t>Severe Sepsis</a:t>
            </a:r>
            <a:r>
              <a:rPr lang="en-US" sz="1600" b="1" baseline="30000">
                <a:solidFill>
                  <a:srgbClr val="EAEAEA"/>
                </a:solidFill>
                <a:effectLst>
                  <a:outerShdw blurRad="38100" dist="38100" dir="2700000" algn="tl">
                    <a:srgbClr val="000000"/>
                  </a:outerShdw>
                </a:effectLst>
                <a:latin typeface="Times New Roman" charset="0"/>
                <a:cs typeface="+mn-cs"/>
              </a:rPr>
              <a:t>‡</a:t>
            </a:r>
          </a:p>
        </p:txBody>
      </p:sp>
      <p:sp>
        <p:nvSpPr>
          <p:cNvPr id="179216" name="Text Box 16"/>
          <p:cNvSpPr txBox="1">
            <a:spLocks noChangeArrowheads="1"/>
          </p:cNvSpPr>
          <p:nvPr/>
        </p:nvSpPr>
        <p:spPr bwMode="auto">
          <a:xfrm rot="-5400000">
            <a:off x="-884237" y="3840162"/>
            <a:ext cx="2438400" cy="2444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lIns="0" tIns="0" rIns="0" bIns="0">
            <a:spAutoFit/>
          </a:bodyPr>
          <a:lstStyle/>
          <a:p>
            <a:pPr algn="ctr" eaLnBrk="0" hangingPunct="0">
              <a:spcBef>
                <a:spcPct val="50000"/>
              </a:spcBef>
              <a:defRPr/>
            </a:pPr>
            <a:r>
              <a:rPr kumimoji="1" lang="en-US" sz="1600" b="1">
                <a:solidFill>
                  <a:srgbClr val="EAEAEA"/>
                </a:solidFill>
                <a:effectLst>
                  <a:outerShdw blurRad="38100" dist="38100" dir="2700000" algn="tl">
                    <a:srgbClr val="000000"/>
                  </a:outerShdw>
                </a:effectLst>
                <a:latin typeface="Arial" charset="0"/>
                <a:cs typeface="+mn-cs"/>
              </a:rPr>
              <a:t>Cases/100,000</a:t>
            </a:r>
          </a:p>
        </p:txBody>
      </p:sp>
      <p:sp>
        <p:nvSpPr>
          <p:cNvPr id="179217" name="Text Box 17"/>
          <p:cNvSpPr txBox="1">
            <a:spLocks noChangeArrowheads="1"/>
          </p:cNvSpPr>
          <p:nvPr/>
        </p:nvSpPr>
        <p:spPr bwMode="auto">
          <a:xfrm>
            <a:off x="685800" y="1676400"/>
            <a:ext cx="2362200" cy="3651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lIns="0" tIns="0" rIns="0" bIns="0">
            <a:spAutoFit/>
          </a:bodyPr>
          <a:lstStyle/>
          <a:p>
            <a:pPr eaLnBrk="0" hangingPunct="0">
              <a:defRPr/>
            </a:pPr>
            <a:endParaRPr kumimoji="1" lang="en-US" sz="2400">
              <a:solidFill>
                <a:srgbClr val="EAEAEA"/>
              </a:solidFill>
              <a:effectLst>
                <a:outerShdw blurRad="38100" dist="38100" dir="2700000" algn="tl">
                  <a:srgbClr val="000000"/>
                </a:outerShdw>
              </a:effectLst>
              <a:latin typeface="Times New Roman" charset="0"/>
              <a:cs typeface="+mn-cs"/>
            </a:endParaRPr>
          </a:p>
        </p:txBody>
      </p:sp>
      <p:sp>
        <p:nvSpPr>
          <p:cNvPr id="179218" name="Text Box 18"/>
          <p:cNvSpPr txBox="1">
            <a:spLocks noChangeArrowheads="1"/>
          </p:cNvSpPr>
          <p:nvPr/>
        </p:nvSpPr>
        <p:spPr bwMode="auto">
          <a:xfrm>
            <a:off x="533400" y="1844675"/>
            <a:ext cx="4038600" cy="3651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lIns="0" tIns="0" rIns="0" bIns="0">
            <a:spAutoFit/>
          </a:bodyPr>
          <a:lstStyle/>
          <a:p>
            <a:pPr eaLnBrk="0" hangingPunct="0">
              <a:spcBef>
                <a:spcPct val="50000"/>
              </a:spcBef>
              <a:defRPr/>
            </a:pPr>
            <a:r>
              <a:rPr kumimoji="1" lang="en-US" sz="2400" b="1">
                <a:solidFill>
                  <a:srgbClr val="EAEAEA"/>
                </a:solidFill>
                <a:effectLst>
                  <a:outerShdw blurRad="38100" dist="38100" dir="2700000" algn="tl">
                    <a:srgbClr val="000000"/>
                  </a:outerShdw>
                </a:effectLst>
                <a:latin typeface="Arial" charset="0"/>
                <a:cs typeface="+mn-cs"/>
              </a:rPr>
              <a:t>Incidence of Severe Sepsis</a:t>
            </a:r>
          </a:p>
        </p:txBody>
      </p:sp>
      <p:sp>
        <p:nvSpPr>
          <p:cNvPr id="179219" name="Text Box 19"/>
          <p:cNvSpPr txBox="1">
            <a:spLocks noChangeArrowheads="1"/>
          </p:cNvSpPr>
          <p:nvPr/>
        </p:nvSpPr>
        <p:spPr bwMode="auto">
          <a:xfrm>
            <a:off x="4953000" y="1844675"/>
            <a:ext cx="4038600" cy="3651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lIns="0" tIns="0" rIns="0" bIns="0">
            <a:spAutoFit/>
          </a:bodyPr>
          <a:lstStyle/>
          <a:p>
            <a:pPr eaLnBrk="0" hangingPunct="0">
              <a:spcBef>
                <a:spcPct val="50000"/>
              </a:spcBef>
              <a:defRPr/>
            </a:pPr>
            <a:r>
              <a:rPr kumimoji="1" lang="en-US" sz="2400" b="1">
                <a:solidFill>
                  <a:srgbClr val="EAEAEA"/>
                </a:solidFill>
                <a:effectLst>
                  <a:outerShdw blurRad="38100" dist="38100" dir="2700000" algn="tl">
                    <a:srgbClr val="000000"/>
                  </a:outerShdw>
                </a:effectLst>
                <a:latin typeface="Arial" charset="0"/>
                <a:cs typeface="+mn-cs"/>
              </a:rPr>
              <a:t>Mortality of Severe Sepsis</a:t>
            </a:r>
          </a:p>
        </p:txBody>
      </p:sp>
      <p:graphicFrame>
        <p:nvGraphicFramePr>
          <p:cNvPr id="247826" name="Object 20"/>
          <p:cNvGraphicFramePr>
            <a:graphicFrameLocks noChangeAspect="1"/>
          </p:cNvGraphicFramePr>
          <p:nvPr/>
        </p:nvGraphicFramePr>
        <p:xfrm>
          <a:off x="4521200" y="1879600"/>
          <a:ext cx="4432300" cy="4238625"/>
        </p:xfrm>
        <a:graphic>
          <a:graphicData uri="http://schemas.openxmlformats.org/presentationml/2006/ole">
            <p:oleObj spid="_x0000_s247826" name="Chart" r:id="rId5" imgW="4238628" imgH="4057650" progId="MSGraph.Chart.8">
              <p:embed followColorScheme="full"/>
            </p:oleObj>
          </a:graphicData>
        </a:graphic>
      </p:graphicFrame>
      <p:sp>
        <p:nvSpPr>
          <p:cNvPr id="179221" name="Text Box 21"/>
          <p:cNvSpPr txBox="1">
            <a:spLocks noChangeArrowheads="1"/>
          </p:cNvSpPr>
          <p:nvPr/>
        </p:nvSpPr>
        <p:spPr bwMode="auto">
          <a:xfrm>
            <a:off x="5416550" y="5591175"/>
            <a:ext cx="838200" cy="2444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lIns="0" tIns="0" rIns="0" bIns="0">
            <a:spAutoFit/>
          </a:bodyPr>
          <a:lstStyle/>
          <a:p>
            <a:pPr algn="ctr" eaLnBrk="0" hangingPunct="0">
              <a:spcBef>
                <a:spcPct val="50000"/>
              </a:spcBef>
              <a:defRPr/>
            </a:pPr>
            <a:r>
              <a:rPr kumimoji="1" lang="en-US" sz="1600" b="1">
                <a:solidFill>
                  <a:srgbClr val="EAEAEA"/>
                </a:solidFill>
                <a:effectLst>
                  <a:outerShdw blurRad="38100" dist="38100" dir="2700000" algn="tl">
                    <a:srgbClr val="000000"/>
                  </a:outerShdw>
                </a:effectLst>
                <a:latin typeface="Arial" charset="0"/>
                <a:cs typeface="+mn-cs"/>
              </a:rPr>
              <a:t>AIDS*</a:t>
            </a:r>
            <a:endParaRPr lang="en-US" sz="1600" b="1" baseline="30000">
              <a:solidFill>
                <a:srgbClr val="EAEAEA"/>
              </a:solidFill>
              <a:effectLst>
                <a:outerShdw blurRad="38100" dist="38100" dir="2700000" algn="tl">
                  <a:srgbClr val="000000"/>
                </a:outerShdw>
              </a:effectLst>
              <a:latin typeface="Times New Roman" charset="0"/>
              <a:cs typeface="+mn-cs"/>
            </a:endParaRPr>
          </a:p>
        </p:txBody>
      </p:sp>
      <p:sp>
        <p:nvSpPr>
          <p:cNvPr id="179222" name="Text Box 22"/>
          <p:cNvSpPr txBox="1">
            <a:spLocks noChangeArrowheads="1"/>
          </p:cNvSpPr>
          <p:nvPr/>
        </p:nvSpPr>
        <p:spPr bwMode="auto">
          <a:xfrm>
            <a:off x="7943850" y="5578475"/>
            <a:ext cx="838200" cy="4889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lIns="0" tIns="0" rIns="0" bIns="0">
            <a:spAutoFit/>
          </a:bodyPr>
          <a:lstStyle/>
          <a:p>
            <a:pPr eaLnBrk="0" hangingPunct="0">
              <a:defRPr/>
            </a:pPr>
            <a:r>
              <a:rPr kumimoji="1" lang="en-US" sz="1600" b="1">
                <a:solidFill>
                  <a:srgbClr val="EAEAEA"/>
                </a:solidFill>
                <a:effectLst>
                  <a:outerShdw blurRad="38100" dist="38100" dir="2700000" algn="tl">
                    <a:srgbClr val="000000"/>
                  </a:outerShdw>
                </a:effectLst>
                <a:latin typeface="Arial" charset="0"/>
                <a:cs typeface="+mn-cs"/>
              </a:rPr>
              <a:t>Severe</a:t>
            </a:r>
          </a:p>
          <a:p>
            <a:pPr eaLnBrk="0" hangingPunct="0">
              <a:defRPr/>
            </a:pPr>
            <a:r>
              <a:rPr kumimoji="1" lang="en-US" sz="1600" b="1">
                <a:solidFill>
                  <a:srgbClr val="EAEAEA"/>
                </a:solidFill>
                <a:effectLst>
                  <a:outerShdw blurRad="38100" dist="38100" dir="2700000" algn="tl">
                    <a:srgbClr val="000000"/>
                  </a:outerShdw>
                </a:effectLst>
                <a:latin typeface="Arial" charset="0"/>
                <a:cs typeface="+mn-cs"/>
              </a:rPr>
              <a:t>Sepsis</a:t>
            </a:r>
            <a:r>
              <a:rPr lang="en-US" sz="1600" b="1" baseline="30000">
                <a:solidFill>
                  <a:srgbClr val="EAEAEA"/>
                </a:solidFill>
                <a:effectLst>
                  <a:outerShdw blurRad="38100" dist="38100" dir="2700000" algn="tl">
                    <a:srgbClr val="000000"/>
                  </a:outerShdw>
                </a:effectLst>
                <a:latin typeface="Times New Roman" charset="0"/>
                <a:cs typeface="+mn-cs"/>
              </a:rPr>
              <a:t>‡</a:t>
            </a:r>
          </a:p>
        </p:txBody>
      </p:sp>
      <p:sp>
        <p:nvSpPr>
          <p:cNvPr id="179223" name="Text Box 23"/>
          <p:cNvSpPr txBox="1">
            <a:spLocks noChangeArrowheads="1"/>
          </p:cNvSpPr>
          <p:nvPr/>
        </p:nvSpPr>
        <p:spPr bwMode="auto">
          <a:xfrm>
            <a:off x="7131050" y="5591175"/>
            <a:ext cx="762000" cy="2444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lIns="0" tIns="0" rIns="0" bIns="0">
            <a:spAutoFit/>
          </a:bodyPr>
          <a:lstStyle/>
          <a:p>
            <a:pPr algn="ctr" eaLnBrk="0" hangingPunct="0">
              <a:spcBef>
                <a:spcPct val="50000"/>
              </a:spcBef>
              <a:defRPr/>
            </a:pPr>
            <a:r>
              <a:rPr kumimoji="1" lang="en-US" sz="1600" b="1">
                <a:solidFill>
                  <a:srgbClr val="EAEAEA"/>
                </a:solidFill>
                <a:effectLst>
                  <a:outerShdw blurRad="38100" dist="38100" dir="2700000" algn="tl">
                    <a:srgbClr val="000000"/>
                  </a:outerShdw>
                </a:effectLst>
                <a:latin typeface="Arial" charset="0"/>
                <a:cs typeface="+mn-cs"/>
              </a:rPr>
              <a:t>AMI</a:t>
            </a:r>
            <a:r>
              <a:rPr lang="en-US" sz="1600" b="1" baseline="30000">
                <a:solidFill>
                  <a:srgbClr val="EAEAEA"/>
                </a:solidFill>
                <a:effectLst>
                  <a:outerShdw blurRad="38100" dist="38100" dir="2700000" algn="tl">
                    <a:srgbClr val="000000"/>
                  </a:outerShdw>
                </a:effectLst>
                <a:latin typeface="Times New Roman" charset="0"/>
                <a:cs typeface="+mn-cs"/>
              </a:rPr>
              <a:t>†</a:t>
            </a:r>
          </a:p>
        </p:txBody>
      </p:sp>
      <p:sp>
        <p:nvSpPr>
          <p:cNvPr id="179224" name="Text Box 24"/>
          <p:cNvSpPr txBox="1">
            <a:spLocks noChangeArrowheads="1"/>
          </p:cNvSpPr>
          <p:nvPr/>
        </p:nvSpPr>
        <p:spPr bwMode="auto">
          <a:xfrm>
            <a:off x="6407150" y="5591175"/>
            <a:ext cx="914400" cy="4889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lIns="0" tIns="0" rIns="0" bIns="0">
            <a:spAutoFit/>
          </a:bodyPr>
          <a:lstStyle/>
          <a:p>
            <a:pPr eaLnBrk="0" hangingPunct="0">
              <a:spcBef>
                <a:spcPct val="50000"/>
              </a:spcBef>
              <a:defRPr/>
            </a:pPr>
            <a:r>
              <a:rPr kumimoji="1" lang="en-US" sz="1600" b="1">
                <a:solidFill>
                  <a:srgbClr val="EAEAEA"/>
                </a:solidFill>
                <a:effectLst>
                  <a:outerShdw blurRad="38100" dist="38100" dir="2700000" algn="tl">
                    <a:srgbClr val="000000"/>
                  </a:outerShdw>
                </a:effectLst>
                <a:latin typeface="Arial" charset="0"/>
                <a:cs typeface="+mn-cs"/>
              </a:rPr>
              <a:t>Breast Cancer</a:t>
            </a:r>
            <a:r>
              <a:rPr lang="en-US" sz="1600" b="1" baseline="30000">
                <a:solidFill>
                  <a:srgbClr val="EAEAEA"/>
                </a:solidFill>
                <a:effectLst>
                  <a:outerShdw blurRad="38100" dist="38100" dir="2700000" algn="tl">
                    <a:srgbClr val="000000"/>
                  </a:outerShdw>
                </a:effectLst>
                <a:latin typeface="Times New Roman" charset="0"/>
                <a:cs typeface="+mn-cs"/>
              </a:rPr>
              <a:t>§</a:t>
            </a:r>
          </a:p>
        </p:txBody>
      </p:sp>
    </p:spTree>
  </p:cSld>
  <p:clrMapOvr>
    <a:masterClrMapping/>
  </p:clrMapOvr>
  <p:transition>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5637213"/>
            <a:ext cx="8305800" cy="915987"/>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sz="1800" b="0" smtClean="0">
                <a:solidFill>
                  <a:srgbClr val="FF3300"/>
                </a:solidFill>
              </a:rPr>
              <a:t>A clinician, armed with the sepsis bundles, attacks the three heads of severe sepsis: hypotension, hypoperfusion and organ dysfunction.  </a:t>
            </a:r>
            <a:r>
              <a:rPr lang="en-US" sz="1800" b="0" i="1" smtClean="0">
                <a:solidFill>
                  <a:srgbClr val="FF3300"/>
                </a:solidFill>
              </a:rPr>
              <a:t>Crit Care Med</a:t>
            </a:r>
            <a:r>
              <a:rPr lang="en-US" sz="1800" b="0" smtClean="0">
                <a:solidFill>
                  <a:srgbClr val="FF3300"/>
                </a:solidFill>
              </a:rPr>
              <a:t> 2004; 320(Suppl):S595-S597</a:t>
            </a:r>
          </a:p>
        </p:txBody>
      </p:sp>
      <p:grpSp>
        <p:nvGrpSpPr>
          <p:cNvPr id="312323" name="Group 3"/>
          <p:cNvGrpSpPr>
            <a:grpSpLocks/>
          </p:cNvGrpSpPr>
          <p:nvPr/>
        </p:nvGrpSpPr>
        <p:grpSpPr bwMode="auto">
          <a:xfrm>
            <a:off x="1611313" y="762000"/>
            <a:ext cx="5943600" cy="4495800"/>
            <a:chOff x="1008" y="732"/>
            <a:chExt cx="3744" cy="2832"/>
          </a:xfrm>
        </p:grpSpPr>
        <p:pic>
          <p:nvPicPr>
            <p:cNvPr id="312324" name="Picture 4" descr="Cerbereus_jpg"/>
            <p:cNvPicPr>
              <a:picLocks noChangeAspect="1" noChangeArrowheads="1"/>
            </p:cNvPicPr>
            <p:nvPr/>
          </p:nvPicPr>
          <p:blipFill>
            <a:blip r:embed="rId3"/>
            <a:srcRect/>
            <a:stretch>
              <a:fillRect/>
            </a:stretch>
          </p:blipFill>
          <p:spPr bwMode="auto">
            <a:xfrm>
              <a:off x="1008" y="732"/>
              <a:ext cx="3744" cy="2832"/>
            </a:xfrm>
            <a:prstGeom prst="rect">
              <a:avLst/>
            </a:prstGeom>
            <a:noFill/>
            <a:ln w="9525">
              <a:noFill/>
              <a:miter lim="800000"/>
              <a:headEnd/>
              <a:tailEnd/>
            </a:ln>
          </p:spPr>
        </p:pic>
        <p:sp>
          <p:nvSpPr>
            <p:cNvPr id="312325" name="Rectangle 5"/>
            <p:cNvSpPr>
              <a:spLocks noChangeArrowheads="1"/>
            </p:cNvSpPr>
            <p:nvPr/>
          </p:nvSpPr>
          <p:spPr bwMode="auto">
            <a:xfrm>
              <a:off x="1008" y="732"/>
              <a:ext cx="3744" cy="2832"/>
            </a:xfrm>
            <a:prstGeom prst="rect">
              <a:avLst/>
            </a:prstGeom>
            <a:noFill/>
            <a:ln w="38100">
              <a:solidFill>
                <a:schemeClr val="tx1"/>
              </a:solidFill>
              <a:miter lim="800000"/>
              <a:headEnd/>
              <a:tailEnd/>
            </a:ln>
            <a:effectLst/>
          </p:spPr>
          <p:txBody>
            <a:bodyPr wrap="none" anchor="ctr"/>
            <a:lstStyle/>
            <a:p>
              <a:pPr eaLnBrk="0" hangingPunct="0"/>
              <a:endParaRPr lang="en-US" altLang="en-US">
                <a:solidFill>
                  <a:srgbClr val="FFFFFF"/>
                </a:solidFill>
                <a:latin typeface="Book Antiqua" pitchFamily="18" charset="0"/>
              </a:endParaRPr>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3"/>
          <p:cNvSpPr>
            <a:spLocks noGrp="1"/>
          </p:cNvSpPr>
          <p:nvPr>
            <p:ph type="title"/>
          </p:nvPr>
        </p:nvSpPr>
        <p:spPr>
          <a:xfrm>
            <a:off x="0" y="0"/>
            <a:ext cx="9144000" cy="1219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sz="6000" b="1" dirty="0" smtClean="0">
                <a:solidFill>
                  <a:srgbClr val="FFFF00"/>
                </a:solidFill>
              </a:rPr>
              <a:t>MARKERS OF SEPSIS</a:t>
            </a:r>
          </a:p>
        </p:txBody>
      </p:sp>
      <p:sp>
        <p:nvSpPr>
          <p:cNvPr id="313347" name="Content Placeholder 1"/>
          <p:cNvSpPr>
            <a:spLocks noGrp="1"/>
          </p:cNvSpPr>
          <p:nvPr>
            <p:ph idx="1"/>
          </p:nvPr>
        </p:nvSpPr>
        <p:spPr>
          <a:xfrm>
            <a:off x="685800" y="1066800"/>
            <a:ext cx="7772400" cy="5791200"/>
          </a:xfrm>
        </p:spPr>
        <p:txBody>
          <a:bodyPr/>
          <a:lstStyle/>
          <a:p>
            <a:pPr>
              <a:buFont typeface="Courier New" pitchFamily="49" charset="0"/>
              <a:buChar char="o"/>
            </a:pPr>
            <a:r>
              <a:rPr lang="en-US" altLang="en-US" smtClean="0"/>
              <a:t>Cytokine biomarkers</a:t>
            </a:r>
          </a:p>
          <a:p>
            <a:pPr>
              <a:buFont typeface="Courier New" pitchFamily="49" charset="0"/>
              <a:buChar char="o"/>
            </a:pPr>
            <a:r>
              <a:rPr lang="en-US" altLang="en-US" smtClean="0"/>
              <a:t>Coagulation biomarkers</a:t>
            </a:r>
          </a:p>
          <a:p>
            <a:pPr>
              <a:buFont typeface="Courier New" pitchFamily="49" charset="0"/>
              <a:buChar char="o"/>
            </a:pPr>
            <a:r>
              <a:rPr lang="en-US" altLang="en-US" smtClean="0"/>
              <a:t>Acute Phase Protein biomarkers</a:t>
            </a:r>
          </a:p>
          <a:p>
            <a:pPr>
              <a:buFont typeface="Courier New" pitchFamily="49" charset="0"/>
              <a:buChar char="o"/>
            </a:pPr>
            <a:r>
              <a:rPr lang="en-US" altLang="en-US" smtClean="0"/>
              <a:t>Receptor biomarkers</a:t>
            </a:r>
          </a:p>
          <a:p>
            <a:pPr>
              <a:buFont typeface="Courier New" pitchFamily="49" charset="0"/>
              <a:buChar char="o"/>
            </a:pPr>
            <a:r>
              <a:rPr lang="en-US" altLang="en-US" smtClean="0"/>
              <a:t>Cell marker related biomarker</a:t>
            </a:r>
          </a:p>
          <a:p>
            <a:pPr>
              <a:buFont typeface="Courier New" pitchFamily="49" charset="0"/>
              <a:buChar char="o"/>
            </a:pPr>
            <a:r>
              <a:rPr lang="en-US" altLang="en-US" smtClean="0"/>
              <a:t>Vascular and endothelial damage dysfunction biomarkers</a:t>
            </a:r>
          </a:p>
          <a:p>
            <a:pPr>
              <a:buFont typeface="Courier New" pitchFamily="49" charset="0"/>
              <a:buChar char="o"/>
            </a:pPr>
            <a:r>
              <a:rPr lang="en-US" altLang="en-US" smtClean="0"/>
              <a:t>Vasodilation related biomarkers</a:t>
            </a:r>
          </a:p>
          <a:p>
            <a:pPr>
              <a:buFont typeface="Courier New" pitchFamily="49" charset="0"/>
              <a:buChar char="o"/>
            </a:pPr>
            <a:r>
              <a:rPr lang="en-US" altLang="en-US" smtClean="0"/>
              <a:t>Organ dysfunction biomarkers</a:t>
            </a:r>
          </a:p>
          <a:p>
            <a:pPr>
              <a:buFont typeface="Courier New" pitchFamily="49" charset="0"/>
              <a:buChar char="o"/>
            </a:pPr>
            <a:r>
              <a:rPr lang="en-US" altLang="en-US" smtClean="0"/>
              <a:t>Genetic biomarkers – single nucleotide PMs</a:t>
            </a:r>
          </a:p>
          <a:p>
            <a:pPr>
              <a:buFont typeface="Courier New" pitchFamily="49" charset="0"/>
              <a:buChar char="o"/>
            </a:pPr>
            <a:endParaRPr lang="en-US" alt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itle 1"/>
          <p:cNvSpPr>
            <a:spLocks noGrp="1"/>
          </p:cNvSpPr>
          <p:nvPr>
            <p:ph type="title"/>
          </p:nvPr>
        </p:nvSpPr>
        <p:spPr/>
        <p:txBody>
          <a:bodyPr/>
          <a:lstStyle/>
          <a:p>
            <a:r>
              <a:rPr lang="en-US" altLang="en-US" sz="3600" smtClean="0"/>
              <a:t>Hormonal Markers and predictors of Outcome of Sepsis</a:t>
            </a:r>
          </a:p>
        </p:txBody>
      </p:sp>
      <p:sp>
        <p:nvSpPr>
          <p:cNvPr id="314371" name="Content Placeholder 2"/>
          <p:cNvSpPr>
            <a:spLocks noGrp="1"/>
          </p:cNvSpPr>
          <p:nvPr>
            <p:ph idx="1"/>
          </p:nvPr>
        </p:nvSpPr>
        <p:spPr/>
        <p:txBody>
          <a:bodyPr/>
          <a:lstStyle/>
          <a:p>
            <a:r>
              <a:rPr lang="en-US" altLang="en-US" smtClean="0"/>
              <a:t>Procalcitonin</a:t>
            </a:r>
          </a:p>
          <a:p>
            <a:r>
              <a:rPr lang="en-US" altLang="en-US" smtClean="0"/>
              <a:t>Thyroid</a:t>
            </a:r>
          </a:p>
          <a:p>
            <a:r>
              <a:rPr lang="en-US" altLang="en-US" smtClean="0"/>
              <a:t>Growth Hormone</a:t>
            </a:r>
          </a:p>
          <a:p>
            <a:r>
              <a:rPr lang="en-US" altLang="en-US" smtClean="0"/>
              <a:t>Copeptin – stable peptide of AVP precursor</a:t>
            </a:r>
          </a:p>
          <a:p>
            <a:r>
              <a:rPr lang="en-US" altLang="en-US" smtClean="0"/>
              <a:t>Age and Sex hormone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itle 1"/>
          <p:cNvSpPr>
            <a:spLocks noGrp="1"/>
          </p:cNvSpPr>
          <p:nvPr>
            <p:ph type="title"/>
          </p:nvPr>
        </p:nvSpPr>
        <p:spPr>
          <a:xfrm>
            <a:off x="1676400" y="457200"/>
            <a:ext cx="7010400" cy="1600200"/>
          </a:xfrm>
        </p:spPr>
        <p:txBody>
          <a:bodyPr/>
          <a:lstStyle/>
          <a:p>
            <a:r>
              <a:rPr lang="en-US" altLang="en-US" b="1" smtClean="0"/>
              <a:t>Cellular Markers of Outcome in Septic Shock</a:t>
            </a:r>
          </a:p>
        </p:txBody>
      </p:sp>
      <p:pic>
        <p:nvPicPr>
          <p:cNvPr id="315395" name="Picture 2"/>
          <p:cNvPicPr>
            <a:picLocks noGrp="1" noChangeAspect="1" noChangeArrowheads="1"/>
          </p:cNvPicPr>
          <p:nvPr>
            <p:ph idx="1"/>
          </p:nvPr>
        </p:nvPicPr>
        <p:blipFill>
          <a:blip r:embed="rId2"/>
          <a:srcRect/>
          <a:stretch>
            <a:fillRect/>
          </a:stretch>
        </p:blipFill>
        <p:spPr>
          <a:xfrm>
            <a:off x="0" y="2133600"/>
            <a:ext cx="9144000" cy="47244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itle 1"/>
          <p:cNvSpPr>
            <a:spLocks noGrp="1"/>
          </p:cNvSpPr>
          <p:nvPr>
            <p:ph type="title"/>
          </p:nvPr>
        </p:nvSpPr>
        <p:spPr>
          <a:xfrm>
            <a:off x="1676400" y="457200"/>
            <a:ext cx="7010400" cy="1600200"/>
          </a:xfrm>
        </p:spPr>
        <p:txBody>
          <a:bodyPr/>
          <a:lstStyle/>
          <a:p>
            <a:r>
              <a:rPr lang="en-US" altLang="en-US" b="1" smtClean="0"/>
              <a:t>Cellular Markers of Outcome in Septic Shock</a:t>
            </a:r>
          </a:p>
        </p:txBody>
      </p:sp>
      <p:pic>
        <p:nvPicPr>
          <p:cNvPr id="316419" name="Picture 2"/>
          <p:cNvPicPr>
            <a:picLocks noGrp="1" noChangeAspect="1" noChangeArrowheads="1"/>
          </p:cNvPicPr>
          <p:nvPr>
            <p:ph idx="1"/>
          </p:nvPr>
        </p:nvPicPr>
        <p:blipFill>
          <a:blip r:embed="rId2"/>
          <a:srcRect/>
          <a:stretch>
            <a:fillRect/>
          </a:stretch>
        </p:blipFill>
        <p:spPr>
          <a:xfrm>
            <a:off x="0" y="2133600"/>
            <a:ext cx="9144000" cy="4724400"/>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itle 1"/>
          <p:cNvSpPr>
            <a:spLocks noGrp="1"/>
          </p:cNvSpPr>
          <p:nvPr>
            <p:ph type="title"/>
          </p:nvPr>
        </p:nvSpPr>
        <p:spPr>
          <a:xfrm>
            <a:off x="1676400" y="457200"/>
            <a:ext cx="7010400" cy="1600200"/>
          </a:xfrm>
        </p:spPr>
        <p:txBody>
          <a:bodyPr/>
          <a:lstStyle/>
          <a:p>
            <a:r>
              <a:rPr lang="en-US" altLang="en-US" b="1" smtClean="0"/>
              <a:t>Cellular Markers of Outcome in Septic Shock</a:t>
            </a:r>
          </a:p>
        </p:txBody>
      </p:sp>
      <p:pic>
        <p:nvPicPr>
          <p:cNvPr id="317443" name="Picture 2"/>
          <p:cNvPicPr>
            <a:picLocks noGrp="1" noChangeAspect="1" noChangeArrowheads="1"/>
          </p:cNvPicPr>
          <p:nvPr>
            <p:ph idx="1"/>
          </p:nvPr>
        </p:nvPicPr>
        <p:blipFill>
          <a:blip r:embed="rId2"/>
          <a:srcRect/>
          <a:stretch>
            <a:fillRect/>
          </a:stretch>
        </p:blipFill>
        <p:spPr>
          <a:xfrm>
            <a:off x="0" y="2343150"/>
            <a:ext cx="9144000" cy="4514850"/>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itle 1"/>
          <p:cNvSpPr>
            <a:spLocks noGrp="1"/>
          </p:cNvSpPr>
          <p:nvPr>
            <p:ph type="title"/>
          </p:nvPr>
        </p:nvSpPr>
        <p:spPr>
          <a:xfrm>
            <a:off x="1676400" y="457200"/>
            <a:ext cx="7010400" cy="1600200"/>
          </a:xfrm>
        </p:spPr>
        <p:txBody>
          <a:bodyPr/>
          <a:lstStyle/>
          <a:p>
            <a:r>
              <a:rPr lang="en-US" altLang="en-US" b="1" smtClean="0"/>
              <a:t>Molecular Markers of Outcome in Septic Shock</a:t>
            </a:r>
          </a:p>
        </p:txBody>
      </p:sp>
      <p:pic>
        <p:nvPicPr>
          <p:cNvPr id="318467" name="Picture 2"/>
          <p:cNvPicPr>
            <a:picLocks noGrp="1" noChangeAspect="1" noChangeArrowheads="1"/>
          </p:cNvPicPr>
          <p:nvPr>
            <p:ph idx="1"/>
          </p:nvPr>
        </p:nvPicPr>
        <p:blipFill>
          <a:blip r:embed="rId2"/>
          <a:srcRect/>
          <a:stretch>
            <a:fillRect/>
          </a:stretch>
        </p:blipFill>
        <p:spPr>
          <a:xfrm>
            <a:off x="0" y="2133600"/>
            <a:ext cx="9144000" cy="4724400"/>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itle 1"/>
          <p:cNvSpPr>
            <a:spLocks noGrp="1"/>
          </p:cNvSpPr>
          <p:nvPr>
            <p:ph type="title"/>
          </p:nvPr>
        </p:nvSpPr>
        <p:spPr>
          <a:xfrm>
            <a:off x="1676400" y="457200"/>
            <a:ext cx="7010400" cy="1600200"/>
          </a:xfrm>
        </p:spPr>
        <p:txBody>
          <a:bodyPr/>
          <a:lstStyle/>
          <a:p>
            <a:r>
              <a:rPr lang="en-US" altLang="en-US" b="1" smtClean="0"/>
              <a:t>Molecular Markers of Outcome in Septic Shock</a:t>
            </a:r>
          </a:p>
        </p:txBody>
      </p:sp>
      <p:pic>
        <p:nvPicPr>
          <p:cNvPr id="319491" name="Picture 2"/>
          <p:cNvPicPr>
            <a:picLocks noGrp="1" noChangeAspect="1" noChangeArrowheads="1"/>
          </p:cNvPicPr>
          <p:nvPr>
            <p:ph idx="1"/>
          </p:nvPr>
        </p:nvPicPr>
        <p:blipFill>
          <a:blip r:embed="rId2"/>
          <a:srcRect/>
          <a:stretch>
            <a:fillRect/>
          </a:stretch>
        </p:blipFill>
        <p:spPr>
          <a:xfrm>
            <a:off x="20638" y="2078038"/>
            <a:ext cx="9166225" cy="4776787"/>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itle 1"/>
          <p:cNvSpPr>
            <a:spLocks noGrp="1"/>
          </p:cNvSpPr>
          <p:nvPr>
            <p:ph type="title"/>
          </p:nvPr>
        </p:nvSpPr>
        <p:spPr>
          <a:xfrm>
            <a:off x="1676400" y="457200"/>
            <a:ext cx="7010400" cy="1600200"/>
          </a:xfrm>
        </p:spPr>
        <p:txBody>
          <a:bodyPr/>
          <a:lstStyle/>
          <a:p>
            <a:r>
              <a:rPr lang="en-US" altLang="en-US" b="1" smtClean="0"/>
              <a:t>Molecular Markers of Outcome in Septic Shock</a:t>
            </a:r>
          </a:p>
        </p:txBody>
      </p:sp>
      <p:pic>
        <p:nvPicPr>
          <p:cNvPr id="320515" name="Picture 2"/>
          <p:cNvPicPr>
            <a:picLocks noGrp="1" noChangeAspect="1" noChangeArrowheads="1"/>
          </p:cNvPicPr>
          <p:nvPr>
            <p:ph idx="1"/>
          </p:nvPr>
        </p:nvPicPr>
        <p:blipFill>
          <a:blip r:embed="rId2"/>
          <a:srcRect/>
          <a:stretch>
            <a:fillRect/>
          </a:stretch>
        </p:blipFill>
        <p:spPr>
          <a:xfrm>
            <a:off x="0" y="2057400"/>
            <a:ext cx="9144000" cy="4800600"/>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itle 1"/>
          <p:cNvSpPr>
            <a:spLocks noGrp="1"/>
          </p:cNvSpPr>
          <p:nvPr>
            <p:ph type="title"/>
          </p:nvPr>
        </p:nvSpPr>
        <p:spPr>
          <a:xfrm>
            <a:off x="1295400" y="457200"/>
            <a:ext cx="7848600" cy="1295400"/>
          </a:xfrm>
        </p:spPr>
        <p:txBody>
          <a:bodyPr/>
          <a:lstStyle/>
          <a:p>
            <a:r>
              <a:rPr lang="en-US" altLang="en-US" b="1" smtClean="0"/>
              <a:t>SEPSIS IN SPECIAL SETTINGS</a:t>
            </a:r>
          </a:p>
        </p:txBody>
      </p:sp>
      <p:sp>
        <p:nvSpPr>
          <p:cNvPr id="321539" name="Content Placeholder 2"/>
          <p:cNvSpPr>
            <a:spLocks noGrp="1"/>
          </p:cNvSpPr>
          <p:nvPr>
            <p:ph idx="1"/>
          </p:nvPr>
        </p:nvSpPr>
        <p:spPr/>
        <p:txBody>
          <a:bodyPr/>
          <a:lstStyle/>
          <a:p>
            <a:r>
              <a:rPr lang="en-US" altLang="en-US" sz="3600" b="1" smtClean="0">
                <a:solidFill>
                  <a:srgbClr val="FFFF00"/>
                </a:solidFill>
              </a:rPr>
              <a:t>NEONATES</a:t>
            </a:r>
          </a:p>
          <a:p>
            <a:endParaRPr lang="en-US" altLang="en-US" sz="3600" b="1" smtClean="0">
              <a:solidFill>
                <a:srgbClr val="FFFF00"/>
              </a:solidFill>
            </a:endParaRPr>
          </a:p>
          <a:p>
            <a:r>
              <a:rPr lang="en-US" altLang="en-US" sz="3600" b="1" smtClean="0">
                <a:solidFill>
                  <a:srgbClr val="FFFF00"/>
                </a:solidFill>
              </a:rPr>
              <a:t>CHILDREN</a:t>
            </a:r>
          </a:p>
          <a:p>
            <a:endParaRPr lang="en-US" altLang="en-US" sz="3600" b="1" smtClean="0">
              <a:solidFill>
                <a:srgbClr val="FFFF00"/>
              </a:solidFill>
            </a:endParaRPr>
          </a:p>
          <a:p>
            <a:r>
              <a:rPr lang="en-US" altLang="en-US" sz="3600" b="1" smtClean="0">
                <a:solidFill>
                  <a:srgbClr val="FFFF00"/>
                </a:solidFill>
              </a:rPr>
              <a:t>OBSTETERICS AND   GYNAECOLOGY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defRPr/>
            </a:pPr>
            <a:r>
              <a:rPr lang="en-US" b="1" smtClean="0">
                <a:solidFill>
                  <a:srgbClr val="FFFF00"/>
                </a:solidFill>
                <a:effectLst>
                  <a:outerShdw blurRad="38100" dist="38100" dir="2700000" algn="tl">
                    <a:srgbClr val="000000"/>
                  </a:outerShdw>
                </a:effectLst>
              </a:rPr>
              <a:t>Severe Sepsis is increasing in incidence</a:t>
            </a:r>
          </a:p>
        </p:txBody>
      </p:sp>
      <p:graphicFrame>
        <p:nvGraphicFramePr>
          <p:cNvPr id="248835" name="Object 3"/>
          <p:cNvGraphicFramePr>
            <a:graphicFrameLocks noChangeAspect="1"/>
          </p:cNvGraphicFramePr>
          <p:nvPr/>
        </p:nvGraphicFramePr>
        <p:xfrm>
          <a:off x="1222375" y="2921000"/>
          <a:ext cx="7921625" cy="3937000"/>
        </p:xfrm>
        <a:graphic>
          <a:graphicData uri="http://schemas.openxmlformats.org/presentationml/2006/ole">
            <p:oleObj spid="_x0000_s248835" name="Chart" r:id="rId4" imgW="6096135" imgH="3028950" progId="MSGraph.Chart.8">
              <p:embed followColorScheme="full"/>
            </p:oleObj>
          </a:graphicData>
        </a:graphic>
      </p:graphicFrame>
      <p:graphicFrame>
        <p:nvGraphicFramePr>
          <p:cNvPr id="248836" name="Object 4"/>
          <p:cNvGraphicFramePr>
            <a:graphicFrameLocks noChangeAspect="1"/>
          </p:cNvGraphicFramePr>
          <p:nvPr/>
        </p:nvGraphicFramePr>
        <p:xfrm>
          <a:off x="1066800" y="1825625"/>
          <a:ext cx="8061325" cy="5016500"/>
        </p:xfrm>
        <a:graphic>
          <a:graphicData uri="http://schemas.openxmlformats.org/presentationml/2006/ole">
            <p:oleObj spid="_x0000_s248836" name="Chart" r:id="rId5" imgW="7057986" imgH="4067085" progId="MSGraph.Chart.8">
              <p:embed followColorScheme="full"/>
            </p:oleObj>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1"/>
          <p:cNvSpPr>
            <a:spLocks noGrp="1"/>
          </p:cNvSpPr>
          <p:nvPr>
            <p:ph type="title"/>
          </p:nvPr>
        </p:nvSpPr>
        <p:spPr/>
        <p:txBody>
          <a:bodyPr/>
          <a:lstStyle/>
          <a:p>
            <a:pPr algn="ctr"/>
            <a:r>
              <a:rPr lang="en-US" altLang="en-US" b="1" smtClean="0">
                <a:solidFill>
                  <a:srgbClr val="FFFF00"/>
                </a:solidFill>
              </a:rPr>
              <a:t>AFRICAN iPOD</a:t>
            </a:r>
          </a:p>
        </p:txBody>
      </p:sp>
      <p:pic>
        <p:nvPicPr>
          <p:cNvPr id="322563" name="Picture 2" descr="African ipod"/>
          <p:cNvPicPr>
            <a:picLocks noGrp="1" noChangeAspect="1" noChangeArrowheads="1"/>
          </p:cNvPicPr>
          <p:nvPr>
            <p:ph idx="1"/>
          </p:nvPr>
        </p:nvPicPr>
        <p:blipFill>
          <a:blip r:embed="rId2"/>
          <a:srcRect/>
          <a:stretch>
            <a:fillRect/>
          </a:stretch>
        </p:blipFill>
        <p:spPr>
          <a:xfrm>
            <a:off x="2819400" y="1828800"/>
            <a:ext cx="3962400" cy="4267200"/>
          </a:xfr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WordArt 10"/>
          <p:cNvSpPr>
            <a:spLocks noChangeArrowheads="1" noChangeShapeType="1" noTextEdit="1"/>
          </p:cNvSpPr>
          <p:nvPr/>
        </p:nvSpPr>
        <p:spPr bwMode="auto">
          <a:xfrm>
            <a:off x="2286000" y="2667000"/>
            <a:ext cx="5334000" cy="1752600"/>
          </a:xfrm>
          <a:prstGeom prst="rect">
            <a:avLst/>
          </a:prstGeom>
        </p:spPr>
        <p:txBody>
          <a:bodyPr wrap="none" fromWordArt="1">
            <a:prstTxWarp prst="textPlain">
              <a:avLst>
                <a:gd name="adj" fmla="val 50685"/>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Thank you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304800" y="228600"/>
            <a:ext cx="8686800" cy="1143000"/>
          </a:xfrm>
        </p:spPr>
        <p:txBody>
          <a:bodyPr/>
          <a:lstStyle/>
          <a:p>
            <a:pPr eaLnBrk="1" hangingPunct="1"/>
            <a:r>
              <a:rPr lang="en-US" altLang="en-US" smtClean="0"/>
              <a:t>Begin Proven Care Strategies</a:t>
            </a:r>
          </a:p>
        </p:txBody>
      </p:sp>
      <p:sp>
        <p:nvSpPr>
          <p:cNvPr id="249859" name="Rectangle 3"/>
          <p:cNvSpPr>
            <a:spLocks noGrp="1" noChangeArrowheads="1"/>
          </p:cNvSpPr>
          <p:nvPr>
            <p:ph idx="1"/>
          </p:nvPr>
        </p:nvSpPr>
        <p:spPr/>
        <p:txBody>
          <a:bodyPr/>
          <a:lstStyle/>
          <a:p>
            <a:pPr eaLnBrk="1" hangingPunct="1">
              <a:buClr>
                <a:srgbClr val="92D050"/>
              </a:buClr>
            </a:pPr>
            <a:r>
              <a:rPr lang="en-US" altLang="en-US" sz="2600" smtClean="0"/>
              <a:t>Early appropriate antibiotic use</a:t>
            </a:r>
          </a:p>
          <a:p>
            <a:pPr eaLnBrk="1" hangingPunct="1">
              <a:buClr>
                <a:srgbClr val="92D050"/>
              </a:buClr>
            </a:pPr>
            <a:r>
              <a:rPr lang="en-US" altLang="en-US" sz="2600" smtClean="0"/>
              <a:t>EGDT: Early Goal-Directed Therapy</a:t>
            </a:r>
          </a:p>
          <a:p>
            <a:pPr eaLnBrk="1" hangingPunct="1">
              <a:buClr>
                <a:srgbClr val="92D050"/>
              </a:buClr>
            </a:pPr>
            <a:r>
              <a:rPr lang="en-US" altLang="en-US" sz="2600" smtClean="0"/>
              <a:t>Low-tidal volume ventilation/ARDS/ALI</a:t>
            </a:r>
          </a:p>
          <a:p>
            <a:pPr eaLnBrk="1" hangingPunct="1">
              <a:buClr>
                <a:srgbClr val="92D050"/>
              </a:buClr>
            </a:pPr>
            <a:r>
              <a:rPr lang="en-US" altLang="en-US" sz="2600" smtClean="0"/>
              <a:t>Xigris if not contraindicated</a:t>
            </a:r>
          </a:p>
          <a:p>
            <a:pPr eaLnBrk="1" hangingPunct="1">
              <a:buClr>
                <a:srgbClr val="92D050"/>
              </a:buClr>
            </a:pPr>
            <a:r>
              <a:rPr lang="en-US" altLang="en-US" sz="2600" smtClean="0"/>
              <a:t>Tight glycemic control</a:t>
            </a:r>
          </a:p>
          <a:p>
            <a:pPr eaLnBrk="1" hangingPunct="1">
              <a:buClr>
                <a:srgbClr val="92D050"/>
              </a:buClr>
            </a:pPr>
            <a:r>
              <a:rPr lang="en-US" altLang="en-US" sz="2600" smtClean="0"/>
              <a:t>Low-dose steroid administration for refractory septic shock particularly in patients with relative adrenal insufficiency</a:t>
            </a:r>
          </a:p>
        </p:txBody>
      </p:sp>
      <p:sp>
        <p:nvSpPr>
          <p:cNvPr id="1074180" name="Text Box 4"/>
          <p:cNvSpPr txBox="1">
            <a:spLocks noChangeArrowheads="1"/>
          </p:cNvSpPr>
          <p:nvPr/>
        </p:nvSpPr>
        <p:spPr bwMode="auto">
          <a:xfrm>
            <a:off x="152400" y="5410200"/>
            <a:ext cx="8305800" cy="1066800"/>
          </a:xfrm>
          <a:prstGeom prst="rect">
            <a:avLst/>
          </a:prstGeom>
          <a:noFill/>
          <a:ln w="9525">
            <a:noFill/>
            <a:miter lim="800000"/>
            <a:headEnd/>
            <a:tailEnd/>
          </a:ln>
          <a:effectLst/>
        </p:spPr>
        <p:txBody>
          <a:bodyPr>
            <a:spAutoFit/>
          </a:bodyPr>
          <a:lstStyle/>
          <a:p>
            <a:pPr algn="ctr">
              <a:defRPr/>
            </a:pPr>
            <a:r>
              <a:rPr lang="en-US" sz="3200" b="1" dirty="0">
                <a:solidFill>
                  <a:srgbClr val="3BAF5F"/>
                </a:solidFill>
                <a:effectLst>
                  <a:outerShdw blurRad="38100" dist="38100" dir="2700000" algn="tl">
                    <a:srgbClr val="000000"/>
                  </a:outerShdw>
                </a:effectLst>
                <a:latin typeface="Tahoma" pitchFamily="34" charset="0"/>
                <a:cs typeface="+mn-cs"/>
              </a:rPr>
              <a:t>Implementation Through Proven Change Strategies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4180"/>
                                        </p:tgtEl>
                                        <p:attrNameLst>
                                          <p:attrName>style.visibility</p:attrName>
                                        </p:attrNameLst>
                                      </p:cBhvr>
                                      <p:to>
                                        <p:strVal val="visible"/>
                                      </p:to>
                                    </p:set>
                                    <p:anim calcmode="lin" valueType="num">
                                      <p:cBhvr additive="base">
                                        <p:cTn id="7" dur="500" fill="hold"/>
                                        <p:tgtEl>
                                          <p:spTgt spid="1074180"/>
                                        </p:tgtEl>
                                        <p:attrNameLst>
                                          <p:attrName>ppt_x</p:attrName>
                                        </p:attrNameLst>
                                      </p:cBhvr>
                                      <p:tavLst>
                                        <p:tav tm="0">
                                          <p:val>
                                            <p:strVal val="#ppt_x"/>
                                          </p:val>
                                        </p:tav>
                                        <p:tav tm="100000">
                                          <p:val>
                                            <p:strVal val="#ppt_x"/>
                                          </p:val>
                                        </p:tav>
                                      </p:tavLst>
                                    </p:anim>
                                    <p:anim calcmode="lin" valueType="num">
                                      <p:cBhvr additive="base">
                                        <p:cTn id="8" dur="500" fill="hold"/>
                                        <p:tgtEl>
                                          <p:spTgt spid="1074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180"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UID" val="25276"/>
</p:tagLst>
</file>

<file path=ppt/theme/theme1.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Azure">
  <a:themeElements>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MEDICAL">
  <a:themeElements>
    <a:clrScheme name="MEDICAL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fontScheme name="MEDICAL">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MEDICAL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clrMap bg1="dk2" tx1="lt1" bg2="dk1" tx2="lt2" accent1="accent1" accent2="accent2" accent3="accent3" accent4="accent4" accent5="accent5" accent6="accent6" hlink="hlink" folHlink="folHlink"/>
    </a:extraClrScheme>
    <a:extraClrScheme>
      <a:clrScheme name="MEDICAL 2">
        <a:dk1>
          <a:srgbClr val="000000"/>
        </a:dk1>
        <a:lt1>
          <a:srgbClr val="B760F9"/>
        </a:lt1>
        <a:dk2>
          <a:srgbClr val="7B00E4"/>
        </a:dk2>
        <a:lt2>
          <a:srgbClr val="280049"/>
        </a:lt2>
        <a:accent1>
          <a:srgbClr val="FFFFFF"/>
        </a:accent1>
        <a:accent2>
          <a:srgbClr val="FFFF00"/>
        </a:accent2>
        <a:accent3>
          <a:srgbClr val="D8B6FB"/>
        </a:accent3>
        <a:accent4>
          <a:srgbClr val="000000"/>
        </a:accent4>
        <a:accent5>
          <a:srgbClr val="FFFFFF"/>
        </a:accent5>
        <a:accent6>
          <a:srgbClr val="E7E700"/>
        </a:accent6>
        <a:hlink>
          <a:srgbClr val="FF00FF"/>
        </a:hlink>
        <a:folHlink>
          <a:srgbClr val="DFB6FF"/>
        </a:folHlink>
      </a:clrScheme>
      <a:clrMap bg1="lt1" tx1="dk1" bg2="lt2" tx2="dk2" accent1="accent1" accent2="accent2" accent3="accent3" accent4="accent4" accent5="accent5" accent6="accent6" hlink="hlink" folHlink="folHlink"/>
    </a:extraClrScheme>
    <a:extraClrScheme>
      <a:clrScheme name="MEDICAL 3">
        <a:dk1>
          <a:srgbClr val="000000"/>
        </a:dk1>
        <a:lt1>
          <a:srgbClr val="FFFFFF"/>
        </a:lt1>
        <a:dk2>
          <a:srgbClr val="000000"/>
        </a:dk2>
        <a:lt2>
          <a:srgbClr val="DADADA"/>
        </a:lt2>
        <a:accent1>
          <a:srgbClr val="F2F2F2"/>
        </a:accent1>
        <a:accent2>
          <a:srgbClr val="919191"/>
        </a:accent2>
        <a:accent3>
          <a:srgbClr val="FFFFFF"/>
        </a:accent3>
        <a:accent4>
          <a:srgbClr val="000000"/>
        </a:accent4>
        <a:accent5>
          <a:srgbClr val="F7F7F7"/>
        </a:accent5>
        <a:accent6>
          <a:srgbClr val="838383"/>
        </a:accent6>
        <a:hlink>
          <a:srgbClr val="DADADA"/>
        </a:hlink>
        <a:folHlink>
          <a:srgbClr val="676767"/>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ep purple design template">
  <a:themeElements>
    <a:clrScheme name="Office Theme 12">
      <a:dk1>
        <a:srgbClr val="2D2015"/>
      </a:dk1>
      <a:lt1>
        <a:srgbClr val="FFFFFF"/>
      </a:lt1>
      <a:dk2>
        <a:srgbClr val="B16851"/>
      </a:dk2>
      <a:lt2>
        <a:srgbClr val="DE8E94"/>
      </a:lt2>
      <a:accent1>
        <a:srgbClr val="9B6177"/>
      </a:accent1>
      <a:accent2>
        <a:srgbClr val="8F5F2F"/>
      </a:accent2>
      <a:accent3>
        <a:srgbClr val="D5B9B3"/>
      </a:accent3>
      <a:accent4>
        <a:srgbClr val="DADADA"/>
      </a:accent4>
      <a:accent5>
        <a:srgbClr val="CBB7BD"/>
      </a:accent5>
      <a:accent6>
        <a:srgbClr val="81552A"/>
      </a:accent6>
      <a:hlink>
        <a:srgbClr val="D494B1"/>
      </a:hlink>
      <a:folHlink>
        <a:srgbClr val="B8C3C4"/>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F8F8F8"/>
        </a:dk1>
        <a:lt1>
          <a:srgbClr val="FFFFFF"/>
        </a:lt1>
        <a:dk2>
          <a:srgbClr val="FCD4DE"/>
        </a:dk2>
        <a:lt2>
          <a:srgbClr val="333333"/>
        </a:lt2>
        <a:accent1>
          <a:srgbClr val="B2B2B2"/>
        </a:accent1>
        <a:accent2>
          <a:srgbClr val="808080"/>
        </a:accent2>
        <a:accent3>
          <a:srgbClr val="FFFFFF"/>
        </a:accent3>
        <a:accent4>
          <a:srgbClr val="D4D4D4"/>
        </a:accent4>
        <a:accent5>
          <a:srgbClr val="D5D5D5"/>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Office Theme 2">
        <a:dk1>
          <a:srgbClr val="DDDDDD"/>
        </a:dk1>
        <a:lt1>
          <a:srgbClr val="FFFFFF"/>
        </a:lt1>
        <a:dk2>
          <a:srgbClr val="FED2D2"/>
        </a:dk2>
        <a:lt2>
          <a:srgbClr val="808080"/>
        </a:lt2>
        <a:accent1>
          <a:srgbClr val="BF97A1"/>
        </a:accent1>
        <a:accent2>
          <a:srgbClr val="333399"/>
        </a:accent2>
        <a:accent3>
          <a:srgbClr val="FFFFFF"/>
        </a:accent3>
        <a:accent4>
          <a:srgbClr val="BDBDBD"/>
        </a:accent4>
        <a:accent5>
          <a:srgbClr val="DCC9CD"/>
        </a:accent5>
        <a:accent6>
          <a:srgbClr val="2D2D8A"/>
        </a:accent6>
        <a:hlink>
          <a:srgbClr val="FFCCCC"/>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F5E7E8"/>
        </a:dk1>
        <a:lt1>
          <a:srgbClr val="FFFFFF"/>
        </a:lt1>
        <a:dk2>
          <a:srgbClr val="FFCCCC"/>
        </a:dk2>
        <a:lt2>
          <a:srgbClr val="969696"/>
        </a:lt2>
        <a:accent1>
          <a:srgbClr val="C38BA3"/>
        </a:accent1>
        <a:accent2>
          <a:srgbClr val="FF9966"/>
        </a:accent2>
        <a:accent3>
          <a:srgbClr val="FFFFFF"/>
        </a:accent3>
        <a:accent4>
          <a:srgbClr val="D1C5C6"/>
        </a:accent4>
        <a:accent5>
          <a:srgbClr val="DEC4CE"/>
        </a:accent5>
        <a:accent6>
          <a:srgbClr val="E78A5C"/>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Office Theme 4">
        <a:dk1>
          <a:srgbClr val="FFF3F3"/>
        </a:dk1>
        <a:lt1>
          <a:srgbClr val="FFFFFF"/>
        </a:lt1>
        <a:dk2>
          <a:srgbClr val="FFB9BE"/>
        </a:dk2>
        <a:lt2>
          <a:srgbClr val="808080"/>
        </a:lt2>
        <a:accent1>
          <a:srgbClr val="E5B3CC"/>
        </a:accent1>
        <a:accent2>
          <a:srgbClr val="F9DFE8"/>
        </a:accent2>
        <a:accent3>
          <a:srgbClr val="FFFFFF"/>
        </a:accent3>
        <a:accent4>
          <a:srgbClr val="DAD0D0"/>
        </a:accent4>
        <a:accent5>
          <a:srgbClr val="F0D6E2"/>
        </a:accent5>
        <a:accent6>
          <a:srgbClr val="E2CAD2"/>
        </a:accent6>
        <a:hlink>
          <a:srgbClr val="993366"/>
        </a:hlink>
        <a:folHlink>
          <a:srgbClr val="E45A9F"/>
        </a:folHlink>
      </a:clrScheme>
      <a:clrMap bg1="lt1" tx1="dk1" bg2="lt2" tx2="dk2" accent1="accent1" accent2="accent2" accent3="accent3" accent4="accent4" accent5="accent5" accent6="accent6" hlink="hlink" folHlink="folHlink"/>
    </a:extraClrScheme>
    <a:extraClrScheme>
      <a:clrScheme name="Office Theme 5">
        <a:dk1>
          <a:srgbClr val="ED9DBD"/>
        </a:dk1>
        <a:lt1>
          <a:srgbClr val="F7DDE6"/>
        </a:lt1>
        <a:dk2>
          <a:srgbClr val="FFCCCC"/>
        </a:dk2>
        <a:lt2>
          <a:srgbClr val="969696"/>
        </a:lt2>
        <a:accent1>
          <a:srgbClr val="FFFFFF"/>
        </a:accent1>
        <a:accent2>
          <a:srgbClr val="8DC6FF"/>
        </a:accent2>
        <a:accent3>
          <a:srgbClr val="FAEBF0"/>
        </a:accent3>
        <a:accent4>
          <a:srgbClr val="CA85A1"/>
        </a:accent4>
        <a:accent5>
          <a:srgbClr val="FFFFFF"/>
        </a:accent5>
        <a:accent6>
          <a:srgbClr val="7FB3E7"/>
        </a:accent6>
        <a:hlink>
          <a:srgbClr val="D67CA5"/>
        </a:hlink>
        <a:folHlink>
          <a:srgbClr val="5E2A7E"/>
        </a:folHlink>
      </a:clrScheme>
      <a:clrMap bg1="lt1" tx1="dk1" bg2="lt2" tx2="dk2" accent1="accent1" accent2="accent2" accent3="accent3" accent4="accent4" accent5="accent5" accent6="accent6" hlink="hlink" folHlink="folHlink"/>
    </a:extraClrScheme>
    <a:extraClrScheme>
      <a:clrScheme name="Office Theme 6">
        <a:dk1>
          <a:srgbClr val="B2B2B2"/>
        </a:dk1>
        <a:lt1>
          <a:srgbClr val="DDDDDD"/>
        </a:lt1>
        <a:dk2>
          <a:srgbClr val="F0A8B2"/>
        </a:dk2>
        <a:lt2>
          <a:srgbClr val="777777"/>
        </a:lt2>
        <a:accent1>
          <a:srgbClr val="FFFFF7"/>
        </a:accent1>
        <a:accent2>
          <a:srgbClr val="D9496F"/>
        </a:accent2>
        <a:accent3>
          <a:srgbClr val="EBEBEB"/>
        </a:accent3>
        <a:accent4>
          <a:srgbClr val="979797"/>
        </a:accent4>
        <a:accent5>
          <a:srgbClr val="FFFFFA"/>
        </a:accent5>
        <a:accent6>
          <a:srgbClr val="C44164"/>
        </a:accent6>
        <a:hlink>
          <a:srgbClr val="993366"/>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005A58"/>
        </a:dk1>
        <a:lt1>
          <a:srgbClr val="FFCCCC"/>
        </a:lt1>
        <a:dk2>
          <a:srgbClr val="5F9095"/>
        </a:dk2>
        <a:lt2>
          <a:srgbClr val="FFCCCC"/>
        </a:lt2>
        <a:accent1>
          <a:srgbClr val="640032"/>
        </a:accent1>
        <a:accent2>
          <a:srgbClr val="EAC4DD"/>
        </a:accent2>
        <a:accent3>
          <a:srgbClr val="B6C6C8"/>
        </a:accent3>
        <a:accent4>
          <a:srgbClr val="DAAEAE"/>
        </a:accent4>
        <a:accent5>
          <a:srgbClr val="B8AAAD"/>
        </a:accent5>
        <a:accent6>
          <a:srgbClr val="D4B1C8"/>
        </a:accent6>
        <a:hlink>
          <a:srgbClr val="DC7AAB"/>
        </a:hlink>
        <a:folHlink>
          <a:srgbClr val="FFCC99"/>
        </a:folHlink>
      </a:clrScheme>
      <a:clrMap bg1="dk2" tx1="lt1" bg2="dk1" tx2="lt2" accent1="accent1" accent2="accent2" accent3="accent3" accent4="accent4" accent5="accent5" accent6="accent6" hlink="hlink" folHlink="folHlink"/>
    </a:extraClrScheme>
    <a:extraClrScheme>
      <a:clrScheme name="Office Theme 8">
        <a:dk1>
          <a:srgbClr val="5C1F00"/>
        </a:dk1>
        <a:lt1>
          <a:srgbClr val="FFCCCC"/>
        </a:lt1>
        <a:dk2>
          <a:srgbClr val="D3014C"/>
        </a:dk2>
        <a:lt2>
          <a:srgbClr val="E29096"/>
        </a:lt2>
        <a:accent1>
          <a:srgbClr val="A50021"/>
        </a:accent1>
        <a:accent2>
          <a:srgbClr val="BE7960"/>
        </a:accent2>
        <a:accent3>
          <a:srgbClr val="E6AAB2"/>
        </a:accent3>
        <a:accent4>
          <a:srgbClr val="DAAEAE"/>
        </a:accent4>
        <a:accent5>
          <a:srgbClr val="CFAAAB"/>
        </a:accent5>
        <a:accent6>
          <a:srgbClr val="AC6D56"/>
        </a:accent6>
        <a:hlink>
          <a:srgbClr val="EEAAB7"/>
        </a:hlink>
        <a:folHlink>
          <a:srgbClr val="D3A219"/>
        </a:folHlink>
      </a:clrScheme>
      <a:clrMap bg1="dk2" tx1="lt1" bg2="dk1" tx2="lt2" accent1="accent1" accent2="accent2" accent3="accent3" accent4="accent4" accent5="accent5" accent6="accent6" hlink="hlink" folHlink="folHlink"/>
    </a:extraClrScheme>
    <a:extraClrScheme>
      <a:clrScheme name="Office Theme 9">
        <a:dk1>
          <a:srgbClr val="003366"/>
        </a:dk1>
        <a:lt1>
          <a:srgbClr val="FFCCCC"/>
        </a:lt1>
        <a:dk2>
          <a:srgbClr val="EBC1CF"/>
        </a:dk2>
        <a:lt2>
          <a:srgbClr val="FFCCCC"/>
        </a:lt2>
        <a:accent1>
          <a:srgbClr val="D18192"/>
        </a:accent1>
        <a:accent2>
          <a:srgbClr val="DF9D6B"/>
        </a:accent2>
        <a:accent3>
          <a:srgbClr val="F3DDE4"/>
        </a:accent3>
        <a:accent4>
          <a:srgbClr val="DAAEAE"/>
        </a:accent4>
        <a:accent5>
          <a:srgbClr val="E5C1C7"/>
        </a:accent5>
        <a:accent6>
          <a:srgbClr val="CA8E60"/>
        </a:accent6>
        <a:hlink>
          <a:srgbClr val="FFBDD3"/>
        </a:hlink>
        <a:folHlink>
          <a:srgbClr val="800000"/>
        </a:folHlink>
      </a:clrScheme>
      <a:clrMap bg1="dk2" tx1="lt1" bg2="dk1" tx2="lt2" accent1="accent1" accent2="accent2" accent3="accent3" accent4="accent4" accent5="accent5" accent6="accent6" hlink="hlink" folHlink="folHlink"/>
    </a:extraClrScheme>
    <a:extraClrScheme>
      <a:clrScheme name="Office Theme 10">
        <a:dk1>
          <a:srgbClr val="336699"/>
        </a:dk1>
        <a:lt1>
          <a:srgbClr val="F0D8E2"/>
        </a:lt1>
        <a:dk2>
          <a:srgbClr val="C0C0C0"/>
        </a:dk2>
        <a:lt2>
          <a:srgbClr val="F2E2E5"/>
        </a:lt2>
        <a:accent1>
          <a:srgbClr val="990033"/>
        </a:accent1>
        <a:accent2>
          <a:srgbClr val="969696"/>
        </a:accent2>
        <a:accent3>
          <a:srgbClr val="DCDCDC"/>
        </a:accent3>
        <a:accent4>
          <a:srgbClr val="CDB8C1"/>
        </a:accent4>
        <a:accent5>
          <a:srgbClr val="CAAAAD"/>
        </a:accent5>
        <a:accent6>
          <a:srgbClr val="878787"/>
        </a:accent6>
        <a:hlink>
          <a:srgbClr val="CE98A5"/>
        </a:hlink>
        <a:folHlink>
          <a:srgbClr val="FE8AA3"/>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9E6269"/>
        </a:dk2>
        <a:lt2>
          <a:srgbClr val="FFFFFF"/>
        </a:lt2>
        <a:accent1>
          <a:srgbClr val="805459"/>
        </a:accent1>
        <a:accent2>
          <a:srgbClr val="990033"/>
        </a:accent2>
        <a:accent3>
          <a:srgbClr val="CCB7B9"/>
        </a:accent3>
        <a:accent4>
          <a:srgbClr val="DADADA"/>
        </a:accent4>
        <a:accent5>
          <a:srgbClr val="C0B3B5"/>
        </a:accent5>
        <a:accent6>
          <a:srgbClr val="8A002D"/>
        </a:accent6>
        <a:hlink>
          <a:srgbClr val="FFCCCC"/>
        </a:hlink>
        <a:folHlink>
          <a:srgbClr val="EAEAEA"/>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B16851"/>
        </a:dk2>
        <a:lt2>
          <a:srgbClr val="DE8E94"/>
        </a:lt2>
        <a:accent1>
          <a:srgbClr val="9B6177"/>
        </a:accent1>
        <a:accent2>
          <a:srgbClr val="8F5F2F"/>
        </a:accent2>
        <a:accent3>
          <a:srgbClr val="D5B9B3"/>
        </a:accent3>
        <a:accent4>
          <a:srgbClr val="DADADA"/>
        </a:accent4>
        <a:accent5>
          <a:srgbClr val="CBB7BD"/>
        </a:accent5>
        <a:accent6>
          <a:srgbClr val="81552A"/>
        </a:accent6>
        <a:hlink>
          <a:srgbClr val="D494B1"/>
        </a:hlink>
        <a:folHlink>
          <a:srgbClr val="B8C3C4"/>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ep purple design template">
  <a:themeElements>
    <a:clrScheme name="Office Theme 12">
      <a:dk1>
        <a:srgbClr val="2D2015"/>
      </a:dk1>
      <a:lt1>
        <a:srgbClr val="FFFFFF"/>
      </a:lt1>
      <a:dk2>
        <a:srgbClr val="B16851"/>
      </a:dk2>
      <a:lt2>
        <a:srgbClr val="DE8E94"/>
      </a:lt2>
      <a:accent1>
        <a:srgbClr val="9B6177"/>
      </a:accent1>
      <a:accent2>
        <a:srgbClr val="8F5F2F"/>
      </a:accent2>
      <a:accent3>
        <a:srgbClr val="D5B9B3"/>
      </a:accent3>
      <a:accent4>
        <a:srgbClr val="DADADA"/>
      </a:accent4>
      <a:accent5>
        <a:srgbClr val="CBB7BD"/>
      </a:accent5>
      <a:accent6>
        <a:srgbClr val="81552A"/>
      </a:accent6>
      <a:hlink>
        <a:srgbClr val="D494B1"/>
      </a:hlink>
      <a:folHlink>
        <a:srgbClr val="B8C3C4"/>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F8F8F8"/>
        </a:dk1>
        <a:lt1>
          <a:srgbClr val="FFFFFF"/>
        </a:lt1>
        <a:dk2>
          <a:srgbClr val="FCD4DE"/>
        </a:dk2>
        <a:lt2>
          <a:srgbClr val="333333"/>
        </a:lt2>
        <a:accent1>
          <a:srgbClr val="B2B2B2"/>
        </a:accent1>
        <a:accent2>
          <a:srgbClr val="808080"/>
        </a:accent2>
        <a:accent3>
          <a:srgbClr val="FFFFFF"/>
        </a:accent3>
        <a:accent4>
          <a:srgbClr val="D4D4D4"/>
        </a:accent4>
        <a:accent5>
          <a:srgbClr val="D5D5D5"/>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Office Theme 2">
        <a:dk1>
          <a:srgbClr val="DDDDDD"/>
        </a:dk1>
        <a:lt1>
          <a:srgbClr val="FFFFFF"/>
        </a:lt1>
        <a:dk2>
          <a:srgbClr val="FED2D2"/>
        </a:dk2>
        <a:lt2>
          <a:srgbClr val="808080"/>
        </a:lt2>
        <a:accent1>
          <a:srgbClr val="BF97A1"/>
        </a:accent1>
        <a:accent2>
          <a:srgbClr val="333399"/>
        </a:accent2>
        <a:accent3>
          <a:srgbClr val="FFFFFF"/>
        </a:accent3>
        <a:accent4>
          <a:srgbClr val="BDBDBD"/>
        </a:accent4>
        <a:accent5>
          <a:srgbClr val="DCC9CD"/>
        </a:accent5>
        <a:accent6>
          <a:srgbClr val="2D2D8A"/>
        </a:accent6>
        <a:hlink>
          <a:srgbClr val="FFCCCC"/>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F5E7E8"/>
        </a:dk1>
        <a:lt1>
          <a:srgbClr val="FFFFFF"/>
        </a:lt1>
        <a:dk2>
          <a:srgbClr val="FFCCCC"/>
        </a:dk2>
        <a:lt2>
          <a:srgbClr val="969696"/>
        </a:lt2>
        <a:accent1>
          <a:srgbClr val="C38BA3"/>
        </a:accent1>
        <a:accent2>
          <a:srgbClr val="FF9966"/>
        </a:accent2>
        <a:accent3>
          <a:srgbClr val="FFFFFF"/>
        </a:accent3>
        <a:accent4>
          <a:srgbClr val="D1C5C6"/>
        </a:accent4>
        <a:accent5>
          <a:srgbClr val="DEC4CE"/>
        </a:accent5>
        <a:accent6>
          <a:srgbClr val="E78A5C"/>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Office Theme 4">
        <a:dk1>
          <a:srgbClr val="FFF3F3"/>
        </a:dk1>
        <a:lt1>
          <a:srgbClr val="FFFFFF"/>
        </a:lt1>
        <a:dk2>
          <a:srgbClr val="FFB9BE"/>
        </a:dk2>
        <a:lt2>
          <a:srgbClr val="808080"/>
        </a:lt2>
        <a:accent1>
          <a:srgbClr val="E5B3CC"/>
        </a:accent1>
        <a:accent2>
          <a:srgbClr val="F9DFE8"/>
        </a:accent2>
        <a:accent3>
          <a:srgbClr val="FFFFFF"/>
        </a:accent3>
        <a:accent4>
          <a:srgbClr val="DAD0D0"/>
        </a:accent4>
        <a:accent5>
          <a:srgbClr val="F0D6E2"/>
        </a:accent5>
        <a:accent6>
          <a:srgbClr val="E2CAD2"/>
        </a:accent6>
        <a:hlink>
          <a:srgbClr val="993366"/>
        </a:hlink>
        <a:folHlink>
          <a:srgbClr val="E45A9F"/>
        </a:folHlink>
      </a:clrScheme>
      <a:clrMap bg1="lt1" tx1="dk1" bg2="lt2" tx2="dk2" accent1="accent1" accent2="accent2" accent3="accent3" accent4="accent4" accent5="accent5" accent6="accent6" hlink="hlink" folHlink="folHlink"/>
    </a:extraClrScheme>
    <a:extraClrScheme>
      <a:clrScheme name="Office Theme 5">
        <a:dk1>
          <a:srgbClr val="ED9DBD"/>
        </a:dk1>
        <a:lt1>
          <a:srgbClr val="F7DDE6"/>
        </a:lt1>
        <a:dk2>
          <a:srgbClr val="FFCCCC"/>
        </a:dk2>
        <a:lt2>
          <a:srgbClr val="969696"/>
        </a:lt2>
        <a:accent1>
          <a:srgbClr val="FFFFFF"/>
        </a:accent1>
        <a:accent2>
          <a:srgbClr val="8DC6FF"/>
        </a:accent2>
        <a:accent3>
          <a:srgbClr val="FAEBF0"/>
        </a:accent3>
        <a:accent4>
          <a:srgbClr val="CA85A1"/>
        </a:accent4>
        <a:accent5>
          <a:srgbClr val="FFFFFF"/>
        </a:accent5>
        <a:accent6>
          <a:srgbClr val="7FB3E7"/>
        </a:accent6>
        <a:hlink>
          <a:srgbClr val="D67CA5"/>
        </a:hlink>
        <a:folHlink>
          <a:srgbClr val="5E2A7E"/>
        </a:folHlink>
      </a:clrScheme>
      <a:clrMap bg1="lt1" tx1="dk1" bg2="lt2" tx2="dk2" accent1="accent1" accent2="accent2" accent3="accent3" accent4="accent4" accent5="accent5" accent6="accent6" hlink="hlink" folHlink="folHlink"/>
    </a:extraClrScheme>
    <a:extraClrScheme>
      <a:clrScheme name="Office Theme 6">
        <a:dk1>
          <a:srgbClr val="B2B2B2"/>
        </a:dk1>
        <a:lt1>
          <a:srgbClr val="DDDDDD"/>
        </a:lt1>
        <a:dk2>
          <a:srgbClr val="F0A8B2"/>
        </a:dk2>
        <a:lt2>
          <a:srgbClr val="777777"/>
        </a:lt2>
        <a:accent1>
          <a:srgbClr val="FFFFF7"/>
        </a:accent1>
        <a:accent2>
          <a:srgbClr val="D9496F"/>
        </a:accent2>
        <a:accent3>
          <a:srgbClr val="EBEBEB"/>
        </a:accent3>
        <a:accent4>
          <a:srgbClr val="979797"/>
        </a:accent4>
        <a:accent5>
          <a:srgbClr val="FFFFFA"/>
        </a:accent5>
        <a:accent6>
          <a:srgbClr val="C44164"/>
        </a:accent6>
        <a:hlink>
          <a:srgbClr val="993366"/>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005A58"/>
        </a:dk1>
        <a:lt1>
          <a:srgbClr val="FFCCCC"/>
        </a:lt1>
        <a:dk2>
          <a:srgbClr val="5F9095"/>
        </a:dk2>
        <a:lt2>
          <a:srgbClr val="FFCCCC"/>
        </a:lt2>
        <a:accent1>
          <a:srgbClr val="640032"/>
        </a:accent1>
        <a:accent2>
          <a:srgbClr val="EAC4DD"/>
        </a:accent2>
        <a:accent3>
          <a:srgbClr val="B6C6C8"/>
        </a:accent3>
        <a:accent4>
          <a:srgbClr val="DAAEAE"/>
        </a:accent4>
        <a:accent5>
          <a:srgbClr val="B8AAAD"/>
        </a:accent5>
        <a:accent6>
          <a:srgbClr val="D4B1C8"/>
        </a:accent6>
        <a:hlink>
          <a:srgbClr val="DC7AAB"/>
        </a:hlink>
        <a:folHlink>
          <a:srgbClr val="FFCC99"/>
        </a:folHlink>
      </a:clrScheme>
      <a:clrMap bg1="dk2" tx1="lt1" bg2="dk1" tx2="lt2" accent1="accent1" accent2="accent2" accent3="accent3" accent4="accent4" accent5="accent5" accent6="accent6" hlink="hlink" folHlink="folHlink"/>
    </a:extraClrScheme>
    <a:extraClrScheme>
      <a:clrScheme name="Office Theme 8">
        <a:dk1>
          <a:srgbClr val="5C1F00"/>
        </a:dk1>
        <a:lt1>
          <a:srgbClr val="FFCCCC"/>
        </a:lt1>
        <a:dk2>
          <a:srgbClr val="D3014C"/>
        </a:dk2>
        <a:lt2>
          <a:srgbClr val="E29096"/>
        </a:lt2>
        <a:accent1>
          <a:srgbClr val="A50021"/>
        </a:accent1>
        <a:accent2>
          <a:srgbClr val="BE7960"/>
        </a:accent2>
        <a:accent3>
          <a:srgbClr val="E6AAB2"/>
        </a:accent3>
        <a:accent4>
          <a:srgbClr val="DAAEAE"/>
        </a:accent4>
        <a:accent5>
          <a:srgbClr val="CFAAAB"/>
        </a:accent5>
        <a:accent6>
          <a:srgbClr val="AC6D56"/>
        </a:accent6>
        <a:hlink>
          <a:srgbClr val="EEAAB7"/>
        </a:hlink>
        <a:folHlink>
          <a:srgbClr val="D3A219"/>
        </a:folHlink>
      </a:clrScheme>
      <a:clrMap bg1="dk2" tx1="lt1" bg2="dk1" tx2="lt2" accent1="accent1" accent2="accent2" accent3="accent3" accent4="accent4" accent5="accent5" accent6="accent6" hlink="hlink" folHlink="folHlink"/>
    </a:extraClrScheme>
    <a:extraClrScheme>
      <a:clrScheme name="Office Theme 9">
        <a:dk1>
          <a:srgbClr val="003366"/>
        </a:dk1>
        <a:lt1>
          <a:srgbClr val="FFCCCC"/>
        </a:lt1>
        <a:dk2>
          <a:srgbClr val="EBC1CF"/>
        </a:dk2>
        <a:lt2>
          <a:srgbClr val="FFCCCC"/>
        </a:lt2>
        <a:accent1>
          <a:srgbClr val="D18192"/>
        </a:accent1>
        <a:accent2>
          <a:srgbClr val="DF9D6B"/>
        </a:accent2>
        <a:accent3>
          <a:srgbClr val="F3DDE4"/>
        </a:accent3>
        <a:accent4>
          <a:srgbClr val="DAAEAE"/>
        </a:accent4>
        <a:accent5>
          <a:srgbClr val="E5C1C7"/>
        </a:accent5>
        <a:accent6>
          <a:srgbClr val="CA8E60"/>
        </a:accent6>
        <a:hlink>
          <a:srgbClr val="FFBDD3"/>
        </a:hlink>
        <a:folHlink>
          <a:srgbClr val="800000"/>
        </a:folHlink>
      </a:clrScheme>
      <a:clrMap bg1="dk2" tx1="lt1" bg2="dk1" tx2="lt2" accent1="accent1" accent2="accent2" accent3="accent3" accent4="accent4" accent5="accent5" accent6="accent6" hlink="hlink" folHlink="folHlink"/>
    </a:extraClrScheme>
    <a:extraClrScheme>
      <a:clrScheme name="Office Theme 10">
        <a:dk1>
          <a:srgbClr val="336699"/>
        </a:dk1>
        <a:lt1>
          <a:srgbClr val="F0D8E2"/>
        </a:lt1>
        <a:dk2>
          <a:srgbClr val="C0C0C0"/>
        </a:dk2>
        <a:lt2>
          <a:srgbClr val="F2E2E5"/>
        </a:lt2>
        <a:accent1>
          <a:srgbClr val="990033"/>
        </a:accent1>
        <a:accent2>
          <a:srgbClr val="969696"/>
        </a:accent2>
        <a:accent3>
          <a:srgbClr val="DCDCDC"/>
        </a:accent3>
        <a:accent4>
          <a:srgbClr val="CDB8C1"/>
        </a:accent4>
        <a:accent5>
          <a:srgbClr val="CAAAAD"/>
        </a:accent5>
        <a:accent6>
          <a:srgbClr val="878787"/>
        </a:accent6>
        <a:hlink>
          <a:srgbClr val="CE98A5"/>
        </a:hlink>
        <a:folHlink>
          <a:srgbClr val="FE8AA3"/>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9E6269"/>
        </a:dk2>
        <a:lt2>
          <a:srgbClr val="FFFFFF"/>
        </a:lt2>
        <a:accent1>
          <a:srgbClr val="805459"/>
        </a:accent1>
        <a:accent2>
          <a:srgbClr val="990033"/>
        </a:accent2>
        <a:accent3>
          <a:srgbClr val="CCB7B9"/>
        </a:accent3>
        <a:accent4>
          <a:srgbClr val="DADADA"/>
        </a:accent4>
        <a:accent5>
          <a:srgbClr val="C0B3B5"/>
        </a:accent5>
        <a:accent6>
          <a:srgbClr val="8A002D"/>
        </a:accent6>
        <a:hlink>
          <a:srgbClr val="FFCCCC"/>
        </a:hlink>
        <a:folHlink>
          <a:srgbClr val="EAEAEA"/>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B16851"/>
        </a:dk2>
        <a:lt2>
          <a:srgbClr val="DE8E94"/>
        </a:lt2>
        <a:accent1>
          <a:srgbClr val="9B6177"/>
        </a:accent1>
        <a:accent2>
          <a:srgbClr val="8F5F2F"/>
        </a:accent2>
        <a:accent3>
          <a:srgbClr val="D5B9B3"/>
        </a:accent3>
        <a:accent4>
          <a:srgbClr val="DADADA"/>
        </a:accent4>
        <a:accent5>
          <a:srgbClr val="CBB7BD"/>
        </a:accent5>
        <a:accent6>
          <a:srgbClr val="81552A"/>
        </a:accent6>
        <a:hlink>
          <a:srgbClr val="D494B1"/>
        </a:hlink>
        <a:folHlink>
          <a:srgbClr val="B8C3C4"/>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asthmadm042804">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Cascade</Template>
  <TotalTime>1667</TotalTime>
  <Words>3516</Words>
  <Application>Microsoft Office PowerPoint</Application>
  <PresentationFormat>On-screen Show (4:3)</PresentationFormat>
  <Paragraphs>504</Paragraphs>
  <Slides>81</Slides>
  <Notes>21</Notes>
  <HiddenSlides>0</HiddenSlides>
  <MMClips>0</MMClips>
  <ScaleCrop>false</ScaleCrop>
  <HeadingPairs>
    <vt:vector size="8" baseType="variant">
      <vt:variant>
        <vt:lpstr>Fonts Used</vt:lpstr>
      </vt:variant>
      <vt:variant>
        <vt:i4>13</vt:i4>
      </vt:variant>
      <vt:variant>
        <vt:lpstr>Theme</vt:lpstr>
      </vt:variant>
      <vt:variant>
        <vt:i4>20</vt:i4>
      </vt:variant>
      <vt:variant>
        <vt:lpstr>Embedded OLE Servers</vt:lpstr>
      </vt:variant>
      <vt:variant>
        <vt:i4>5</vt:i4>
      </vt:variant>
      <vt:variant>
        <vt:lpstr>Slide Titles</vt:lpstr>
      </vt:variant>
      <vt:variant>
        <vt:i4>81</vt:i4>
      </vt:variant>
    </vt:vector>
  </HeadingPairs>
  <TitlesOfParts>
    <vt:vector size="119" baseType="lpstr">
      <vt:lpstr>Arial</vt:lpstr>
      <vt:lpstr>Angsana New</vt:lpstr>
      <vt:lpstr>Wingdings</vt:lpstr>
      <vt:lpstr>Tahoma</vt:lpstr>
      <vt:lpstr>Times New Roman</vt:lpstr>
      <vt:lpstr>Arial Black</vt:lpstr>
      <vt:lpstr>Calibri</vt:lpstr>
      <vt:lpstr>Cordia New</vt:lpstr>
      <vt:lpstr>Monotype Sorts</vt:lpstr>
      <vt:lpstr>Book Antiqua</vt:lpstr>
      <vt:lpstr>Verdana</vt:lpstr>
      <vt:lpstr>Symbol</vt:lpstr>
      <vt:lpstr>Courier New</vt:lpstr>
      <vt:lpstr>Cascade</vt:lpstr>
      <vt:lpstr>Soaring</vt:lpstr>
      <vt:lpstr>1_Cascade</vt:lpstr>
      <vt:lpstr>Deep purple design template</vt:lpstr>
      <vt:lpstr>1_Deep purple design template</vt:lpstr>
      <vt:lpstr>1_asthmadm042804</vt:lpstr>
      <vt:lpstr>Layers</vt:lpstr>
      <vt:lpstr>Office Theme</vt:lpstr>
      <vt:lpstr>Azure</vt:lpstr>
      <vt:lpstr>1_Azure</vt:lpstr>
      <vt:lpstr>2_Azure</vt:lpstr>
      <vt:lpstr>3_Azure</vt:lpstr>
      <vt:lpstr>2_Cascade</vt:lpstr>
      <vt:lpstr>MEDICAL</vt:lpstr>
      <vt:lpstr>Cliff</vt:lpstr>
      <vt:lpstr>1_Cliff</vt:lpstr>
      <vt:lpstr>2_Cliff</vt:lpstr>
      <vt:lpstr>3_Cliff</vt:lpstr>
      <vt:lpstr>4_Cliff</vt:lpstr>
      <vt:lpstr>5_Cliff</vt:lpstr>
      <vt:lpstr>Microsoft Graph 97 Chart</vt:lpstr>
      <vt:lpstr>Microsoft Graph Chart</vt:lpstr>
      <vt:lpstr>Microsoft Graph 2000 Chart</vt:lpstr>
      <vt:lpstr>Microsoft Photo Editor 3.0 Photo</vt:lpstr>
      <vt:lpstr>Microsoft Clip Gallery</vt:lpstr>
      <vt:lpstr>     Systemic Inflammatory                    Response Syndrome   (SIRS), Sepsis, Severe     Sepsis, Septic Shock</vt:lpstr>
      <vt:lpstr>Overview</vt:lpstr>
      <vt:lpstr>Severe Sepsis:  A Significant Healthcare Challenge</vt:lpstr>
      <vt:lpstr>Severe Sepsis is a Significant Healthcare Burden </vt:lpstr>
      <vt:lpstr>Sepsis : A Growing Healthcare Challenge </vt:lpstr>
      <vt:lpstr>Severe Sepsis Is Common</vt:lpstr>
      <vt:lpstr>Slide 7</vt:lpstr>
      <vt:lpstr>Severe Sepsis is increasing in incidence</vt:lpstr>
      <vt:lpstr>Begin Proven Care Strategies</vt:lpstr>
      <vt:lpstr>Risk factors of sepsis </vt:lpstr>
      <vt:lpstr>Patients at increased risks of developing sepsis</vt:lpstr>
      <vt:lpstr>Slide 12</vt:lpstr>
      <vt:lpstr>Slide 13</vt:lpstr>
      <vt:lpstr>Slide 14</vt:lpstr>
      <vt:lpstr>Definitions  Key to Understanding   </vt:lpstr>
      <vt:lpstr>The Sepsis Continuum</vt:lpstr>
      <vt:lpstr>SIRS is manifested by two or more of the following conditions:</vt:lpstr>
      <vt:lpstr>Relationship Between Sepsis and SIRS</vt:lpstr>
      <vt:lpstr>Relationship between SIRS and Sepsis</vt:lpstr>
      <vt:lpstr>Slide 20</vt:lpstr>
      <vt:lpstr>MODS (Multiple Organ Dysfunction Syndrome)</vt:lpstr>
      <vt:lpstr>Slide 22</vt:lpstr>
      <vt:lpstr>Chronic Effects of Sepsis</vt:lpstr>
      <vt:lpstr>Mortality rate in SIRS </vt:lpstr>
      <vt:lpstr>Slide 25</vt:lpstr>
      <vt:lpstr>Slide 26</vt:lpstr>
      <vt:lpstr>Slide 27</vt:lpstr>
      <vt:lpstr>The Response to Pathogens “Cross-Talk”</vt:lpstr>
      <vt:lpstr>Pathogenesis of Severe Sepsis</vt:lpstr>
      <vt:lpstr>Slide 30</vt:lpstr>
      <vt:lpstr>Slide 31</vt:lpstr>
      <vt:lpstr>Source                                           (usually an endogenous source of infection)</vt:lpstr>
      <vt:lpstr>Diagnosis</vt:lpstr>
      <vt:lpstr>Diagnosis</vt:lpstr>
      <vt:lpstr>Signs and Symptoms</vt:lpstr>
      <vt:lpstr>Complications </vt:lpstr>
      <vt:lpstr>Surviving Sepsis Campaign</vt:lpstr>
      <vt:lpstr>Slide 38</vt:lpstr>
      <vt:lpstr>What do we have to offer these patients?</vt:lpstr>
      <vt:lpstr>Failed therapies</vt:lpstr>
      <vt:lpstr>Sepsis resuscitation bundle</vt:lpstr>
      <vt:lpstr>Sepsis management bundle</vt:lpstr>
      <vt:lpstr>Easy way to find out whether Fluid Resuscitation likely to work</vt:lpstr>
      <vt:lpstr>Sepsis management bundle</vt:lpstr>
      <vt:lpstr>Sepsis management bundle ABSOLUTELY IMPORTANT</vt:lpstr>
      <vt:lpstr>Infection Control</vt:lpstr>
      <vt:lpstr>Early Goal-Directed Therapy</vt:lpstr>
      <vt:lpstr>Early Goal-Directed Therapy Results</vt:lpstr>
      <vt:lpstr>Novel and Alternative Therapies in Sepsis</vt:lpstr>
      <vt:lpstr>Novel and Alternative Therapies in Sepsis</vt:lpstr>
      <vt:lpstr>Novel and Alternative Therapies in Sepsis</vt:lpstr>
      <vt:lpstr>Novel and Alternative Therapies in Sepsis</vt:lpstr>
      <vt:lpstr>Novel and Alternative Therapies in Sepsis</vt:lpstr>
      <vt:lpstr>Slide 54</vt:lpstr>
      <vt:lpstr>Activated Protein C (Xigris)</vt:lpstr>
      <vt:lpstr>Slide 56</vt:lpstr>
      <vt:lpstr>ANTI-INFAMMATORY ROLE OF NATURAL POLYPHENOLS AND THEIR DEGADATION PRODUCTS</vt:lpstr>
      <vt:lpstr>Blood Products</vt:lpstr>
      <vt:lpstr>Blood Products</vt:lpstr>
      <vt:lpstr>Blood Products</vt:lpstr>
      <vt:lpstr>Mechanical Ventilation</vt:lpstr>
      <vt:lpstr>Mechanical Ventilation</vt:lpstr>
      <vt:lpstr>Mechanical Ventilation</vt:lpstr>
      <vt:lpstr>Sedation</vt:lpstr>
      <vt:lpstr>Sedation</vt:lpstr>
      <vt:lpstr>Glucose Control</vt:lpstr>
      <vt:lpstr>DVT Prophylaxis</vt:lpstr>
      <vt:lpstr>Stress Ulcer Prophylaxis</vt:lpstr>
      <vt:lpstr>End of Life Issues</vt:lpstr>
      <vt:lpstr>A clinician, armed with the sepsis bundles, attacks the three heads of severe sepsis: hypotension, hypoperfusion and organ dysfunction.  Crit Care Med 2004; 320(Suppl):S595-S597</vt:lpstr>
      <vt:lpstr>MARKERS OF SEPSIS</vt:lpstr>
      <vt:lpstr>Hormonal Markers and predictors of Outcome of Sepsis</vt:lpstr>
      <vt:lpstr>Cellular Markers of Outcome in Septic Shock</vt:lpstr>
      <vt:lpstr>Cellular Markers of Outcome in Septic Shock</vt:lpstr>
      <vt:lpstr>Cellular Markers of Outcome in Septic Shock</vt:lpstr>
      <vt:lpstr>Molecular Markers of Outcome in Septic Shock</vt:lpstr>
      <vt:lpstr>Molecular Markers of Outcome in Septic Shock</vt:lpstr>
      <vt:lpstr>Molecular Markers of Outcome in Septic Shock</vt:lpstr>
      <vt:lpstr>SEPSIS IN SPECIAL SETTINGS</vt:lpstr>
      <vt:lpstr>AFRICAN iPOD</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MCLIGEYO</dc:creator>
  <cp:lastModifiedBy>clinmed</cp:lastModifiedBy>
  <cp:revision>109</cp:revision>
  <cp:lastPrinted>1601-01-01T00:00:00Z</cp:lastPrinted>
  <dcterms:created xsi:type="dcterms:W3CDTF">1601-01-01T00:00:00Z</dcterms:created>
  <dcterms:modified xsi:type="dcterms:W3CDTF">2014-06-12T08:55:30Z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