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7B44E-3E68-41D2-9729-FE6B09011956}" type="datetimeFigureOut">
              <a:rPr lang="en-GB" smtClean="0"/>
              <a:t>15/12/2016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82CCE-8ACF-4376-B1C1-2131A549D9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99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7B44E-3E68-41D2-9729-FE6B09011956}" type="datetimeFigureOut">
              <a:rPr lang="en-GB" smtClean="0"/>
              <a:t>15/12/2016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82CCE-8ACF-4376-B1C1-2131A549D9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2548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7B44E-3E68-41D2-9729-FE6B09011956}" type="datetimeFigureOut">
              <a:rPr lang="en-GB" smtClean="0"/>
              <a:t>15/12/2016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82CCE-8ACF-4376-B1C1-2131A549D9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86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7B44E-3E68-41D2-9729-FE6B09011956}" type="datetimeFigureOut">
              <a:rPr lang="en-GB" smtClean="0"/>
              <a:t>15/12/2016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82CCE-8ACF-4376-B1C1-2131A549D9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7703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7B44E-3E68-41D2-9729-FE6B09011956}" type="datetimeFigureOut">
              <a:rPr lang="en-GB" smtClean="0"/>
              <a:t>15/12/2016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82CCE-8ACF-4376-B1C1-2131A549D9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0291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7B44E-3E68-41D2-9729-FE6B09011956}" type="datetimeFigureOut">
              <a:rPr lang="en-GB" smtClean="0"/>
              <a:t>15/12/2016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82CCE-8ACF-4376-B1C1-2131A549D9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1536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7B44E-3E68-41D2-9729-FE6B09011956}" type="datetimeFigureOut">
              <a:rPr lang="en-GB" smtClean="0"/>
              <a:t>15/12/2016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82CCE-8ACF-4376-B1C1-2131A549D9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5593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7B44E-3E68-41D2-9729-FE6B09011956}" type="datetimeFigureOut">
              <a:rPr lang="en-GB" smtClean="0"/>
              <a:t>15/12/2016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82CCE-8ACF-4376-B1C1-2131A549D9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7105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7B44E-3E68-41D2-9729-FE6B09011956}" type="datetimeFigureOut">
              <a:rPr lang="en-GB" smtClean="0"/>
              <a:t>15/12/2016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82CCE-8ACF-4376-B1C1-2131A549D9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3908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7B44E-3E68-41D2-9729-FE6B09011956}" type="datetimeFigureOut">
              <a:rPr lang="en-GB" smtClean="0"/>
              <a:t>15/12/2016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82CCE-8ACF-4376-B1C1-2131A549D9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0738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7B44E-3E68-41D2-9729-FE6B09011956}" type="datetimeFigureOut">
              <a:rPr lang="en-GB" smtClean="0"/>
              <a:t>15/12/2016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82CCE-8ACF-4376-B1C1-2131A549D9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5000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7B44E-3E68-41D2-9729-FE6B09011956}" type="datetimeFigureOut">
              <a:rPr lang="en-GB" smtClean="0"/>
              <a:t>15/12/2016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382CCE-8ACF-4376-B1C1-2131A549D9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8701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Infections &amp; Arthritis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Dr Syokau Ilovi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6865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Introduction/ Definition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Also called Septic arthritis</a:t>
            </a:r>
          </a:p>
          <a:p>
            <a:r>
              <a:rPr lang="en-GB" dirty="0" smtClean="0"/>
              <a:t>Denotes direct invasion of the joint space by micro-organism</a:t>
            </a:r>
          </a:p>
          <a:p>
            <a:pPr lvl="1"/>
            <a:r>
              <a:rPr lang="en-GB" dirty="0" err="1" smtClean="0"/>
              <a:t>Haematologic</a:t>
            </a:r>
            <a:endParaRPr lang="en-GB" dirty="0" smtClean="0"/>
          </a:p>
          <a:p>
            <a:pPr lvl="1"/>
            <a:r>
              <a:rPr lang="en-GB" dirty="0" smtClean="0"/>
              <a:t>Direct </a:t>
            </a:r>
            <a:r>
              <a:rPr lang="en-GB" dirty="0" err="1" smtClean="0"/>
              <a:t>innoculation</a:t>
            </a:r>
            <a:r>
              <a:rPr lang="en-GB" dirty="0" smtClean="0"/>
              <a:t> </a:t>
            </a:r>
            <a:r>
              <a:rPr lang="en-GB" dirty="0" err="1" smtClean="0"/>
              <a:t>eg</a:t>
            </a:r>
            <a:r>
              <a:rPr lang="en-GB" dirty="0" smtClean="0"/>
              <a:t> joint aspiration, surgery</a:t>
            </a:r>
          </a:p>
          <a:p>
            <a:r>
              <a:rPr lang="en-GB" dirty="0" smtClean="0"/>
              <a:t>Contrast with reactive arthritis</a:t>
            </a:r>
          </a:p>
          <a:p>
            <a:r>
              <a:rPr lang="en-GB" dirty="0" smtClean="0"/>
              <a:t>Typically </a:t>
            </a:r>
            <a:r>
              <a:rPr lang="en-GB" dirty="0" err="1" smtClean="0"/>
              <a:t>monoarticular</a:t>
            </a:r>
            <a:r>
              <a:rPr lang="en-GB" dirty="0" smtClean="0"/>
              <a:t> but may be </a:t>
            </a:r>
            <a:r>
              <a:rPr lang="en-GB" dirty="0" err="1" smtClean="0"/>
              <a:t>oligoarticular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7315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53" t="27972" r="19767" b="6073"/>
          <a:stretch/>
        </p:blipFill>
        <p:spPr bwMode="auto">
          <a:xfrm>
            <a:off x="957942" y="775854"/>
            <a:ext cx="7790521" cy="55791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4277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Clinical Presentation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90%- </a:t>
            </a:r>
            <a:r>
              <a:rPr lang="en-GB" dirty="0" err="1" smtClean="0"/>
              <a:t>Monoarthritis</a:t>
            </a:r>
            <a:endParaRPr lang="en-GB" dirty="0" smtClean="0"/>
          </a:p>
          <a:p>
            <a:r>
              <a:rPr lang="en-GB" dirty="0" smtClean="0"/>
              <a:t>Bacterial-Sudden onset (days)- arthralgia, fever, inability to bear weight</a:t>
            </a:r>
          </a:p>
          <a:p>
            <a:r>
              <a:rPr lang="en-GB" dirty="0" err="1" smtClean="0"/>
              <a:t>Subacute</a:t>
            </a:r>
            <a:r>
              <a:rPr lang="en-GB" dirty="0" smtClean="0"/>
              <a:t>- Mycobacterial- days to weeks</a:t>
            </a:r>
          </a:p>
          <a:p>
            <a:r>
              <a:rPr lang="en-GB" dirty="0" smtClean="0"/>
              <a:t>May present with foci of infection elsewhere </a:t>
            </a:r>
            <a:r>
              <a:rPr lang="en-GB" dirty="0" err="1" smtClean="0"/>
              <a:t>eg</a:t>
            </a:r>
            <a:r>
              <a:rPr lang="en-GB" dirty="0" smtClean="0"/>
              <a:t> GUT, Lung, bone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9946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Definitive Investigation?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Joint aspiration- </a:t>
            </a:r>
            <a:r>
              <a:rPr lang="en-GB" dirty="0" err="1" smtClean="0"/>
              <a:t>Arthrocentesis</a:t>
            </a:r>
            <a:endParaRPr lang="en-GB" dirty="0" smtClean="0"/>
          </a:p>
          <a:p>
            <a:r>
              <a:rPr lang="en-GB" dirty="0" smtClean="0"/>
              <a:t>Arthroscopy</a:t>
            </a:r>
          </a:p>
          <a:p>
            <a:pPr lvl="1"/>
            <a:r>
              <a:rPr lang="en-GB" dirty="0" smtClean="0"/>
              <a:t> Aspiration of synovial fluid, Synovial biopsy </a:t>
            </a:r>
          </a:p>
          <a:p>
            <a:pPr lvl="1"/>
            <a:r>
              <a:rPr lang="en-GB" dirty="0" smtClean="0"/>
              <a:t>Therapeutic- Wash-out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4232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Supportive Investigations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TBC, ESR, CRP</a:t>
            </a:r>
          </a:p>
          <a:p>
            <a:r>
              <a:rPr lang="en-GB" dirty="0" smtClean="0"/>
              <a:t>CXR</a:t>
            </a:r>
          </a:p>
          <a:p>
            <a:r>
              <a:rPr lang="en-GB" dirty="0" smtClean="0"/>
              <a:t>Urine culture</a:t>
            </a:r>
          </a:p>
          <a:p>
            <a:r>
              <a:rPr lang="en-GB" dirty="0" smtClean="0"/>
              <a:t>HVS</a:t>
            </a:r>
          </a:p>
          <a:p>
            <a:r>
              <a:rPr lang="en-GB" dirty="0" smtClean="0"/>
              <a:t>TB diagnostics</a:t>
            </a:r>
            <a:br>
              <a:rPr lang="en-GB" dirty="0" smtClean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3576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Mx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Admission</a:t>
            </a:r>
          </a:p>
          <a:p>
            <a:r>
              <a:rPr lang="en-GB" dirty="0" smtClean="0"/>
              <a:t>Non-weight bearing</a:t>
            </a:r>
          </a:p>
          <a:p>
            <a:r>
              <a:rPr lang="en-GB" dirty="0" smtClean="0"/>
              <a:t>Antibiotics- at least 6/52</a:t>
            </a:r>
          </a:p>
          <a:p>
            <a:r>
              <a:rPr lang="en-GB" smtClean="0"/>
              <a:t>Anti-TBs- 1 year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0484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117</Words>
  <Application>Microsoft Office PowerPoint</Application>
  <PresentationFormat>On-screen Show (4:3)</PresentationFormat>
  <Paragraphs>30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Infections &amp; Arthritis</vt:lpstr>
      <vt:lpstr>Introduction/ Definition</vt:lpstr>
      <vt:lpstr>PowerPoint Presentation</vt:lpstr>
      <vt:lpstr>Clinical Presentation</vt:lpstr>
      <vt:lpstr>Definitive Investigation?</vt:lpstr>
      <vt:lpstr>Supportive Investigations</vt:lpstr>
      <vt:lpstr>Mx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Infections &amp; Arthritis</dc:title>
  <dc:creator>ILOVI</dc:creator>
  <cp:lastModifiedBy>ILOVI</cp:lastModifiedBy>
  <cp:revision>5</cp:revision>
  <dcterms:created xsi:type="dcterms:W3CDTF">2016-12-15T14:22:30Z</dcterms:created>
  <dcterms:modified xsi:type="dcterms:W3CDTF">2016-12-15T14:37:58Z</dcterms:modified>
</cp:coreProperties>
</file>