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type="screen4x3" cy="6858000" cx="9144000"/>
  <p:notesSz cx="6858000" cy="9144000"/>
  <p:defaultTextStyle>
    <a:defPPr>
      <a:defRPr lang="en-US"/>
    </a:defPPr>
    <a:lvl1pPr algn="l" eaLnBrk="0" fontAlgn="base" hangingPunct="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algn="l" eaLnBrk="0" fontAlgn="base" hangingPunct="0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algn="l" eaLnBrk="0" fontAlgn="base" hangingPunct="0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algn="l" eaLnBrk="0" fontAlgn="base" hangingPunct="0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algn="l" eaLnBrk="0" fontAlgn="base" hangingPunct="0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tableStyles" Target="tableStyles.xml"/><Relationship Id="rId51" Type="http://schemas.openxmlformats.org/officeDocument/2006/relationships/presProps" Target="presProps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39C90-6770-44D4-BF6F-B7B57E7D00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560BABA-2FB3-4478-A463-717623FD2805}">
      <dgm:prSet phldrT="[Text]" custT="1"/>
      <dgm:spPr/>
      <dgm:t>
        <a:bodyPr/>
        <a:lstStyle/>
        <a:p>
          <a:r>
            <a:rPr lang="en-ZA" sz="2400" b="1" dirty="0" smtClean="0"/>
            <a:t>Vasculitis classification</a:t>
          </a:r>
          <a:endParaRPr lang="en-ZA" sz="2400" b="1" dirty="0"/>
        </a:p>
      </dgm:t>
    </dgm:pt>
    <dgm:pt modelId="{A13421C8-B049-49AA-8EE4-1E8122CB5CF0}" type="parTrans" cxnId="{F3A3BB1A-F87F-4F80-99D3-E6A030CBA983}">
      <dgm:prSet/>
      <dgm:spPr/>
      <dgm:t>
        <a:bodyPr/>
        <a:lstStyle/>
        <a:p>
          <a:endParaRPr lang="en-ZA"/>
        </a:p>
      </dgm:t>
    </dgm:pt>
    <dgm:pt modelId="{57CF60AC-9CD0-460C-8D57-C23FF31C2183}" type="sibTrans" cxnId="{F3A3BB1A-F87F-4F80-99D3-E6A030CBA983}">
      <dgm:prSet/>
      <dgm:spPr/>
      <dgm:t>
        <a:bodyPr/>
        <a:lstStyle/>
        <a:p>
          <a:endParaRPr lang="en-ZA"/>
        </a:p>
      </dgm:t>
    </dgm:pt>
    <dgm:pt modelId="{9BAEF385-BBE1-4A86-A337-DB84670B28B6}">
      <dgm:prSet phldrT="[Text]" custT="1"/>
      <dgm:spPr/>
      <dgm:t>
        <a:bodyPr/>
        <a:lstStyle/>
        <a:p>
          <a:r>
            <a:rPr lang="en-ZA" sz="2400" dirty="0" smtClean="0"/>
            <a:t>Large vessel</a:t>
          </a:r>
          <a:endParaRPr lang="en-ZA" sz="2400" dirty="0"/>
        </a:p>
      </dgm:t>
    </dgm:pt>
    <dgm:pt modelId="{B5DD6026-E8DF-4BBD-94F9-1E67D79D258E}" type="parTrans" cxnId="{4A0DC7BE-0DEA-4858-BB92-FDE5F333E2CC}">
      <dgm:prSet/>
      <dgm:spPr/>
      <dgm:t>
        <a:bodyPr/>
        <a:lstStyle/>
        <a:p>
          <a:endParaRPr lang="en-ZA"/>
        </a:p>
      </dgm:t>
    </dgm:pt>
    <dgm:pt modelId="{C3B4BF51-98FB-4234-9137-E3C467F1DDD5}" type="sibTrans" cxnId="{4A0DC7BE-0DEA-4858-BB92-FDE5F333E2CC}">
      <dgm:prSet/>
      <dgm:spPr/>
      <dgm:t>
        <a:bodyPr/>
        <a:lstStyle/>
        <a:p>
          <a:endParaRPr lang="en-ZA"/>
        </a:p>
      </dgm:t>
    </dgm:pt>
    <dgm:pt modelId="{D8562B23-380A-4E27-9D37-751BEB29B1FF}">
      <dgm:prSet phldrT="[Text]" custT="1"/>
      <dgm:spPr/>
      <dgm:t>
        <a:bodyPr/>
        <a:lstStyle/>
        <a:p>
          <a:r>
            <a:rPr lang="en-ZA" sz="2400" dirty="0" smtClean="0"/>
            <a:t>Medium vessel</a:t>
          </a:r>
          <a:endParaRPr lang="en-ZA" sz="2400" dirty="0"/>
        </a:p>
      </dgm:t>
    </dgm:pt>
    <dgm:pt modelId="{1B46240E-287E-4A79-BCDB-19DC7C2B5DC6}" type="parTrans" cxnId="{21D9095D-DCF2-4D50-A5EA-6D06F3B0F668}">
      <dgm:prSet/>
      <dgm:spPr/>
      <dgm:t>
        <a:bodyPr/>
        <a:lstStyle/>
        <a:p>
          <a:endParaRPr lang="en-ZA"/>
        </a:p>
      </dgm:t>
    </dgm:pt>
    <dgm:pt modelId="{33829888-E601-4530-95B6-DB3603E1B71F}" type="sibTrans" cxnId="{21D9095D-DCF2-4D50-A5EA-6D06F3B0F668}">
      <dgm:prSet/>
      <dgm:spPr/>
      <dgm:t>
        <a:bodyPr/>
        <a:lstStyle/>
        <a:p>
          <a:endParaRPr lang="en-ZA"/>
        </a:p>
      </dgm:t>
    </dgm:pt>
    <dgm:pt modelId="{F7B6794F-D772-4413-A91B-01D02383F1C1}">
      <dgm:prSet phldrT="[Text]" custT="1"/>
      <dgm:spPr/>
      <dgm:t>
        <a:bodyPr/>
        <a:lstStyle/>
        <a:p>
          <a:r>
            <a:rPr lang="en-ZA" sz="2400" dirty="0" smtClean="0"/>
            <a:t>Small vessel</a:t>
          </a:r>
          <a:endParaRPr lang="en-ZA" sz="2400" dirty="0"/>
        </a:p>
      </dgm:t>
    </dgm:pt>
    <dgm:pt modelId="{C619549F-8D33-4254-A205-FBA661254729}" type="parTrans" cxnId="{D571A755-83E6-4C1C-ACB3-60A40027240B}">
      <dgm:prSet/>
      <dgm:spPr/>
      <dgm:t>
        <a:bodyPr/>
        <a:lstStyle/>
        <a:p>
          <a:endParaRPr lang="en-ZA"/>
        </a:p>
      </dgm:t>
    </dgm:pt>
    <dgm:pt modelId="{66246886-C047-4B8C-BF81-9792F176678E}" type="sibTrans" cxnId="{D571A755-83E6-4C1C-ACB3-60A40027240B}">
      <dgm:prSet/>
      <dgm:spPr/>
      <dgm:t>
        <a:bodyPr/>
        <a:lstStyle/>
        <a:p>
          <a:endParaRPr lang="en-ZA"/>
        </a:p>
      </dgm:t>
    </dgm:pt>
    <dgm:pt modelId="{0CB472D8-6663-4659-BEB2-297F66C5DDE3}">
      <dgm:prSet custT="1"/>
      <dgm:spPr/>
      <dgm:t>
        <a:bodyPr/>
        <a:lstStyle/>
        <a:p>
          <a:r>
            <a:rPr lang="en-ZA" sz="2400" dirty="0" err="1" smtClean="0"/>
            <a:t>Takayasu’s</a:t>
          </a:r>
          <a:r>
            <a:rPr lang="en-ZA" sz="2400" dirty="0" smtClean="0"/>
            <a:t>arteritis</a:t>
          </a:r>
          <a:endParaRPr lang="en-ZA" sz="2400" dirty="0"/>
        </a:p>
      </dgm:t>
    </dgm:pt>
    <dgm:pt modelId="{D1484826-F118-45B8-BA39-19417AFFB793}" type="parTrans" cxnId="{5D98F268-B954-4B9B-9D26-A520447793F3}">
      <dgm:prSet/>
      <dgm:spPr/>
      <dgm:t>
        <a:bodyPr/>
        <a:lstStyle/>
        <a:p>
          <a:endParaRPr lang="en-ZA"/>
        </a:p>
      </dgm:t>
    </dgm:pt>
    <dgm:pt modelId="{91868941-224C-403C-B06E-5D4564480E1B}" type="sibTrans" cxnId="{5D98F268-B954-4B9B-9D26-A520447793F3}">
      <dgm:prSet/>
      <dgm:spPr/>
      <dgm:t>
        <a:bodyPr/>
        <a:lstStyle/>
        <a:p>
          <a:endParaRPr lang="en-ZA"/>
        </a:p>
      </dgm:t>
    </dgm:pt>
    <dgm:pt modelId="{87942D29-79F4-4BE9-8606-BD60E1446AB7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PAN</a:t>
          </a:r>
          <a:endParaRPr lang="en-ZA" sz="2400" dirty="0">
            <a:solidFill>
              <a:srgbClr val="FFFF00"/>
            </a:solidFill>
          </a:endParaRPr>
        </a:p>
      </dgm:t>
    </dgm:pt>
    <dgm:pt modelId="{2D5ED56F-2BDA-4B77-8A26-C9BDDD6F7ED9}" type="parTrans" cxnId="{5851DE70-022E-4E05-81F3-C78B44FAE8AF}">
      <dgm:prSet/>
      <dgm:spPr/>
      <dgm:t>
        <a:bodyPr/>
        <a:lstStyle/>
        <a:p>
          <a:endParaRPr lang="en-ZA"/>
        </a:p>
      </dgm:t>
    </dgm:pt>
    <dgm:pt modelId="{002CCC1D-A501-4574-921C-B0579F1431CA}" type="sibTrans" cxnId="{5851DE70-022E-4E05-81F3-C78B44FAE8AF}">
      <dgm:prSet/>
      <dgm:spPr/>
      <dgm:t>
        <a:bodyPr/>
        <a:lstStyle/>
        <a:p>
          <a:endParaRPr lang="en-ZA"/>
        </a:p>
      </dgm:t>
    </dgm:pt>
    <dgm:pt modelId="{482467BF-6EC6-4B8E-BB74-10C44513A454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Kawasaki disease</a:t>
          </a:r>
          <a:endParaRPr lang="en-ZA" sz="2400" dirty="0">
            <a:solidFill>
              <a:srgbClr val="FFFF00"/>
            </a:solidFill>
          </a:endParaRPr>
        </a:p>
      </dgm:t>
    </dgm:pt>
    <dgm:pt modelId="{8928F65E-0FFD-42CD-8464-509E2FBF1EE3}" type="parTrans" cxnId="{BAA9E8BD-E63A-44D8-9CE8-EDEF802ED2A4}">
      <dgm:prSet/>
      <dgm:spPr/>
      <dgm:t>
        <a:bodyPr/>
        <a:lstStyle/>
        <a:p>
          <a:endParaRPr lang="en-ZA"/>
        </a:p>
      </dgm:t>
    </dgm:pt>
    <dgm:pt modelId="{1B11922C-706C-4255-B323-0E8F776EBCDD}" type="sibTrans" cxnId="{BAA9E8BD-E63A-44D8-9CE8-EDEF802ED2A4}">
      <dgm:prSet/>
      <dgm:spPr/>
      <dgm:t>
        <a:bodyPr/>
        <a:lstStyle/>
        <a:p>
          <a:endParaRPr lang="en-ZA"/>
        </a:p>
      </dgm:t>
    </dgm:pt>
    <dgm:pt modelId="{60FDB13A-D706-4D82-ADAE-4FB619D3DB7D}" type="asst">
      <dgm:prSet custT="1"/>
      <dgm:spPr/>
      <dgm:t>
        <a:bodyPr/>
        <a:lstStyle/>
        <a:p>
          <a:r>
            <a:rPr lang="en-ZA" sz="2400" dirty="0" smtClean="0"/>
            <a:t>ANCA vasculitis</a:t>
          </a:r>
          <a:endParaRPr lang="en-ZA" sz="2400" dirty="0"/>
        </a:p>
      </dgm:t>
    </dgm:pt>
    <dgm:pt modelId="{DF7073D8-CF31-418D-A573-B3E837DD717A}" type="parTrans" cxnId="{4BCD8695-FD5E-47A6-8726-E3C6C98722BF}">
      <dgm:prSet/>
      <dgm:spPr/>
      <dgm:t>
        <a:bodyPr/>
        <a:lstStyle/>
        <a:p>
          <a:endParaRPr lang="en-ZA"/>
        </a:p>
      </dgm:t>
    </dgm:pt>
    <dgm:pt modelId="{60F0BDB3-2FF9-4762-883B-4D3C9AF79DF9}" type="sibTrans" cxnId="{4BCD8695-FD5E-47A6-8726-E3C6C98722BF}">
      <dgm:prSet/>
      <dgm:spPr/>
      <dgm:t>
        <a:bodyPr/>
        <a:lstStyle/>
        <a:p>
          <a:endParaRPr lang="en-ZA"/>
        </a:p>
      </dgm:t>
    </dgm:pt>
    <dgm:pt modelId="{9DF90B10-41D9-4318-B277-4308B58B6967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HSP</a:t>
          </a:r>
          <a:r>
            <a:rPr lang="en-ZA" sz="2400" dirty="0" smtClean="0"/>
            <a:t/>
          </a:r>
          <a:endParaRPr lang="en-ZA" sz="2400" dirty="0"/>
        </a:p>
      </dgm:t>
    </dgm:pt>
    <dgm:pt modelId="{E641379B-8EB2-4C03-B763-A939CC44C091}" type="parTrans" cxnId="{904AB3D2-D483-4943-9BA9-798C1179E76B}">
      <dgm:prSet/>
      <dgm:spPr/>
      <dgm:t>
        <a:bodyPr/>
        <a:lstStyle/>
        <a:p>
          <a:endParaRPr lang="en-ZA"/>
        </a:p>
      </dgm:t>
    </dgm:pt>
    <dgm:pt modelId="{78FF5349-4A93-4853-A34A-B75ED771AFED}" type="sibTrans" cxnId="{904AB3D2-D483-4943-9BA9-798C1179E76B}">
      <dgm:prSet/>
      <dgm:spPr/>
      <dgm:t>
        <a:bodyPr/>
        <a:lstStyle/>
        <a:p>
          <a:endParaRPr lang="en-ZA"/>
        </a:p>
      </dgm:t>
    </dgm:pt>
    <dgm:pt modelId="{1E74B40F-1C1A-4D9A-92AF-BFEE729D7AC7}" type="asst">
      <dgm:prSet custT="1"/>
      <dgm:spPr/>
      <dgm:t>
        <a:bodyPr/>
        <a:lstStyle/>
        <a:p>
          <a:r>
            <a:rPr lang="en-ZA" sz="2400" dirty="0" err="1" smtClean="0"/>
            <a:t>Wegeners</a:t>
          </a:r>
          <a:endParaRPr lang="en-ZA" sz="2400" dirty="0"/>
        </a:p>
      </dgm:t>
    </dgm:pt>
    <dgm:pt modelId="{E8C7FC84-3480-4630-B154-D0DBBA35CF22}" type="parTrans" cxnId="{9AF20753-FC7E-462E-832C-D58D6F6CB655}">
      <dgm:prSet/>
      <dgm:spPr/>
      <dgm:t>
        <a:bodyPr/>
        <a:lstStyle/>
        <a:p>
          <a:endParaRPr lang="en-ZA"/>
        </a:p>
      </dgm:t>
    </dgm:pt>
    <dgm:pt modelId="{6AF11E53-3A88-4BE7-8FB8-A3F9FD666F59}" type="sibTrans" cxnId="{9AF20753-FC7E-462E-832C-D58D6F6CB655}">
      <dgm:prSet/>
      <dgm:spPr/>
      <dgm:t>
        <a:bodyPr/>
        <a:lstStyle/>
        <a:p>
          <a:endParaRPr lang="en-ZA"/>
        </a:p>
      </dgm:t>
    </dgm:pt>
    <dgm:pt modelId="{4FE0612D-5F87-4B07-AF02-F85E2C14EC0D}" type="asst">
      <dgm:prSet custT="1"/>
      <dgm:spPr/>
      <dgm:t>
        <a:bodyPr/>
        <a:lstStyle/>
        <a:p>
          <a:r>
            <a:rPr lang="en-ZA" sz="2400" dirty="0" smtClean="0"/>
            <a:t>MPA</a:t>
          </a:r>
          <a:endParaRPr lang="en-ZA" sz="2400" dirty="0"/>
        </a:p>
      </dgm:t>
    </dgm:pt>
    <dgm:pt modelId="{DC215A51-7F60-4062-B60A-2B0CBE30DF5C}" type="parTrans" cxnId="{44DFB6A1-AD24-4E34-97DE-9CD086456BB1}">
      <dgm:prSet/>
      <dgm:spPr/>
      <dgm:t>
        <a:bodyPr/>
        <a:lstStyle/>
        <a:p>
          <a:endParaRPr lang="en-ZA"/>
        </a:p>
      </dgm:t>
    </dgm:pt>
    <dgm:pt modelId="{04AD810F-B163-4577-8148-43279B5FE1F7}" type="sibTrans" cxnId="{44DFB6A1-AD24-4E34-97DE-9CD086456BB1}">
      <dgm:prSet/>
      <dgm:spPr/>
      <dgm:t>
        <a:bodyPr/>
        <a:lstStyle/>
        <a:p>
          <a:endParaRPr lang="en-ZA"/>
        </a:p>
      </dgm:t>
    </dgm:pt>
    <dgm:pt modelId="{6F647E13-074A-44AC-8E7D-586033035511}" type="asst">
      <dgm:prSet custT="1"/>
      <dgm:spPr/>
      <dgm:t>
        <a:bodyPr/>
        <a:lstStyle/>
        <a:p>
          <a:r>
            <a:rPr lang="en-ZA" sz="2400" dirty="0" err="1" smtClean="0"/>
            <a:t>Churg</a:t>
          </a:r>
          <a:r>
            <a:rPr lang="en-ZA" sz="2400" dirty="0" smtClean="0"/>
            <a:t>Strauss</a:t>
          </a:r>
          <a:endParaRPr lang="en-ZA" sz="2400" dirty="0"/>
        </a:p>
      </dgm:t>
    </dgm:pt>
    <dgm:pt modelId="{AA693000-22F4-415E-BB78-4DA6FF843024}" type="parTrans" cxnId="{85236848-3FE3-44FB-A46B-7AAA212D6B8E}">
      <dgm:prSet/>
      <dgm:spPr/>
      <dgm:t>
        <a:bodyPr/>
        <a:lstStyle/>
        <a:p>
          <a:endParaRPr lang="en-ZA"/>
        </a:p>
      </dgm:t>
    </dgm:pt>
    <dgm:pt modelId="{6B10EB6F-742F-409F-A4E1-4D2FB28EBBB3}" type="sibTrans" cxnId="{85236848-3FE3-44FB-A46B-7AAA212D6B8E}">
      <dgm:prSet/>
      <dgm:spPr/>
      <dgm:t>
        <a:bodyPr/>
        <a:lstStyle/>
        <a:p>
          <a:endParaRPr lang="en-ZA"/>
        </a:p>
      </dgm:t>
    </dgm:pt>
    <dgm:pt modelId="{4A8517C1-67C7-4869-8382-525F5A6A4D94}">
      <dgm:prSet/>
      <dgm:spPr/>
      <dgm:t>
        <a:bodyPr/>
        <a:lstStyle/>
        <a:p>
          <a:r>
            <a:rPr lang="en-ZA" dirty="0" smtClean="0"/>
            <a:t>Giant Temporal Arteritis</a:t>
          </a:r>
          <a:endParaRPr lang="en-ZA" dirty="0"/>
        </a:p>
      </dgm:t>
    </dgm:pt>
    <dgm:pt modelId="{10A91686-41C5-45EC-81ED-D4CACC7B3DA2}" type="parTrans" cxnId="{F33B0549-F861-41EA-A013-DB456E5E6871}">
      <dgm:prSet/>
      <dgm:spPr/>
      <dgm:t>
        <a:bodyPr/>
        <a:lstStyle/>
        <a:p>
          <a:endParaRPr lang="en-ZA"/>
        </a:p>
      </dgm:t>
    </dgm:pt>
    <dgm:pt modelId="{8DD96119-FC8F-4DA8-8BC5-A7AAE62A7B2B}" type="sibTrans" cxnId="{F33B0549-F861-41EA-A013-DB456E5E6871}">
      <dgm:prSet/>
      <dgm:spPr/>
      <dgm:t>
        <a:bodyPr/>
        <a:lstStyle/>
        <a:p>
          <a:endParaRPr lang="en-ZA"/>
        </a:p>
      </dgm:t>
    </dgm:pt>
    <dgm:pt modelId="{E0DFEF9E-ED63-4397-A28A-51A76639ED49}" type="pres">
      <dgm:prSet presAssocID="{BD439C90-6770-44D4-BF6F-B7B57E7D00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2EFA6991-002E-4CCB-9D05-6CC7DC53DA2C}" type="pres">
      <dgm:prSet presAssocID="{B560BABA-2FB3-4478-A463-717623FD2805}" presName="hierRoot1" presStyleCnt="0">
        <dgm:presLayoutVars>
          <dgm:hierBranch val="init"/>
        </dgm:presLayoutVars>
      </dgm:prSet>
      <dgm:spPr/>
    </dgm:pt>
    <dgm:pt modelId="{6EF3B2D3-055F-45CE-9D43-33E9D78B6E50}" type="pres">
      <dgm:prSet presAssocID="{B560BABA-2FB3-4478-A463-717623FD2805}" presName="rootComposite1" presStyleCnt="0"/>
      <dgm:spPr/>
    </dgm:pt>
    <dgm:pt modelId="{05178C78-E1FA-4CF5-8068-4C7BA71871B3}" type="pres">
      <dgm:prSet presAssocID="{B560BABA-2FB3-4478-A463-717623FD2805}" presName="rootText1" presStyleLbl="node0" presStyleIdx="0" presStyleCnt="1" custScaleX="451773" custScaleY="182278" custLinFactNeighborX="-418" custLinFactNeighborY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B668129-A06F-46FA-BAF5-E208F03BD53E}" type="pres">
      <dgm:prSet presAssocID="{B560BABA-2FB3-4478-A463-717623FD2805}" presName="rootConnector1" presStyleLbl="node1" presStyleIdx="0" presStyleCnt="0"/>
      <dgm:spPr/>
      <dgm:t>
        <a:bodyPr/>
        <a:lstStyle/>
        <a:p>
          <a:endParaRPr lang="en-ZA"/>
        </a:p>
      </dgm:t>
    </dgm:pt>
    <dgm:pt modelId="{E5EB4593-1F7D-43F1-AE2A-97814954097B}" type="pres">
      <dgm:prSet presAssocID="{B560BABA-2FB3-4478-A463-717623FD2805}" presName="hierChild2" presStyleCnt="0"/>
      <dgm:spPr/>
    </dgm:pt>
    <dgm:pt modelId="{9617E6EE-0D8A-4820-BA2E-9262E4FC1D0D}" type="pres">
      <dgm:prSet presAssocID="{B5DD6026-E8DF-4BBD-94F9-1E67D79D258E}" presName="Name37" presStyleLbl="parChTrans1D2" presStyleIdx="0" presStyleCnt="3"/>
      <dgm:spPr/>
      <dgm:t>
        <a:bodyPr/>
        <a:lstStyle/>
        <a:p>
          <a:endParaRPr lang="en-ZA"/>
        </a:p>
      </dgm:t>
    </dgm:pt>
    <dgm:pt modelId="{7DD06C23-59DD-4330-8A4D-FDD6A6F2E2CF}" type="pres">
      <dgm:prSet presAssocID="{9BAEF385-BBE1-4A86-A337-DB84670B28B6}" presName="hierRoot2" presStyleCnt="0">
        <dgm:presLayoutVars>
          <dgm:hierBranch val="init"/>
        </dgm:presLayoutVars>
      </dgm:prSet>
      <dgm:spPr/>
    </dgm:pt>
    <dgm:pt modelId="{A5848E9A-ED73-4E5B-A1F5-65F57664186E}" type="pres">
      <dgm:prSet presAssocID="{9BAEF385-BBE1-4A86-A337-DB84670B28B6}" presName="rootComposite" presStyleCnt="0"/>
      <dgm:spPr/>
    </dgm:pt>
    <dgm:pt modelId="{42AE4C62-C7FF-4686-9E56-5DD066D04F36}" type="pres">
      <dgm:prSet presAssocID="{9BAEF385-BBE1-4A86-A337-DB84670B28B6}" presName="rootText" presStyleLbl="node2" presStyleIdx="0" presStyleCnt="3" custScaleX="16787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913D6EF-97FE-43BA-B2B2-B7FAF758CCF2}" type="pres">
      <dgm:prSet presAssocID="{9BAEF385-BBE1-4A86-A337-DB84670B28B6}" presName="rootConnector" presStyleLbl="node2" presStyleIdx="0" presStyleCnt="3"/>
      <dgm:spPr/>
      <dgm:t>
        <a:bodyPr/>
        <a:lstStyle/>
        <a:p>
          <a:endParaRPr lang="en-ZA"/>
        </a:p>
      </dgm:t>
    </dgm:pt>
    <dgm:pt modelId="{A4FE99D1-612A-44C5-A458-AF9DCA88D878}" type="pres">
      <dgm:prSet presAssocID="{9BAEF385-BBE1-4A86-A337-DB84670B28B6}" presName="hierChild4" presStyleCnt="0"/>
      <dgm:spPr/>
    </dgm:pt>
    <dgm:pt modelId="{E8B925BB-580C-459B-B906-D8C6548A7ABC}" type="pres">
      <dgm:prSet presAssocID="{D1484826-F118-45B8-BA39-19417AFFB793}" presName="Name37" presStyleLbl="parChTrans1D3" presStyleIdx="0" presStyleCnt="6"/>
      <dgm:spPr/>
      <dgm:t>
        <a:bodyPr/>
        <a:lstStyle/>
        <a:p>
          <a:endParaRPr lang="en-ZA"/>
        </a:p>
      </dgm:t>
    </dgm:pt>
    <dgm:pt modelId="{72482672-1312-4DFC-A629-5A3A2C62A88F}" type="pres">
      <dgm:prSet presAssocID="{0CB472D8-6663-4659-BEB2-297F66C5DDE3}" presName="hierRoot2" presStyleCnt="0">
        <dgm:presLayoutVars>
          <dgm:hierBranch val="init"/>
        </dgm:presLayoutVars>
      </dgm:prSet>
      <dgm:spPr/>
    </dgm:pt>
    <dgm:pt modelId="{FCCAC29C-0BDD-4F37-9C65-B9370519FCCB}" type="pres">
      <dgm:prSet presAssocID="{0CB472D8-6663-4659-BEB2-297F66C5DDE3}" presName="rootComposite" presStyleCnt="0"/>
      <dgm:spPr/>
    </dgm:pt>
    <dgm:pt modelId="{83B8FB0A-35FC-48A8-9310-54D962E106CC}" type="pres">
      <dgm:prSet presAssocID="{0CB472D8-6663-4659-BEB2-297F66C5DDE3}" presName="rootText" presStyleLbl="node3" presStyleIdx="0" presStyleCnt="2" custScaleX="126989" custScaleY="191902" custLinFactNeighborX="-720" custLinFactNeighborY="-48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87111EA-00DD-4C39-A6D2-6CDCF13B81C5}" type="pres">
      <dgm:prSet presAssocID="{0CB472D8-6663-4659-BEB2-297F66C5DDE3}" presName="rootConnector" presStyleLbl="node3" presStyleIdx="0" presStyleCnt="2"/>
      <dgm:spPr/>
      <dgm:t>
        <a:bodyPr/>
        <a:lstStyle/>
        <a:p>
          <a:endParaRPr lang="en-ZA"/>
        </a:p>
      </dgm:t>
    </dgm:pt>
    <dgm:pt modelId="{894BF389-AF39-46A1-8592-80849B468E02}" type="pres">
      <dgm:prSet presAssocID="{0CB472D8-6663-4659-BEB2-297F66C5DDE3}" presName="hierChild4" presStyleCnt="0"/>
      <dgm:spPr/>
    </dgm:pt>
    <dgm:pt modelId="{6371A019-A73D-4119-8FE9-A36D608BA5F1}" type="pres">
      <dgm:prSet presAssocID="{0CB472D8-6663-4659-BEB2-297F66C5DDE3}" presName="hierChild5" presStyleCnt="0"/>
      <dgm:spPr/>
    </dgm:pt>
    <dgm:pt modelId="{B6522690-7C95-4988-A843-4AE6BD1AC56D}" type="pres">
      <dgm:prSet presAssocID="{10A91686-41C5-45EC-81ED-D4CACC7B3DA2}" presName="Name37" presStyleLbl="parChTrans1D3" presStyleIdx="1" presStyleCnt="6"/>
      <dgm:spPr/>
      <dgm:t>
        <a:bodyPr/>
        <a:lstStyle/>
        <a:p>
          <a:endParaRPr lang="en-ZA"/>
        </a:p>
      </dgm:t>
    </dgm:pt>
    <dgm:pt modelId="{1B0E8B6E-ED08-443F-89B7-79D1933D2B71}" type="pres">
      <dgm:prSet presAssocID="{4A8517C1-67C7-4869-8382-525F5A6A4D94}" presName="hierRoot2" presStyleCnt="0">
        <dgm:presLayoutVars>
          <dgm:hierBranch val="init"/>
        </dgm:presLayoutVars>
      </dgm:prSet>
      <dgm:spPr/>
    </dgm:pt>
    <dgm:pt modelId="{382171CD-0EFC-4C0C-9EE0-FDC8E580B8BC}" type="pres">
      <dgm:prSet presAssocID="{4A8517C1-67C7-4869-8382-525F5A6A4D94}" presName="rootComposite" presStyleCnt="0"/>
      <dgm:spPr/>
    </dgm:pt>
    <dgm:pt modelId="{0F6BDEA7-C7AF-459A-8122-E4A70E0E3FB6}" type="pres">
      <dgm:prSet presAssocID="{4A8517C1-67C7-4869-8382-525F5A6A4D94}" presName="rootText" presStyleLbl="node3" presStyleIdx="1" presStyleCnt="2" custScaleX="154640" custScaleY="14760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2FF4F9A-E29E-4B4F-B496-9607D6C0465D}" type="pres">
      <dgm:prSet presAssocID="{4A8517C1-67C7-4869-8382-525F5A6A4D94}" presName="rootConnector" presStyleLbl="node3" presStyleIdx="1" presStyleCnt="2"/>
      <dgm:spPr/>
      <dgm:t>
        <a:bodyPr/>
        <a:lstStyle/>
        <a:p>
          <a:endParaRPr lang="en-ZA"/>
        </a:p>
      </dgm:t>
    </dgm:pt>
    <dgm:pt modelId="{A96C66B7-A13A-4247-8C86-D200965C66A3}" type="pres">
      <dgm:prSet presAssocID="{4A8517C1-67C7-4869-8382-525F5A6A4D94}" presName="hierChild4" presStyleCnt="0"/>
      <dgm:spPr/>
    </dgm:pt>
    <dgm:pt modelId="{4BC0E727-C369-48C5-ACA9-AF5F8661B127}" type="pres">
      <dgm:prSet presAssocID="{4A8517C1-67C7-4869-8382-525F5A6A4D94}" presName="hierChild5" presStyleCnt="0"/>
      <dgm:spPr/>
    </dgm:pt>
    <dgm:pt modelId="{E48896F0-2AB9-4547-85D2-213F01BC973C}" type="pres">
      <dgm:prSet presAssocID="{9BAEF385-BBE1-4A86-A337-DB84670B28B6}" presName="hierChild5" presStyleCnt="0"/>
      <dgm:spPr/>
    </dgm:pt>
    <dgm:pt modelId="{D34F9B09-21BA-42F0-AED2-9D1357D623F8}" type="pres">
      <dgm:prSet presAssocID="{1B46240E-287E-4A79-BCDB-19DC7C2B5DC6}" presName="Name37" presStyleLbl="parChTrans1D2" presStyleIdx="1" presStyleCnt="3"/>
      <dgm:spPr/>
      <dgm:t>
        <a:bodyPr/>
        <a:lstStyle/>
        <a:p>
          <a:endParaRPr lang="en-ZA"/>
        </a:p>
      </dgm:t>
    </dgm:pt>
    <dgm:pt modelId="{C584A5FB-15CD-4A23-BE3E-FEF3315DD795}" type="pres">
      <dgm:prSet presAssocID="{D8562B23-380A-4E27-9D37-751BEB29B1FF}" presName="hierRoot2" presStyleCnt="0">
        <dgm:presLayoutVars>
          <dgm:hierBranch val="init"/>
        </dgm:presLayoutVars>
      </dgm:prSet>
      <dgm:spPr/>
    </dgm:pt>
    <dgm:pt modelId="{89004A58-9462-4590-BF2A-0484F35C91A1}" type="pres">
      <dgm:prSet presAssocID="{D8562B23-380A-4E27-9D37-751BEB29B1FF}" presName="rootComposite" presStyleCnt="0"/>
      <dgm:spPr/>
    </dgm:pt>
    <dgm:pt modelId="{661662FE-A71A-469E-91A4-A446540C2B89}" type="pres">
      <dgm:prSet presAssocID="{D8562B23-380A-4E27-9D37-751BEB29B1FF}" presName="rootText" presStyleLbl="node2" presStyleIdx="1" presStyleCnt="3" custScaleX="151357" custScaleY="12244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E1284C2-294A-490F-B690-F591E0BF8100}" type="pres">
      <dgm:prSet presAssocID="{D8562B23-380A-4E27-9D37-751BEB29B1FF}" presName="rootConnector" presStyleLbl="node2" presStyleIdx="1" presStyleCnt="3"/>
      <dgm:spPr/>
      <dgm:t>
        <a:bodyPr/>
        <a:lstStyle/>
        <a:p>
          <a:endParaRPr lang="en-ZA"/>
        </a:p>
      </dgm:t>
    </dgm:pt>
    <dgm:pt modelId="{755B06E1-DA7D-4736-B378-EF728C5DDA8C}" type="pres">
      <dgm:prSet presAssocID="{D8562B23-380A-4E27-9D37-751BEB29B1FF}" presName="hierChild4" presStyleCnt="0"/>
      <dgm:spPr/>
    </dgm:pt>
    <dgm:pt modelId="{23EF227C-6C2E-4C5A-91BE-E93B0491A3C6}" type="pres">
      <dgm:prSet presAssocID="{D8562B23-380A-4E27-9D37-751BEB29B1FF}" presName="hierChild5" presStyleCnt="0"/>
      <dgm:spPr/>
    </dgm:pt>
    <dgm:pt modelId="{9B7567F4-7B66-42C7-9D18-F2898A76135E}" type="pres">
      <dgm:prSet presAssocID="{2D5ED56F-2BDA-4B77-8A26-C9BDDD6F7ED9}" presName="Name111" presStyleLbl="parChTrans1D3" presStyleIdx="2" presStyleCnt="6"/>
      <dgm:spPr/>
      <dgm:t>
        <a:bodyPr/>
        <a:lstStyle/>
        <a:p>
          <a:endParaRPr lang="en-ZA"/>
        </a:p>
      </dgm:t>
    </dgm:pt>
    <dgm:pt modelId="{21940164-7C5F-4F8A-9E17-C234B588AEB9}" type="pres">
      <dgm:prSet presAssocID="{87942D29-79F4-4BE9-8606-BD60E1446AB7}" presName="hierRoot3" presStyleCnt="0">
        <dgm:presLayoutVars>
          <dgm:hierBranch val="init"/>
        </dgm:presLayoutVars>
      </dgm:prSet>
      <dgm:spPr/>
    </dgm:pt>
    <dgm:pt modelId="{663A01EC-C824-424D-B439-0B438114DD09}" type="pres">
      <dgm:prSet presAssocID="{87942D29-79F4-4BE9-8606-BD60E1446AB7}" presName="rootComposite3" presStyleCnt="0"/>
      <dgm:spPr/>
    </dgm:pt>
    <dgm:pt modelId="{BD058CB9-CE46-40C4-8D5C-85C17A3E96BA}" type="pres">
      <dgm:prSet presAssocID="{87942D29-79F4-4BE9-8606-BD60E1446AB7}" presName="rootText3" presStyleLbl="asst2" presStyleIdx="0" presStyleCnt="7" custScaleX="15156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4E9832F-58E7-4B0B-8865-6853367889B6}" type="pres">
      <dgm:prSet presAssocID="{87942D29-79F4-4BE9-8606-BD60E1446AB7}" presName="rootConnector3" presStyleLbl="asst2" presStyleIdx="0" presStyleCnt="7"/>
      <dgm:spPr/>
      <dgm:t>
        <a:bodyPr/>
        <a:lstStyle/>
        <a:p>
          <a:endParaRPr lang="en-ZA"/>
        </a:p>
      </dgm:t>
    </dgm:pt>
    <dgm:pt modelId="{E42122F7-FEBF-4E9D-84E9-922EC3D5AB32}" type="pres">
      <dgm:prSet presAssocID="{87942D29-79F4-4BE9-8606-BD60E1446AB7}" presName="hierChild6" presStyleCnt="0"/>
      <dgm:spPr/>
    </dgm:pt>
    <dgm:pt modelId="{025D9AA6-F15F-426B-950B-CED73669CBA4}" type="pres">
      <dgm:prSet presAssocID="{87942D29-79F4-4BE9-8606-BD60E1446AB7}" presName="hierChild7" presStyleCnt="0"/>
      <dgm:spPr/>
    </dgm:pt>
    <dgm:pt modelId="{261DED58-DE3E-431B-A807-69C3340564B5}" type="pres">
      <dgm:prSet presAssocID="{8928F65E-0FFD-42CD-8464-509E2FBF1EE3}" presName="Name111" presStyleLbl="parChTrans1D3" presStyleIdx="3" presStyleCnt="6"/>
      <dgm:spPr/>
      <dgm:t>
        <a:bodyPr/>
        <a:lstStyle/>
        <a:p>
          <a:endParaRPr lang="en-ZA"/>
        </a:p>
      </dgm:t>
    </dgm:pt>
    <dgm:pt modelId="{3D8CEAFB-9FB2-49F1-AAD0-5FBA6C748571}" type="pres">
      <dgm:prSet presAssocID="{482467BF-6EC6-4B8E-BB74-10C44513A454}" presName="hierRoot3" presStyleCnt="0">
        <dgm:presLayoutVars>
          <dgm:hierBranch val="init"/>
        </dgm:presLayoutVars>
      </dgm:prSet>
      <dgm:spPr/>
    </dgm:pt>
    <dgm:pt modelId="{F04A3B37-FC78-4592-9D17-93043382D85E}" type="pres">
      <dgm:prSet presAssocID="{482467BF-6EC6-4B8E-BB74-10C44513A454}" presName="rootComposite3" presStyleCnt="0"/>
      <dgm:spPr/>
    </dgm:pt>
    <dgm:pt modelId="{965D50E5-5DD0-49EA-8D17-BAC2CF1E216B}" type="pres">
      <dgm:prSet presAssocID="{482467BF-6EC6-4B8E-BB74-10C44513A454}" presName="rootText3" presStyleLbl="asst2" presStyleIdx="1" presStyleCnt="7" custScaleX="131840" custScaleY="12711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175DBF9-0A42-40AD-94F4-6C4779389878}" type="pres">
      <dgm:prSet presAssocID="{482467BF-6EC6-4B8E-BB74-10C44513A454}" presName="rootConnector3" presStyleLbl="asst2" presStyleIdx="1" presStyleCnt="7"/>
      <dgm:spPr/>
      <dgm:t>
        <a:bodyPr/>
        <a:lstStyle/>
        <a:p>
          <a:endParaRPr lang="en-ZA"/>
        </a:p>
      </dgm:t>
    </dgm:pt>
    <dgm:pt modelId="{0815F6CF-7C35-4B00-B6E4-7C5AB1E12AD5}" type="pres">
      <dgm:prSet presAssocID="{482467BF-6EC6-4B8E-BB74-10C44513A454}" presName="hierChild6" presStyleCnt="0"/>
      <dgm:spPr/>
    </dgm:pt>
    <dgm:pt modelId="{A4DDC517-8AC8-4E35-BA50-0CCD4CB650E0}" type="pres">
      <dgm:prSet presAssocID="{482467BF-6EC6-4B8E-BB74-10C44513A454}" presName="hierChild7" presStyleCnt="0"/>
      <dgm:spPr/>
    </dgm:pt>
    <dgm:pt modelId="{8A703501-55F8-4C0E-A151-98FD335277B8}" type="pres">
      <dgm:prSet presAssocID="{C619549F-8D33-4254-A205-FBA661254729}" presName="Name37" presStyleLbl="parChTrans1D2" presStyleIdx="2" presStyleCnt="3"/>
      <dgm:spPr/>
      <dgm:t>
        <a:bodyPr/>
        <a:lstStyle/>
        <a:p>
          <a:endParaRPr lang="en-ZA"/>
        </a:p>
      </dgm:t>
    </dgm:pt>
    <dgm:pt modelId="{06B2EFED-464C-4725-A550-C7F81B6743E3}" type="pres">
      <dgm:prSet presAssocID="{F7B6794F-D772-4413-A91B-01D02383F1C1}" presName="hierRoot2" presStyleCnt="0">
        <dgm:presLayoutVars>
          <dgm:hierBranch val="init"/>
        </dgm:presLayoutVars>
      </dgm:prSet>
      <dgm:spPr/>
    </dgm:pt>
    <dgm:pt modelId="{0CF8144C-185C-4F1D-B9C2-3484A0333BA0}" type="pres">
      <dgm:prSet presAssocID="{F7B6794F-D772-4413-A91B-01D02383F1C1}" presName="rootComposite" presStyleCnt="0"/>
      <dgm:spPr/>
    </dgm:pt>
    <dgm:pt modelId="{FD967DCF-A22C-44F1-9760-C019406BE17B}" type="pres">
      <dgm:prSet presAssocID="{F7B6794F-D772-4413-A91B-01D02383F1C1}" presName="rootText" presStyleLbl="node2" presStyleIdx="2" presStyleCnt="3" custScaleX="18367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EE05795-54F5-46B2-95CD-356B0E62BD16}" type="pres">
      <dgm:prSet presAssocID="{F7B6794F-D772-4413-A91B-01D02383F1C1}" presName="rootConnector" presStyleLbl="node2" presStyleIdx="2" presStyleCnt="3"/>
      <dgm:spPr/>
      <dgm:t>
        <a:bodyPr/>
        <a:lstStyle/>
        <a:p>
          <a:endParaRPr lang="en-ZA"/>
        </a:p>
      </dgm:t>
    </dgm:pt>
    <dgm:pt modelId="{B5B41932-5986-4043-BB56-3E97157088CA}" type="pres">
      <dgm:prSet presAssocID="{F7B6794F-D772-4413-A91B-01D02383F1C1}" presName="hierChild4" presStyleCnt="0"/>
      <dgm:spPr/>
    </dgm:pt>
    <dgm:pt modelId="{8A92BA98-330E-4063-A427-45D7CCA83A64}" type="pres">
      <dgm:prSet presAssocID="{F7B6794F-D772-4413-A91B-01D02383F1C1}" presName="hierChild5" presStyleCnt="0"/>
      <dgm:spPr/>
    </dgm:pt>
    <dgm:pt modelId="{E54DDDAC-9D76-47E3-B58A-174151453349}" type="pres">
      <dgm:prSet presAssocID="{DF7073D8-CF31-418D-A573-B3E837DD717A}" presName="Name111" presStyleLbl="parChTrans1D3" presStyleIdx="4" presStyleCnt="6"/>
      <dgm:spPr/>
      <dgm:t>
        <a:bodyPr/>
        <a:lstStyle/>
        <a:p>
          <a:endParaRPr lang="en-ZA"/>
        </a:p>
      </dgm:t>
    </dgm:pt>
    <dgm:pt modelId="{09519170-1BD6-43BF-B6A3-01B73E7A0E0D}" type="pres">
      <dgm:prSet presAssocID="{60FDB13A-D706-4D82-ADAE-4FB619D3DB7D}" presName="hierRoot3" presStyleCnt="0">
        <dgm:presLayoutVars>
          <dgm:hierBranch val="init"/>
        </dgm:presLayoutVars>
      </dgm:prSet>
      <dgm:spPr/>
    </dgm:pt>
    <dgm:pt modelId="{73A0E0ED-195A-4D7F-849A-1084C089C925}" type="pres">
      <dgm:prSet presAssocID="{60FDB13A-D706-4D82-ADAE-4FB619D3DB7D}" presName="rootComposite3" presStyleCnt="0"/>
      <dgm:spPr/>
    </dgm:pt>
    <dgm:pt modelId="{26185968-0F88-4762-98BD-1B69742CDCD9}" type="pres">
      <dgm:prSet presAssocID="{60FDB13A-D706-4D82-ADAE-4FB619D3DB7D}" presName="rootText3" presStyleLbl="asst2" presStyleIdx="2" presStyleCnt="7" custScaleX="157311" custScaleY="142003" custLinFactNeighborX="-639" custLinFactNeighborY="-366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27B2F27-C24C-41E7-B330-600483306DDD}" type="pres">
      <dgm:prSet presAssocID="{60FDB13A-D706-4D82-ADAE-4FB619D3DB7D}" presName="rootConnector3" presStyleLbl="asst2" presStyleIdx="2" presStyleCnt="7"/>
      <dgm:spPr/>
      <dgm:t>
        <a:bodyPr/>
        <a:lstStyle/>
        <a:p>
          <a:endParaRPr lang="en-ZA"/>
        </a:p>
      </dgm:t>
    </dgm:pt>
    <dgm:pt modelId="{7B9F435B-CF18-4752-95C2-0A81B4F17DB3}" type="pres">
      <dgm:prSet presAssocID="{60FDB13A-D706-4D82-ADAE-4FB619D3DB7D}" presName="hierChild6" presStyleCnt="0"/>
      <dgm:spPr/>
    </dgm:pt>
    <dgm:pt modelId="{7E7DD0F9-B97B-46CA-AA3E-47A25FEC5744}" type="pres">
      <dgm:prSet presAssocID="{60FDB13A-D706-4D82-ADAE-4FB619D3DB7D}" presName="hierChild7" presStyleCnt="0"/>
      <dgm:spPr/>
    </dgm:pt>
    <dgm:pt modelId="{893C28E4-2B94-465E-B1BD-0F8C308597E8}" type="pres">
      <dgm:prSet presAssocID="{E8C7FC84-3480-4630-B154-D0DBBA35CF22}" presName="Name111" presStyleLbl="parChTrans1D4" presStyleIdx="0" presStyleCnt="3"/>
      <dgm:spPr/>
      <dgm:t>
        <a:bodyPr/>
        <a:lstStyle/>
        <a:p>
          <a:endParaRPr lang="en-ZA"/>
        </a:p>
      </dgm:t>
    </dgm:pt>
    <dgm:pt modelId="{0C2E5BB0-29CB-4162-B1FF-13ABE08568C3}" type="pres">
      <dgm:prSet presAssocID="{1E74B40F-1C1A-4D9A-92AF-BFEE729D7AC7}" presName="hierRoot3" presStyleCnt="0">
        <dgm:presLayoutVars>
          <dgm:hierBranch val="init"/>
        </dgm:presLayoutVars>
      </dgm:prSet>
      <dgm:spPr/>
    </dgm:pt>
    <dgm:pt modelId="{E8B7B70A-C749-4E89-B484-C0692BC9D004}" type="pres">
      <dgm:prSet presAssocID="{1E74B40F-1C1A-4D9A-92AF-BFEE729D7AC7}" presName="rootComposite3" presStyleCnt="0"/>
      <dgm:spPr/>
    </dgm:pt>
    <dgm:pt modelId="{28CFF945-F0D2-4A5C-9CA9-BEECA6568276}" type="pres">
      <dgm:prSet presAssocID="{1E74B40F-1C1A-4D9A-92AF-BFEE729D7AC7}" presName="rootText3" presStyleLbl="asst2" presStyleIdx="3" presStyleCnt="7" custScaleX="147988" custLinFactNeighborX="7176" custLinFactNeighborY="146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8D0AB5B-6361-4139-96C8-719BE531AE40}" type="pres">
      <dgm:prSet presAssocID="{1E74B40F-1C1A-4D9A-92AF-BFEE729D7AC7}" presName="rootConnector3" presStyleLbl="asst2" presStyleIdx="3" presStyleCnt="7"/>
      <dgm:spPr/>
      <dgm:t>
        <a:bodyPr/>
        <a:lstStyle/>
        <a:p>
          <a:endParaRPr lang="en-ZA"/>
        </a:p>
      </dgm:t>
    </dgm:pt>
    <dgm:pt modelId="{661139F2-966A-4B10-8763-C41603E65B48}" type="pres">
      <dgm:prSet presAssocID="{1E74B40F-1C1A-4D9A-92AF-BFEE729D7AC7}" presName="hierChild6" presStyleCnt="0"/>
      <dgm:spPr/>
    </dgm:pt>
    <dgm:pt modelId="{1F227407-38C0-4E5D-A7F7-57051BE3C64E}" type="pres">
      <dgm:prSet presAssocID="{1E74B40F-1C1A-4D9A-92AF-BFEE729D7AC7}" presName="hierChild7" presStyleCnt="0"/>
      <dgm:spPr/>
    </dgm:pt>
    <dgm:pt modelId="{EB8339BA-25E9-493F-852A-42F614ECCAF8}" type="pres">
      <dgm:prSet presAssocID="{DC215A51-7F60-4062-B60A-2B0CBE30DF5C}" presName="Name111" presStyleLbl="parChTrans1D4" presStyleIdx="1" presStyleCnt="3"/>
      <dgm:spPr/>
      <dgm:t>
        <a:bodyPr/>
        <a:lstStyle/>
        <a:p>
          <a:endParaRPr lang="en-ZA"/>
        </a:p>
      </dgm:t>
    </dgm:pt>
    <dgm:pt modelId="{84B230D2-9D61-4AD6-9C59-99F16E0C51A8}" type="pres">
      <dgm:prSet presAssocID="{4FE0612D-5F87-4B07-AF02-F85E2C14EC0D}" presName="hierRoot3" presStyleCnt="0">
        <dgm:presLayoutVars>
          <dgm:hierBranch val="init"/>
        </dgm:presLayoutVars>
      </dgm:prSet>
      <dgm:spPr/>
    </dgm:pt>
    <dgm:pt modelId="{9426FCBA-A475-4DA2-9E28-A9A79E836BC7}" type="pres">
      <dgm:prSet presAssocID="{4FE0612D-5F87-4B07-AF02-F85E2C14EC0D}" presName="rootComposite3" presStyleCnt="0"/>
      <dgm:spPr/>
    </dgm:pt>
    <dgm:pt modelId="{F7993473-3D8B-45B0-BAC1-041D4180358B}" type="pres">
      <dgm:prSet presAssocID="{4FE0612D-5F87-4B07-AF02-F85E2C14EC0D}" presName="rootText3" presStyleLbl="asst2" presStyleIdx="4" presStyleCnt="7" custLinFactNeighborX="-220" custLinFactNeighborY="940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04CB6F2-22AE-40A3-80FF-1B1797F0CB61}" type="pres">
      <dgm:prSet presAssocID="{4FE0612D-5F87-4B07-AF02-F85E2C14EC0D}" presName="rootConnector3" presStyleLbl="asst2" presStyleIdx="4" presStyleCnt="7"/>
      <dgm:spPr/>
      <dgm:t>
        <a:bodyPr/>
        <a:lstStyle/>
        <a:p>
          <a:endParaRPr lang="en-ZA"/>
        </a:p>
      </dgm:t>
    </dgm:pt>
    <dgm:pt modelId="{2DDC72C4-1AA2-4EA2-8CC5-8037B7633A64}" type="pres">
      <dgm:prSet presAssocID="{4FE0612D-5F87-4B07-AF02-F85E2C14EC0D}" presName="hierChild6" presStyleCnt="0"/>
      <dgm:spPr/>
    </dgm:pt>
    <dgm:pt modelId="{4F3E50A9-8579-47B9-A934-599CEA6A3029}" type="pres">
      <dgm:prSet presAssocID="{4FE0612D-5F87-4B07-AF02-F85E2C14EC0D}" presName="hierChild7" presStyleCnt="0"/>
      <dgm:spPr/>
    </dgm:pt>
    <dgm:pt modelId="{FFB0460D-7ADE-4108-9D6B-6F2479F96BFB}" type="pres">
      <dgm:prSet presAssocID="{AA693000-22F4-415E-BB78-4DA6FF843024}" presName="Name111" presStyleLbl="parChTrans1D4" presStyleIdx="2" presStyleCnt="3"/>
      <dgm:spPr/>
      <dgm:t>
        <a:bodyPr/>
        <a:lstStyle/>
        <a:p>
          <a:endParaRPr lang="en-ZA"/>
        </a:p>
      </dgm:t>
    </dgm:pt>
    <dgm:pt modelId="{906E23CC-6285-44AA-A3E5-E2ED8A624501}" type="pres">
      <dgm:prSet presAssocID="{6F647E13-074A-44AC-8E7D-586033035511}" presName="hierRoot3" presStyleCnt="0">
        <dgm:presLayoutVars>
          <dgm:hierBranch val="init"/>
        </dgm:presLayoutVars>
      </dgm:prSet>
      <dgm:spPr/>
    </dgm:pt>
    <dgm:pt modelId="{27875399-77BC-4F8A-8D92-BC34E248555A}" type="pres">
      <dgm:prSet presAssocID="{6F647E13-074A-44AC-8E7D-586033035511}" presName="rootComposite3" presStyleCnt="0"/>
      <dgm:spPr/>
    </dgm:pt>
    <dgm:pt modelId="{AC128307-8599-46AA-B843-2BAE1CCBFB1C}" type="pres">
      <dgm:prSet presAssocID="{6F647E13-074A-44AC-8E7D-586033035511}" presName="rootText3" presStyleLbl="asst2" presStyleIdx="5" presStyleCnt="7" custScaleX="198236" custLinFactNeighborX="-1057" custLinFactNeighborY="31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DD20E66-1C4B-41DD-8B94-82B4FC5B547A}" type="pres">
      <dgm:prSet presAssocID="{6F647E13-074A-44AC-8E7D-586033035511}" presName="rootConnector3" presStyleLbl="asst2" presStyleIdx="5" presStyleCnt="7"/>
      <dgm:spPr/>
      <dgm:t>
        <a:bodyPr/>
        <a:lstStyle/>
        <a:p>
          <a:endParaRPr lang="en-ZA"/>
        </a:p>
      </dgm:t>
    </dgm:pt>
    <dgm:pt modelId="{177F9672-2BD8-4581-9FFF-FFB91E3B7EF4}" type="pres">
      <dgm:prSet presAssocID="{6F647E13-074A-44AC-8E7D-586033035511}" presName="hierChild6" presStyleCnt="0"/>
      <dgm:spPr/>
    </dgm:pt>
    <dgm:pt modelId="{B36E7D71-E67E-4008-BB0E-455C74240E0C}" type="pres">
      <dgm:prSet presAssocID="{6F647E13-074A-44AC-8E7D-586033035511}" presName="hierChild7" presStyleCnt="0"/>
      <dgm:spPr/>
    </dgm:pt>
    <dgm:pt modelId="{B795C3ED-8F5F-43FF-BBA7-6E8357DA0273}" type="pres">
      <dgm:prSet presAssocID="{E641379B-8EB2-4C03-B763-A939CC44C091}" presName="Name111" presStyleLbl="parChTrans1D3" presStyleIdx="5" presStyleCnt="6"/>
      <dgm:spPr/>
      <dgm:t>
        <a:bodyPr/>
        <a:lstStyle/>
        <a:p>
          <a:endParaRPr lang="en-ZA"/>
        </a:p>
      </dgm:t>
    </dgm:pt>
    <dgm:pt modelId="{26CA37BA-E669-4FFC-B659-E27BE7A9776E}" type="pres">
      <dgm:prSet presAssocID="{9DF90B10-41D9-4318-B277-4308B58B6967}" presName="hierRoot3" presStyleCnt="0">
        <dgm:presLayoutVars>
          <dgm:hierBranch val="init"/>
        </dgm:presLayoutVars>
      </dgm:prSet>
      <dgm:spPr/>
    </dgm:pt>
    <dgm:pt modelId="{A90329E3-869D-4835-8214-975EB5ECAE59}" type="pres">
      <dgm:prSet presAssocID="{9DF90B10-41D9-4318-B277-4308B58B6967}" presName="rootComposite3" presStyleCnt="0"/>
      <dgm:spPr/>
    </dgm:pt>
    <dgm:pt modelId="{E7BA5DD1-4A17-4231-AE39-558BF56A22DD}" type="pres">
      <dgm:prSet presAssocID="{9DF90B10-41D9-4318-B277-4308B58B6967}" presName="rootText3" presStyleLbl="asst2" presStyleIdx="6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D427DA0-916B-4821-8CD7-B59E4287AF53}" type="pres">
      <dgm:prSet presAssocID="{9DF90B10-41D9-4318-B277-4308B58B6967}" presName="rootConnector3" presStyleLbl="asst2" presStyleIdx="6" presStyleCnt="7"/>
      <dgm:spPr/>
      <dgm:t>
        <a:bodyPr/>
        <a:lstStyle/>
        <a:p>
          <a:endParaRPr lang="en-ZA"/>
        </a:p>
      </dgm:t>
    </dgm:pt>
    <dgm:pt modelId="{BE3DDAEB-CEF9-4D84-AA98-1FDC8CB0B92B}" type="pres">
      <dgm:prSet presAssocID="{9DF90B10-41D9-4318-B277-4308B58B6967}" presName="hierChild6" presStyleCnt="0"/>
      <dgm:spPr/>
    </dgm:pt>
    <dgm:pt modelId="{D21D5356-01F1-40CF-A7E0-0EFD9AAACE61}" type="pres">
      <dgm:prSet presAssocID="{9DF90B10-41D9-4318-B277-4308B58B6967}" presName="hierChild7" presStyleCnt="0"/>
      <dgm:spPr/>
    </dgm:pt>
    <dgm:pt modelId="{9BB032C1-6641-4E8C-A1F4-2D8DF053EDBA}" type="pres">
      <dgm:prSet presAssocID="{B560BABA-2FB3-4478-A463-717623FD2805}" presName="hierChild3" presStyleCnt="0"/>
      <dgm:spPr/>
    </dgm:pt>
  </dgm:ptLst>
  <dgm:cxnLst>
    <dgm:cxn modelId="{FAC136BD-6742-4FF7-8030-D84657A99891}" type="presOf" srcId="{60FDB13A-D706-4D82-ADAE-4FB619D3DB7D}" destId="{027B2F27-C24C-41E7-B330-600483306DDD}" srcOrd="1" destOrd="0" presId="urn:microsoft.com/office/officeart/2005/8/layout/orgChart1"/>
    <dgm:cxn modelId="{EBDCE2AE-0747-4FA5-AE8E-098AB32340F1}" type="presOf" srcId="{482467BF-6EC6-4B8E-BB74-10C44513A454}" destId="{9175DBF9-0A42-40AD-94F4-6C4779389878}" srcOrd="1" destOrd="0" presId="urn:microsoft.com/office/officeart/2005/8/layout/orgChart1"/>
    <dgm:cxn modelId="{7246E4A0-9BB6-4D35-A32F-A9FA7ECDBA8F}" type="presOf" srcId="{DC215A51-7F60-4062-B60A-2B0CBE30DF5C}" destId="{EB8339BA-25E9-493F-852A-42F614ECCAF8}" srcOrd="0" destOrd="0" presId="urn:microsoft.com/office/officeart/2005/8/layout/orgChart1"/>
    <dgm:cxn modelId="{51A23CEC-453E-4E62-8548-FBF9343C2D5A}" type="presOf" srcId="{1B46240E-287E-4A79-BCDB-19DC7C2B5DC6}" destId="{D34F9B09-21BA-42F0-AED2-9D1357D623F8}" srcOrd="0" destOrd="0" presId="urn:microsoft.com/office/officeart/2005/8/layout/orgChart1"/>
    <dgm:cxn modelId="{4FC858D1-E8E9-410A-B6D4-113B1DD26CFE}" type="presOf" srcId="{DF7073D8-CF31-418D-A573-B3E837DD717A}" destId="{E54DDDAC-9D76-47E3-B58A-174151453349}" srcOrd="0" destOrd="0" presId="urn:microsoft.com/office/officeart/2005/8/layout/orgChart1"/>
    <dgm:cxn modelId="{DC6BACA8-D212-4846-AD67-89224B9C30EC}" type="presOf" srcId="{E641379B-8EB2-4C03-B763-A939CC44C091}" destId="{B795C3ED-8F5F-43FF-BBA7-6E8357DA0273}" srcOrd="0" destOrd="0" presId="urn:microsoft.com/office/officeart/2005/8/layout/orgChart1"/>
    <dgm:cxn modelId="{904AB3D2-D483-4943-9BA9-798C1179E76B}" srcId="{F7B6794F-D772-4413-A91B-01D02383F1C1}" destId="{9DF90B10-41D9-4318-B277-4308B58B6967}" srcOrd="1" destOrd="0" parTransId="{E641379B-8EB2-4C03-B763-A939CC44C091}" sibTransId="{78FF5349-4A93-4853-A34A-B75ED771AFED}"/>
    <dgm:cxn modelId="{89F634B0-8067-4910-A2D4-66B50849A98E}" type="presOf" srcId="{9BAEF385-BBE1-4A86-A337-DB84670B28B6}" destId="{4913D6EF-97FE-43BA-B2B2-B7FAF758CCF2}" srcOrd="1" destOrd="0" presId="urn:microsoft.com/office/officeart/2005/8/layout/orgChart1"/>
    <dgm:cxn modelId="{BDE97322-360B-47BF-BFEE-22BA70EFBCBB}" type="presOf" srcId="{9DF90B10-41D9-4318-B277-4308B58B6967}" destId="{AD427DA0-916B-4821-8CD7-B59E4287AF53}" srcOrd="1" destOrd="0" presId="urn:microsoft.com/office/officeart/2005/8/layout/orgChart1"/>
    <dgm:cxn modelId="{44DFB6A1-AD24-4E34-97DE-9CD086456BB1}" srcId="{60FDB13A-D706-4D82-ADAE-4FB619D3DB7D}" destId="{4FE0612D-5F87-4B07-AF02-F85E2C14EC0D}" srcOrd="1" destOrd="0" parTransId="{DC215A51-7F60-4062-B60A-2B0CBE30DF5C}" sibTransId="{04AD810F-B163-4577-8148-43279B5FE1F7}"/>
    <dgm:cxn modelId="{4BCD8695-FD5E-47A6-8726-E3C6C98722BF}" srcId="{F7B6794F-D772-4413-A91B-01D02383F1C1}" destId="{60FDB13A-D706-4D82-ADAE-4FB619D3DB7D}" srcOrd="0" destOrd="0" parTransId="{DF7073D8-CF31-418D-A573-B3E837DD717A}" sibTransId="{60F0BDB3-2FF9-4762-883B-4D3C9AF79DF9}"/>
    <dgm:cxn modelId="{07E516AB-A1A4-4630-883E-DF03B999A184}" type="presOf" srcId="{C619549F-8D33-4254-A205-FBA661254729}" destId="{8A703501-55F8-4C0E-A151-98FD335277B8}" srcOrd="0" destOrd="0" presId="urn:microsoft.com/office/officeart/2005/8/layout/orgChart1"/>
    <dgm:cxn modelId="{85236848-3FE3-44FB-A46B-7AAA212D6B8E}" srcId="{60FDB13A-D706-4D82-ADAE-4FB619D3DB7D}" destId="{6F647E13-074A-44AC-8E7D-586033035511}" srcOrd="2" destOrd="0" parTransId="{AA693000-22F4-415E-BB78-4DA6FF843024}" sibTransId="{6B10EB6F-742F-409F-A4E1-4D2FB28EBBB3}"/>
    <dgm:cxn modelId="{EEC500F5-01E1-4BC3-9C92-1FBCA7E22ED6}" type="presOf" srcId="{87942D29-79F4-4BE9-8606-BD60E1446AB7}" destId="{BD058CB9-CE46-40C4-8D5C-85C17A3E96BA}" srcOrd="0" destOrd="0" presId="urn:microsoft.com/office/officeart/2005/8/layout/orgChart1"/>
    <dgm:cxn modelId="{E0EFF777-0647-4218-B6B1-A602273215D6}" type="presOf" srcId="{4A8517C1-67C7-4869-8382-525F5A6A4D94}" destId="{0F6BDEA7-C7AF-459A-8122-E4A70E0E3FB6}" srcOrd="0" destOrd="0" presId="urn:microsoft.com/office/officeart/2005/8/layout/orgChart1"/>
    <dgm:cxn modelId="{CE32769B-4090-460E-AF1C-2FAC136CF8C8}" type="presOf" srcId="{D8562B23-380A-4E27-9D37-751BEB29B1FF}" destId="{5E1284C2-294A-490F-B690-F591E0BF8100}" srcOrd="1" destOrd="0" presId="urn:microsoft.com/office/officeart/2005/8/layout/orgChart1"/>
    <dgm:cxn modelId="{27354A8A-3621-47E9-909B-32B9B63769B7}" type="presOf" srcId="{1E74B40F-1C1A-4D9A-92AF-BFEE729D7AC7}" destId="{28CFF945-F0D2-4A5C-9CA9-BEECA6568276}" srcOrd="0" destOrd="0" presId="urn:microsoft.com/office/officeart/2005/8/layout/orgChart1"/>
    <dgm:cxn modelId="{F3A3BB1A-F87F-4F80-99D3-E6A030CBA983}" srcId="{BD439C90-6770-44D4-BF6F-B7B57E7D00DA}" destId="{B560BABA-2FB3-4478-A463-717623FD2805}" srcOrd="0" destOrd="0" parTransId="{A13421C8-B049-49AA-8EE4-1E8122CB5CF0}" sibTransId="{57CF60AC-9CD0-460C-8D57-C23FF31C2183}"/>
    <dgm:cxn modelId="{5D98F268-B954-4B9B-9D26-A520447793F3}" srcId="{9BAEF385-BBE1-4A86-A337-DB84670B28B6}" destId="{0CB472D8-6663-4659-BEB2-297F66C5DDE3}" srcOrd="0" destOrd="0" parTransId="{D1484826-F118-45B8-BA39-19417AFFB793}" sibTransId="{91868941-224C-403C-B06E-5D4564480E1B}"/>
    <dgm:cxn modelId="{1A21233C-946F-4D47-A14F-487BAB00D7C4}" type="presOf" srcId="{4FE0612D-5F87-4B07-AF02-F85E2C14EC0D}" destId="{F7993473-3D8B-45B0-BAC1-041D4180358B}" srcOrd="0" destOrd="0" presId="urn:microsoft.com/office/officeart/2005/8/layout/orgChart1"/>
    <dgm:cxn modelId="{465C7B25-5A17-4E73-BBAF-60D93BDF534C}" type="presOf" srcId="{B560BABA-2FB3-4478-A463-717623FD2805}" destId="{FB668129-A06F-46FA-BAF5-E208F03BD53E}" srcOrd="1" destOrd="0" presId="urn:microsoft.com/office/officeart/2005/8/layout/orgChart1"/>
    <dgm:cxn modelId="{1687DC03-5E51-4A41-A290-7D767C9332EA}" type="presOf" srcId="{E8C7FC84-3480-4630-B154-D0DBBA35CF22}" destId="{893C28E4-2B94-465E-B1BD-0F8C308597E8}" srcOrd="0" destOrd="0" presId="urn:microsoft.com/office/officeart/2005/8/layout/orgChart1"/>
    <dgm:cxn modelId="{28DAF5E3-D47C-42DB-BBB1-67B0C05C4EB5}" type="presOf" srcId="{6F647E13-074A-44AC-8E7D-586033035511}" destId="{AC128307-8599-46AA-B843-2BAE1CCBFB1C}" srcOrd="0" destOrd="0" presId="urn:microsoft.com/office/officeart/2005/8/layout/orgChart1"/>
    <dgm:cxn modelId="{A8735D55-2339-4854-A70B-F050681AA7C6}" type="presOf" srcId="{F7B6794F-D772-4413-A91B-01D02383F1C1}" destId="{4EE05795-54F5-46B2-95CD-356B0E62BD16}" srcOrd="1" destOrd="0" presId="urn:microsoft.com/office/officeart/2005/8/layout/orgChart1"/>
    <dgm:cxn modelId="{D571A755-83E6-4C1C-ACB3-60A40027240B}" srcId="{B560BABA-2FB3-4478-A463-717623FD2805}" destId="{F7B6794F-D772-4413-A91B-01D02383F1C1}" srcOrd="2" destOrd="0" parTransId="{C619549F-8D33-4254-A205-FBA661254729}" sibTransId="{66246886-C047-4B8C-BF81-9792F176678E}"/>
    <dgm:cxn modelId="{BE137399-E50B-4E09-B4B8-ED0056BDB921}" type="presOf" srcId="{AA693000-22F4-415E-BB78-4DA6FF843024}" destId="{FFB0460D-7ADE-4108-9D6B-6F2479F96BFB}" srcOrd="0" destOrd="0" presId="urn:microsoft.com/office/officeart/2005/8/layout/orgChart1"/>
    <dgm:cxn modelId="{BAA9E8BD-E63A-44D8-9CE8-EDEF802ED2A4}" srcId="{D8562B23-380A-4E27-9D37-751BEB29B1FF}" destId="{482467BF-6EC6-4B8E-BB74-10C44513A454}" srcOrd="1" destOrd="0" parTransId="{8928F65E-0FFD-42CD-8464-509E2FBF1EE3}" sibTransId="{1B11922C-706C-4255-B323-0E8F776EBCDD}"/>
    <dgm:cxn modelId="{F0E78A6A-BAE9-45DA-BDC9-F60D8E1C2004}" type="presOf" srcId="{1E74B40F-1C1A-4D9A-92AF-BFEE729D7AC7}" destId="{68D0AB5B-6361-4139-96C8-719BE531AE40}" srcOrd="1" destOrd="0" presId="urn:microsoft.com/office/officeart/2005/8/layout/orgChart1"/>
    <dgm:cxn modelId="{5D4E8E40-74FB-4F70-BA0F-6051684B0874}" type="presOf" srcId="{B5DD6026-E8DF-4BBD-94F9-1E67D79D258E}" destId="{9617E6EE-0D8A-4820-BA2E-9262E4FC1D0D}" srcOrd="0" destOrd="0" presId="urn:microsoft.com/office/officeart/2005/8/layout/orgChart1"/>
    <dgm:cxn modelId="{F39269F9-89A6-428B-9234-77BCBA46C020}" type="presOf" srcId="{10A91686-41C5-45EC-81ED-D4CACC7B3DA2}" destId="{B6522690-7C95-4988-A843-4AE6BD1AC56D}" srcOrd="0" destOrd="0" presId="urn:microsoft.com/office/officeart/2005/8/layout/orgChart1"/>
    <dgm:cxn modelId="{5851DE70-022E-4E05-81F3-C78B44FAE8AF}" srcId="{D8562B23-380A-4E27-9D37-751BEB29B1FF}" destId="{87942D29-79F4-4BE9-8606-BD60E1446AB7}" srcOrd="0" destOrd="0" parTransId="{2D5ED56F-2BDA-4B77-8A26-C9BDDD6F7ED9}" sibTransId="{002CCC1D-A501-4574-921C-B0579F1431CA}"/>
    <dgm:cxn modelId="{3C40B091-34F4-4248-9BA4-CEAD851CAC82}" type="presOf" srcId="{B560BABA-2FB3-4478-A463-717623FD2805}" destId="{05178C78-E1FA-4CF5-8068-4C7BA71871B3}" srcOrd="0" destOrd="0" presId="urn:microsoft.com/office/officeart/2005/8/layout/orgChart1"/>
    <dgm:cxn modelId="{04BF69E7-EA6F-41C0-A218-4557BA4B1EBA}" type="presOf" srcId="{0CB472D8-6663-4659-BEB2-297F66C5DDE3}" destId="{83B8FB0A-35FC-48A8-9310-54D962E106CC}" srcOrd="0" destOrd="0" presId="urn:microsoft.com/office/officeart/2005/8/layout/orgChart1"/>
    <dgm:cxn modelId="{21D9095D-DCF2-4D50-A5EA-6D06F3B0F668}" srcId="{B560BABA-2FB3-4478-A463-717623FD2805}" destId="{D8562B23-380A-4E27-9D37-751BEB29B1FF}" srcOrd="1" destOrd="0" parTransId="{1B46240E-287E-4A79-BCDB-19DC7C2B5DC6}" sibTransId="{33829888-E601-4530-95B6-DB3603E1B71F}"/>
    <dgm:cxn modelId="{1ECF8D15-0802-4BBD-B929-CC8661042666}" type="presOf" srcId="{6F647E13-074A-44AC-8E7D-586033035511}" destId="{DDD20E66-1C4B-41DD-8B94-82B4FC5B547A}" srcOrd="1" destOrd="0" presId="urn:microsoft.com/office/officeart/2005/8/layout/orgChart1"/>
    <dgm:cxn modelId="{7997F598-009E-4E80-96D5-97FCAFAA70B8}" type="presOf" srcId="{D1484826-F118-45B8-BA39-19417AFFB793}" destId="{E8B925BB-580C-459B-B906-D8C6548A7ABC}" srcOrd="0" destOrd="0" presId="urn:microsoft.com/office/officeart/2005/8/layout/orgChart1"/>
    <dgm:cxn modelId="{D9F962D8-500E-4C4F-9728-30488DED11D8}" type="presOf" srcId="{4FE0612D-5F87-4B07-AF02-F85E2C14EC0D}" destId="{604CB6F2-22AE-40A3-80FF-1B1797F0CB61}" srcOrd="1" destOrd="0" presId="urn:microsoft.com/office/officeart/2005/8/layout/orgChart1"/>
    <dgm:cxn modelId="{AFFD685E-4D4B-46C2-AA13-A42849B5B56E}" type="presOf" srcId="{D8562B23-380A-4E27-9D37-751BEB29B1FF}" destId="{661662FE-A71A-469E-91A4-A446540C2B89}" srcOrd="0" destOrd="0" presId="urn:microsoft.com/office/officeart/2005/8/layout/orgChart1"/>
    <dgm:cxn modelId="{F33B0549-F861-41EA-A013-DB456E5E6871}" srcId="{9BAEF385-BBE1-4A86-A337-DB84670B28B6}" destId="{4A8517C1-67C7-4869-8382-525F5A6A4D94}" srcOrd="1" destOrd="0" parTransId="{10A91686-41C5-45EC-81ED-D4CACC7B3DA2}" sibTransId="{8DD96119-FC8F-4DA8-8BC5-A7AAE62A7B2B}"/>
    <dgm:cxn modelId="{45919E93-75A6-4B02-A7BE-14E3E68C403E}" type="presOf" srcId="{9BAEF385-BBE1-4A86-A337-DB84670B28B6}" destId="{42AE4C62-C7FF-4686-9E56-5DD066D04F36}" srcOrd="0" destOrd="0" presId="urn:microsoft.com/office/officeart/2005/8/layout/orgChart1"/>
    <dgm:cxn modelId="{4A0DC7BE-0DEA-4858-BB92-FDE5F333E2CC}" srcId="{B560BABA-2FB3-4478-A463-717623FD2805}" destId="{9BAEF385-BBE1-4A86-A337-DB84670B28B6}" srcOrd="0" destOrd="0" parTransId="{B5DD6026-E8DF-4BBD-94F9-1E67D79D258E}" sibTransId="{C3B4BF51-98FB-4234-9137-E3C467F1DDD5}"/>
    <dgm:cxn modelId="{08E378AE-F5ED-42BE-91D4-06A4AE07770C}" type="presOf" srcId="{8928F65E-0FFD-42CD-8464-509E2FBF1EE3}" destId="{261DED58-DE3E-431B-A807-69C3340564B5}" srcOrd="0" destOrd="0" presId="urn:microsoft.com/office/officeart/2005/8/layout/orgChart1"/>
    <dgm:cxn modelId="{C10166D1-4E43-4CD2-8EBC-77800F57228B}" type="presOf" srcId="{F7B6794F-D772-4413-A91B-01D02383F1C1}" destId="{FD967DCF-A22C-44F1-9760-C019406BE17B}" srcOrd="0" destOrd="0" presId="urn:microsoft.com/office/officeart/2005/8/layout/orgChart1"/>
    <dgm:cxn modelId="{99E8066E-3CB1-4D32-A26D-360EF17348A6}" type="presOf" srcId="{87942D29-79F4-4BE9-8606-BD60E1446AB7}" destId="{74E9832F-58E7-4B0B-8865-6853367889B6}" srcOrd="1" destOrd="0" presId="urn:microsoft.com/office/officeart/2005/8/layout/orgChart1"/>
    <dgm:cxn modelId="{9EE62A77-BDD9-4783-B93C-6856239F2BE4}" type="presOf" srcId="{0CB472D8-6663-4659-BEB2-297F66C5DDE3}" destId="{A87111EA-00DD-4C39-A6D2-6CDCF13B81C5}" srcOrd="1" destOrd="0" presId="urn:microsoft.com/office/officeart/2005/8/layout/orgChart1"/>
    <dgm:cxn modelId="{9AF20753-FC7E-462E-832C-D58D6F6CB655}" srcId="{60FDB13A-D706-4D82-ADAE-4FB619D3DB7D}" destId="{1E74B40F-1C1A-4D9A-92AF-BFEE729D7AC7}" srcOrd="0" destOrd="0" parTransId="{E8C7FC84-3480-4630-B154-D0DBBA35CF22}" sibTransId="{6AF11E53-3A88-4BE7-8FB8-A3F9FD666F59}"/>
    <dgm:cxn modelId="{E66A2C8C-1F90-4684-89E4-05B23E6222A1}" type="presOf" srcId="{4A8517C1-67C7-4869-8382-525F5A6A4D94}" destId="{72FF4F9A-E29E-4B4F-B496-9607D6C0465D}" srcOrd="1" destOrd="0" presId="urn:microsoft.com/office/officeart/2005/8/layout/orgChart1"/>
    <dgm:cxn modelId="{86217692-5D90-4EA0-9FE0-80D95B55BE04}" type="presOf" srcId="{2D5ED56F-2BDA-4B77-8A26-C9BDDD6F7ED9}" destId="{9B7567F4-7B66-42C7-9D18-F2898A76135E}" srcOrd="0" destOrd="0" presId="urn:microsoft.com/office/officeart/2005/8/layout/orgChart1"/>
    <dgm:cxn modelId="{1C77A393-5146-445C-AA33-759EE6A88DAD}" type="presOf" srcId="{9DF90B10-41D9-4318-B277-4308B58B6967}" destId="{E7BA5DD1-4A17-4231-AE39-558BF56A22DD}" srcOrd="0" destOrd="0" presId="urn:microsoft.com/office/officeart/2005/8/layout/orgChart1"/>
    <dgm:cxn modelId="{E351B780-CEA3-46EC-B861-1B15777AAD3A}" type="presOf" srcId="{60FDB13A-D706-4D82-ADAE-4FB619D3DB7D}" destId="{26185968-0F88-4762-98BD-1B69742CDCD9}" srcOrd="0" destOrd="0" presId="urn:microsoft.com/office/officeart/2005/8/layout/orgChart1"/>
    <dgm:cxn modelId="{6C943041-6126-4D41-A2A5-EC7B9E1B4676}" type="presOf" srcId="{BD439C90-6770-44D4-BF6F-B7B57E7D00DA}" destId="{E0DFEF9E-ED63-4397-A28A-51A76639ED49}" srcOrd="0" destOrd="0" presId="urn:microsoft.com/office/officeart/2005/8/layout/orgChart1"/>
    <dgm:cxn modelId="{F1436278-497D-49AE-AFC8-19E111894E5B}" type="presOf" srcId="{482467BF-6EC6-4B8E-BB74-10C44513A454}" destId="{965D50E5-5DD0-49EA-8D17-BAC2CF1E216B}" srcOrd="0" destOrd="0" presId="urn:microsoft.com/office/officeart/2005/8/layout/orgChart1"/>
    <dgm:cxn modelId="{254F0882-77D2-4C6E-91C2-34013A9B8E7A}" type="presParOf" srcId="{E0DFEF9E-ED63-4397-A28A-51A76639ED49}" destId="{2EFA6991-002E-4CCB-9D05-6CC7DC53DA2C}" srcOrd="0" destOrd="0" presId="urn:microsoft.com/office/officeart/2005/8/layout/orgChart1"/>
    <dgm:cxn modelId="{6F10B2C5-2241-4C8B-968C-23EBAF8442FB}" type="presParOf" srcId="{2EFA6991-002E-4CCB-9D05-6CC7DC53DA2C}" destId="{6EF3B2D3-055F-45CE-9D43-33E9D78B6E50}" srcOrd="0" destOrd="0" presId="urn:microsoft.com/office/officeart/2005/8/layout/orgChart1"/>
    <dgm:cxn modelId="{F8608327-A551-4408-9069-E0DECB2112DF}" type="presParOf" srcId="{6EF3B2D3-055F-45CE-9D43-33E9D78B6E50}" destId="{05178C78-E1FA-4CF5-8068-4C7BA71871B3}" srcOrd="0" destOrd="0" presId="urn:microsoft.com/office/officeart/2005/8/layout/orgChart1"/>
    <dgm:cxn modelId="{3492AEDE-9E71-4A64-87AE-14B35B236FDF}" type="presParOf" srcId="{6EF3B2D3-055F-45CE-9D43-33E9D78B6E50}" destId="{FB668129-A06F-46FA-BAF5-E208F03BD53E}" srcOrd="1" destOrd="0" presId="urn:microsoft.com/office/officeart/2005/8/layout/orgChart1"/>
    <dgm:cxn modelId="{64165461-25A7-4328-BE52-1A320E8A29B6}" type="presParOf" srcId="{2EFA6991-002E-4CCB-9D05-6CC7DC53DA2C}" destId="{E5EB4593-1F7D-43F1-AE2A-97814954097B}" srcOrd="1" destOrd="0" presId="urn:microsoft.com/office/officeart/2005/8/layout/orgChart1"/>
    <dgm:cxn modelId="{50F652B5-8046-4415-B8C3-2F9DCEAB7A17}" type="presParOf" srcId="{E5EB4593-1F7D-43F1-AE2A-97814954097B}" destId="{9617E6EE-0D8A-4820-BA2E-9262E4FC1D0D}" srcOrd="0" destOrd="0" presId="urn:microsoft.com/office/officeart/2005/8/layout/orgChart1"/>
    <dgm:cxn modelId="{97AEAFDF-E8AF-44BB-911F-1FE062C9E834}" type="presParOf" srcId="{E5EB4593-1F7D-43F1-AE2A-97814954097B}" destId="{7DD06C23-59DD-4330-8A4D-FDD6A6F2E2CF}" srcOrd="1" destOrd="0" presId="urn:microsoft.com/office/officeart/2005/8/layout/orgChart1"/>
    <dgm:cxn modelId="{0DE75FAC-96D6-416E-B691-9EA006E87C6F}" type="presParOf" srcId="{7DD06C23-59DD-4330-8A4D-FDD6A6F2E2CF}" destId="{A5848E9A-ED73-4E5B-A1F5-65F57664186E}" srcOrd="0" destOrd="0" presId="urn:microsoft.com/office/officeart/2005/8/layout/orgChart1"/>
    <dgm:cxn modelId="{54E16B28-8792-40C9-9DE7-652D460126C6}" type="presParOf" srcId="{A5848E9A-ED73-4E5B-A1F5-65F57664186E}" destId="{42AE4C62-C7FF-4686-9E56-5DD066D04F36}" srcOrd="0" destOrd="0" presId="urn:microsoft.com/office/officeart/2005/8/layout/orgChart1"/>
    <dgm:cxn modelId="{34D06647-CEB8-4C07-AF4E-79B531928C29}" type="presParOf" srcId="{A5848E9A-ED73-4E5B-A1F5-65F57664186E}" destId="{4913D6EF-97FE-43BA-B2B2-B7FAF758CCF2}" srcOrd="1" destOrd="0" presId="urn:microsoft.com/office/officeart/2005/8/layout/orgChart1"/>
    <dgm:cxn modelId="{B5E3608C-ED0E-42DF-8812-97F2498BF428}" type="presParOf" srcId="{7DD06C23-59DD-4330-8A4D-FDD6A6F2E2CF}" destId="{A4FE99D1-612A-44C5-A458-AF9DCA88D878}" srcOrd="1" destOrd="0" presId="urn:microsoft.com/office/officeart/2005/8/layout/orgChart1"/>
    <dgm:cxn modelId="{E32BB2BE-733B-46E1-A36A-2D086D8E785C}" type="presParOf" srcId="{A4FE99D1-612A-44C5-A458-AF9DCA88D878}" destId="{E8B925BB-580C-459B-B906-D8C6548A7ABC}" srcOrd="0" destOrd="0" presId="urn:microsoft.com/office/officeart/2005/8/layout/orgChart1"/>
    <dgm:cxn modelId="{93446282-6063-435A-ABE4-D9DC8D567F1B}" type="presParOf" srcId="{A4FE99D1-612A-44C5-A458-AF9DCA88D878}" destId="{72482672-1312-4DFC-A629-5A3A2C62A88F}" srcOrd="1" destOrd="0" presId="urn:microsoft.com/office/officeart/2005/8/layout/orgChart1"/>
    <dgm:cxn modelId="{45A58667-8FEE-4802-AEE1-B84DA01B1EDE}" type="presParOf" srcId="{72482672-1312-4DFC-A629-5A3A2C62A88F}" destId="{FCCAC29C-0BDD-4F37-9C65-B9370519FCCB}" srcOrd="0" destOrd="0" presId="urn:microsoft.com/office/officeart/2005/8/layout/orgChart1"/>
    <dgm:cxn modelId="{ACD26A2B-B2CE-4190-AA93-0479F412E495}" type="presParOf" srcId="{FCCAC29C-0BDD-4F37-9C65-B9370519FCCB}" destId="{83B8FB0A-35FC-48A8-9310-54D962E106CC}" srcOrd="0" destOrd="0" presId="urn:microsoft.com/office/officeart/2005/8/layout/orgChart1"/>
    <dgm:cxn modelId="{7F1A07EF-4F4A-4EF6-A9F4-85736D6CA1AE}" type="presParOf" srcId="{FCCAC29C-0BDD-4F37-9C65-B9370519FCCB}" destId="{A87111EA-00DD-4C39-A6D2-6CDCF13B81C5}" srcOrd="1" destOrd="0" presId="urn:microsoft.com/office/officeart/2005/8/layout/orgChart1"/>
    <dgm:cxn modelId="{483D370D-F9B4-44FF-A234-66AFBE51B1CF}" type="presParOf" srcId="{72482672-1312-4DFC-A629-5A3A2C62A88F}" destId="{894BF389-AF39-46A1-8592-80849B468E02}" srcOrd="1" destOrd="0" presId="urn:microsoft.com/office/officeart/2005/8/layout/orgChart1"/>
    <dgm:cxn modelId="{B9A7D65F-7DEF-48BA-968F-3A07B6700E2F}" type="presParOf" srcId="{72482672-1312-4DFC-A629-5A3A2C62A88F}" destId="{6371A019-A73D-4119-8FE9-A36D608BA5F1}" srcOrd="2" destOrd="0" presId="urn:microsoft.com/office/officeart/2005/8/layout/orgChart1"/>
    <dgm:cxn modelId="{8B039736-D4B9-4CA2-8370-09AFB6E5ACD0}" type="presParOf" srcId="{A4FE99D1-612A-44C5-A458-AF9DCA88D878}" destId="{B6522690-7C95-4988-A843-4AE6BD1AC56D}" srcOrd="2" destOrd="0" presId="urn:microsoft.com/office/officeart/2005/8/layout/orgChart1"/>
    <dgm:cxn modelId="{4CA176FB-C47D-4205-90CC-5FA01E776B5C}" type="presParOf" srcId="{A4FE99D1-612A-44C5-A458-AF9DCA88D878}" destId="{1B0E8B6E-ED08-443F-89B7-79D1933D2B71}" srcOrd="3" destOrd="0" presId="urn:microsoft.com/office/officeart/2005/8/layout/orgChart1"/>
    <dgm:cxn modelId="{4190BED8-79AF-4267-9DA2-50994AAAC2A8}" type="presParOf" srcId="{1B0E8B6E-ED08-443F-89B7-79D1933D2B71}" destId="{382171CD-0EFC-4C0C-9EE0-FDC8E580B8BC}" srcOrd="0" destOrd="0" presId="urn:microsoft.com/office/officeart/2005/8/layout/orgChart1"/>
    <dgm:cxn modelId="{27BCC68C-FA16-4E15-A4EE-88CB4B20013F}" type="presParOf" srcId="{382171CD-0EFC-4C0C-9EE0-FDC8E580B8BC}" destId="{0F6BDEA7-C7AF-459A-8122-E4A70E0E3FB6}" srcOrd="0" destOrd="0" presId="urn:microsoft.com/office/officeart/2005/8/layout/orgChart1"/>
    <dgm:cxn modelId="{2D005151-FCB5-4C9C-B6B6-C416C1D74F6B}" type="presParOf" srcId="{382171CD-0EFC-4C0C-9EE0-FDC8E580B8BC}" destId="{72FF4F9A-E29E-4B4F-B496-9607D6C0465D}" srcOrd="1" destOrd="0" presId="urn:microsoft.com/office/officeart/2005/8/layout/orgChart1"/>
    <dgm:cxn modelId="{C11356D7-4918-451B-9A7E-7EF853012198}" type="presParOf" srcId="{1B0E8B6E-ED08-443F-89B7-79D1933D2B71}" destId="{A96C66B7-A13A-4247-8C86-D200965C66A3}" srcOrd="1" destOrd="0" presId="urn:microsoft.com/office/officeart/2005/8/layout/orgChart1"/>
    <dgm:cxn modelId="{9ABF429C-2809-4C2A-9329-90C1264DE4AF}" type="presParOf" srcId="{1B0E8B6E-ED08-443F-89B7-79D1933D2B71}" destId="{4BC0E727-C369-48C5-ACA9-AF5F8661B127}" srcOrd="2" destOrd="0" presId="urn:microsoft.com/office/officeart/2005/8/layout/orgChart1"/>
    <dgm:cxn modelId="{375B3058-68EA-44FE-85CA-0DCD4D9992CA}" type="presParOf" srcId="{7DD06C23-59DD-4330-8A4D-FDD6A6F2E2CF}" destId="{E48896F0-2AB9-4547-85D2-213F01BC973C}" srcOrd="2" destOrd="0" presId="urn:microsoft.com/office/officeart/2005/8/layout/orgChart1"/>
    <dgm:cxn modelId="{BB22D89E-5F7A-4C60-B4DC-21E68F67F100}" type="presParOf" srcId="{E5EB4593-1F7D-43F1-AE2A-97814954097B}" destId="{D34F9B09-21BA-42F0-AED2-9D1357D623F8}" srcOrd="2" destOrd="0" presId="urn:microsoft.com/office/officeart/2005/8/layout/orgChart1"/>
    <dgm:cxn modelId="{471D4DB4-35D7-4AC2-98B2-2E51B3760B4C}" type="presParOf" srcId="{E5EB4593-1F7D-43F1-AE2A-97814954097B}" destId="{C584A5FB-15CD-4A23-BE3E-FEF3315DD795}" srcOrd="3" destOrd="0" presId="urn:microsoft.com/office/officeart/2005/8/layout/orgChart1"/>
    <dgm:cxn modelId="{EF06E094-4632-42BD-976A-231338226A7E}" type="presParOf" srcId="{C584A5FB-15CD-4A23-BE3E-FEF3315DD795}" destId="{89004A58-9462-4590-BF2A-0484F35C91A1}" srcOrd="0" destOrd="0" presId="urn:microsoft.com/office/officeart/2005/8/layout/orgChart1"/>
    <dgm:cxn modelId="{56DD3A8D-0BBB-4DDA-8777-142A78F503DA}" type="presParOf" srcId="{89004A58-9462-4590-BF2A-0484F35C91A1}" destId="{661662FE-A71A-469E-91A4-A446540C2B89}" srcOrd="0" destOrd="0" presId="urn:microsoft.com/office/officeart/2005/8/layout/orgChart1"/>
    <dgm:cxn modelId="{9567D684-7BC8-41FA-BFCE-299A8C4FA1D3}" type="presParOf" srcId="{89004A58-9462-4590-BF2A-0484F35C91A1}" destId="{5E1284C2-294A-490F-B690-F591E0BF8100}" srcOrd="1" destOrd="0" presId="urn:microsoft.com/office/officeart/2005/8/layout/orgChart1"/>
    <dgm:cxn modelId="{79D073DC-2934-495E-AD07-ECCAC96FCF91}" type="presParOf" srcId="{C584A5FB-15CD-4A23-BE3E-FEF3315DD795}" destId="{755B06E1-DA7D-4736-B378-EF728C5DDA8C}" srcOrd="1" destOrd="0" presId="urn:microsoft.com/office/officeart/2005/8/layout/orgChart1"/>
    <dgm:cxn modelId="{E0174939-3139-4DC4-B231-558F164B60F7}" type="presParOf" srcId="{C584A5FB-15CD-4A23-BE3E-FEF3315DD795}" destId="{23EF227C-6C2E-4C5A-91BE-E93B0491A3C6}" srcOrd="2" destOrd="0" presId="urn:microsoft.com/office/officeart/2005/8/layout/orgChart1"/>
    <dgm:cxn modelId="{CE139D2C-BB74-4463-939E-DB9A8240B3C5}" type="presParOf" srcId="{23EF227C-6C2E-4C5A-91BE-E93B0491A3C6}" destId="{9B7567F4-7B66-42C7-9D18-F2898A76135E}" srcOrd="0" destOrd="0" presId="urn:microsoft.com/office/officeart/2005/8/layout/orgChart1"/>
    <dgm:cxn modelId="{3B664FA3-FAAB-4908-B399-71EB536640C3}" type="presParOf" srcId="{23EF227C-6C2E-4C5A-91BE-E93B0491A3C6}" destId="{21940164-7C5F-4F8A-9E17-C234B588AEB9}" srcOrd="1" destOrd="0" presId="urn:microsoft.com/office/officeart/2005/8/layout/orgChart1"/>
    <dgm:cxn modelId="{CDA4B432-78C6-427A-9D11-0AD31133606E}" type="presParOf" srcId="{21940164-7C5F-4F8A-9E17-C234B588AEB9}" destId="{663A01EC-C824-424D-B439-0B438114DD09}" srcOrd="0" destOrd="0" presId="urn:microsoft.com/office/officeart/2005/8/layout/orgChart1"/>
    <dgm:cxn modelId="{EFD05B72-A711-4C95-AC40-5149322E5775}" type="presParOf" srcId="{663A01EC-C824-424D-B439-0B438114DD09}" destId="{BD058CB9-CE46-40C4-8D5C-85C17A3E96BA}" srcOrd="0" destOrd="0" presId="urn:microsoft.com/office/officeart/2005/8/layout/orgChart1"/>
    <dgm:cxn modelId="{4E9A7A29-3816-43A2-B16E-019A8DAFC83A}" type="presParOf" srcId="{663A01EC-C824-424D-B439-0B438114DD09}" destId="{74E9832F-58E7-4B0B-8865-6853367889B6}" srcOrd="1" destOrd="0" presId="urn:microsoft.com/office/officeart/2005/8/layout/orgChart1"/>
    <dgm:cxn modelId="{80095219-2E52-4364-B1E0-33AC84CA6A60}" type="presParOf" srcId="{21940164-7C5F-4F8A-9E17-C234B588AEB9}" destId="{E42122F7-FEBF-4E9D-84E9-922EC3D5AB32}" srcOrd="1" destOrd="0" presId="urn:microsoft.com/office/officeart/2005/8/layout/orgChart1"/>
    <dgm:cxn modelId="{44D181EE-D801-4777-88FE-127C9822D262}" type="presParOf" srcId="{21940164-7C5F-4F8A-9E17-C234B588AEB9}" destId="{025D9AA6-F15F-426B-950B-CED73669CBA4}" srcOrd="2" destOrd="0" presId="urn:microsoft.com/office/officeart/2005/8/layout/orgChart1"/>
    <dgm:cxn modelId="{0E411265-E50C-44AD-BB5C-232470F15B0D}" type="presParOf" srcId="{23EF227C-6C2E-4C5A-91BE-E93B0491A3C6}" destId="{261DED58-DE3E-431B-A807-69C3340564B5}" srcOrd="2" destOrd="0" presId="urn:microsoft.com/office/officeart/2005/8/layout/orgChart1"/>
    <dgm:cxn modelId="{E171037F-384C-4788-A897-E82225BAB7A7}" type="presParOf" srcId="{23EF227C-6C2E-4C5A-91BE-E93B0491A3C6}" destId="{3D8CEAFB-9FB2-49F1-AAD0-5FBA6C748571}" srcOrd="3" destOrd="0" presId="urn:microsoft.com/office/officeart/2005/8/layout/orgChart1"/>
    <dgm:cxn modelId="{1D037D73-4537-4948-8AA8-D3EB9C76B3C5}" type="presParOf" srcId="{3D8CEAFB-9FB2-49F1-AAD0-5FBA6C748571}" destId="{F04A3B37-FC78-4592-9D17-93043382D85E}" srcOrd="0" destOrd="0" presId="urn:microsoft.com/office/officeart/2005/8/layout/orgChart1"/>
    <dgm:cxn modelId="{B30AF364-938F-4D8D-A5A9-E1FD2482B6FA}" type="presParOf" srcId="{F04A3B37-FC78-4592-9D17-93043382D85E}" destId="{965D50E5-5DD0-49EA-8D17-BAC2CF1E216B}" srcOrd="0" destOrd="0" presId="urn:microsoft.com/office/officeart/2005/8/layout/orgChart1"/>
    <dgm:cxn modelId="{1978B2D9-B759-4056-B8C2-830A71F4AF63}" type="presParOf" srcId="{F04A3B37-FC78-4592-9D17-93043382D85E}" destId="{9175DBF9-0A42-40AD-94F4-6C4779389878}" srcOrd="1" destOrd="0" presId="urn:microsoft.com/office/officeart/2005/8/layout/orgChart1"/>
    <dgm:cxn modelId="{88DBFDF5-8ECD-4FF3-9C4D-164BD399910B}" type="presParOf" srcId="{3D8CEAFB-9FB2-49F1-AAD0-5FBA6C748571}" destId="{0815F6CF-7C35-4B00-B6E4-7C5AB1E12AD5}" srcOrd="1" destOrd="0" presId="urn:microsoft.com/office/officeart/2005/8/layout/orgChart1"/>
    <dgm:cxn modelId="{A1C40BC4-E397-4A70-A3F2-71CC7AB2FD29}" type="presParOf" srcId="{3D8CEAFB-9FB2-49F1-AAD0-5FBA6C748571}" destId="{A4DDC517-8AC8-4E35-BA50-0CCD4CB650E0}" srcOrd="2" destOrd="0" presId="urn:microsoft.com/office/officeart/2005/8/layout/orgChart1"/>
    <dgm:cxn modelId="{AB4DEEF0-47BD-47A3-89F8-3E40F6E3B383}" type="presParOf" srcId="{E5EB4593-1F7D-43F1-AE2A-97814954097B}" destId="{8A703501-55F8-4C0E-A151-98FD335277B8}" srcOrd="4" destOrd="0" presId="urn:microsoft.com/office/officeart/2005/8/layout/orgChart1"/>
    <dgm:cxn modelId="{876E8139-C11A-4772-A2FA-8726C57C34E8}" type="presParOf" srcId="{E5EB4593-1F7D-43F1-AE2A-97814954097B}" destId="{06B2EFED-464C-4725-A550-C7F81B6743E3}" srcOrd="5" destOrd="0" presId="urn:microsoft.com/office/officeart/2005/8/layout/orgChart1"/>
    <dgm:cxn modelId="{1563E7F0-B414-45DB-A5D1-0DB3703C83C5}" type="presParOf" srcId="{06B2EFED-464C-4725-A550-C7F81B6743E3}" destId="{0CF8144C-185C-4F1D-B9C2-3484A0333BA0}" srcOrd="0" destOrd="0" presId="urn:microsoft.com/office/officeart/2005/8/layout/orgChart1"/>
    <dgm:cxn modelId="{707C1957-7ED2-40FC-98A5-C1C322A54183}" type="presParOf" srcId="{0CF8144C-185C-4F1D-B9C2-3484A0333BA0}" destId="{FD967DCF-A22C-44F1-9760-C019406BE17B}" srcOrd="0" destOrd="0" presId="urn:microsoft.com/office/officeart/2005/8/layout/orgChart1"/>
    <dgm:cxn modelId="{7D9DF2C1-369B-442E-A951-60D464036CD1}" type="presParOf" srcId="{0CF8144C-185C-4F1D-B9C2-3484A0333BA0}" destId="{4EE05795-54F5-46B2-95CD-356B0E62BD16}" srcOrd="1" destOrd="0" presId="urn:microsoft.com/office/officeart/2005/8/layout/orgChart1"/>
    <dgm:cxn modelId="{287AB967-1212-4CBD-A108-4C6206D23550}" type="presParOf" srcId="{06B2EFED-464C-4725-A550-C7F81B6743E3}" destId="{B5B41932-5986-4043-BB56-3E97157088CA}" srcOrd="1" destOrd="0" presId="urn:microsoft.com/office/officeart/2005/8/layout/orgChart1"/>
    <dgm:cxn modelId="{45420034-B4CD-45EC-AF41-D711E8446DC2}" type="presParOf" srcId="{06B2EFED-464C-4725-A550-C7F81B6743E3}" destId="{8A92BA98-330E-4063-A427-45D7CCA83A64}" srcOrd="2" destOrd="0" presId="urn:microsoft.com/office/officeart/2005/8/layout/orgChart1"/>
    <dgm:cxn modelId="{753C85E4-154F-4F57-8358-2AB999B5B9EE}" type="presParOf" srcId="{8A92BA98-330E-4063-A427-45D7CCA83A64}" destId="{E54DDDAC-9D76-47E3-B58A-174151453349}" srcOrd="0" destOrd="0" presId="urn:microsoft.com/office/officeart/2005/8/layout/orgChart1"/>
    <dgm:cxn modelId="{89B73232-5F32-4DA9-8A8F-F9826ECCF430}" type="presParOf" srcId="{8A92BA98-330E-4063-A427-45D7CCA83A64}" destId="{09519170-1BD6-43BF-B6A3-01B73E7A0E0D}" srcOrd="1" destOrd="0" presId="urn:microsoft.com/office/officeart/2005/8/layout/orgChart1"/>
    <dgm:cxn modelId="{FC284DDE-4FA4-4895-9282-58F23A375F18}" type="presParOf" srcId="{09519170-1BD6-43BF-B6A3-01B73E7A0E0D}" destId="{73A0E0ED-195A-4D7F-849A-1084C089C925}" srcOrd="0" destOrd="0" presId="urn:microsoft.com/office/officeart/2005/8/layout/orgChart1"/>
    <dgm:cxn modelId="{2D2941DB-0144-421B-9BFD-0074DC9817F5}" type="presParOf" srcId="{73A0E0ED-195A-4D7F-849A-1084C089C925}" destId="{26185968-0F88-4762-98BD-1B69742CDCD9}" srcOrd="0" destOrd="0" presId="urn:microsoft.com/office/officeart/2005/8/layout/orgChart1"/>
    <dgm:cxn modelId="{7088C93D-64F1-4FD0-A815-AB8EDFA75639}" type="presParOf" srcId="{73A0E0ED-195A-4D7F-849A-1084C089C925}" destId="{027B2F27-C24C-41E7-B330-600483306DDD}" srcOrd="1" destOrd="0" presId="urn:microsoft.com/office/officeart/2005/8/layout/orgChart1"/>
    <dgm:cxn modelId="{0FE4A884-634B-44E5-AC53-63A30ED04653}" type="presParOf" srcId="{09519170-1BD6-43BF-B6A3-01B73E7A0E0D}" destId="{7B9F435B-CF18-4752-95C2-0A81B4F17DB3}" srcOrd="1" destOrd="0" presId="urn:microsoft.com/office/officeart/2005/8/layout/orgChart1"/>
    <dgm:cxn modelId="{777C30DB-4409-4DF4-8FEE-E255090CB3D2}" type="presParOf" srcId="{09519170-1BD6-43BF-B6A3-01B73E7A0E0D}" destId="{7E7DD0F9-B97B-46CA-AA3E-47A25FEC5744}" srcOrd="2" destOrd="0" presId="urn:microsoft.com/office/officeart/2005/8/layout/orgChart1"/>
    <dgm:cxn modelId="{0575792F-C6EA-417A-8650-5D05C03F4578}" type="presParOf" srcId="{7E7DD0F9-B97B-46CA-AA3E-47A25FEC5744}" destId="{893C28E4-2B94-465E-B1BD-0F8C308597E8}" srcOrd="0" destOrd="0" presId="urn:microsoft.com/office/officeart/2005/8/layout/orgChart1"/>
    <dgm:cxn modelId="{18291465-E817-4F71-961E-14FC5F76916D}" type="presParOf" srcId="{7E7DD0F9-B97B-46CA-AA3E-47A25FEC5744}" destId="{0C2E5BB0-29CB-4162-B1FF-13ABE08568C3}" srcOrd="1" destOrd="0" presId="urn:microsoft.com/office/officeart/2005/8/layout/orgChart1"/>
    <dgm:cxn modelId="{6B15DCF7-32E0-4202-80EF-E4260D40ED9B}" type="presParOf" srcId="{0C2E5BB0-29CB-4162-B1FF-13ABE08568C3}" destId="{E8B7B70A-C749-4E89-B484-C0692BC9D004}" srcOrd="0" destOrd="0" presId="urn:microsoft.com/office/officeart/2005/8/layout/orgChart1"/>
    <dgm:cxn modelId="{17AAEA4F-3552-4257-BF43-2EBCBC3DA6B2}" type="presParOf" srcId="{E8B7B70A-C749-4E89-B484-C0692BC9D004}" destId="{28CFF945-F0D2-4A5C-9CA9-BEECA6568276}" srcOrd="0" destOrd="0" presId="urn:microsoft.com/office/officeart/2005/8/layout/orgChart1"/>
    <dgm:cxn modelId="{276F69A3-A87D-44ED-BD2B-AC1F57ECA4D6}" type="presParOf" srcId="{E8B7B70A-C749-4E89-B484-C0692BC9D004}" destId="{68D0AB5B-6361-4139-96C8-719BE531AE40}" srcOrd="1" destOrd="0" presId="urn:microsoft.com/office/officeart/2005/8/layout/orgChart1"/>
    <dgm:cxn modelId="{4B60BB43-4871-47F1-855D-2E027F39E24A}" type="presParOf" srcId="{0C2E5BB0-29CB-4162-B1FF-13ABE08568C3}" destId="{661139F2-966A-4B10-8763-C41603E65B48}" srcOrd="1" destOrd="0" presId="urn:microsoft.com/office/officeart/2005/8/layout/orgChart1"/>
    <dgm:cxn modelId="{C72E64B1-95E9-4546-BB40-557E86F13EA2}" type="presParOf" srcId="{0C2E5BB0-29CB-4162-B1FF-13ABE08568C3}" destId="{1F227407-38C0-4E5D-A7F7-57051BE3C64E}" srcOrd="2" destOrd="0" presId="urn:microsoft.com/office/officeart/2005/8/layout/orgChart1"/>
    <dgm:cxn modelId="{0C36141C-C49C-4F6E-8852-EF8104BC3EB9}" type="presParOf" srcId="{7E7DD0F9-B97B-46CA-AA3E-47A25FEC5744}" destId="{EB8339BA-25E9-493F-852A-42F614ECCAF8}" srcOrd="2" destOrd="0" presId="urn:microsoft.com/office/officeart/2005/8/layout/orgChart1"/>
    <dgm:cxn modelId="{020B2402-24FD-4253-B16F-BC2B225C9AA2}" type="presParOf" srcId="{7E7DD0F9-B97B-46CA-AA3E-47A25FEC5744}" destId="{84B230D2-9D61-4AD6-9C59-99F16E0C51A8}" srcOrd="3" destOrd="0" presId="urn:microsoft.com/office/officeart/2005/8/layout/orgChart1"/>
    <dgm:cxn modelId="{904A4BBB-E9DC-4DF1-AFA0-2267DAD6F026}" type="presParOf" srcId="{84B230D2-9D61-4AD6-9C59-99F16E0C51A8}" destId="{9426FCBA-A475-4DA2-9E28-A9A79E836BC7}" srcOrd="0" destOrd="0" presId="urn:microsoft.com/office/officeart/2005/8/layout/orgChart1"/>
    <dgm:cxn modelId="{862B2DFD-4D13-4ECC-AF13-B27E60CEEC95}" type="presParOf" srcId="{9426FCBA-A475-4DA2-9E28-A9A79E836BC7}" destId="{F7993473-3D8B-45B0-BAC1-041D4180358B}" srcOrd="0" destOrd="0" presId="urn:microsoft.com/office/officeart/2005/8/layout/orgChart1"/>
    <dgm:cxn modelId="{B0710307-21A5-419C-A40C-24600A9DD23D}" type="presParOf" srcId="{9426FCBA-A475-4DA2-9E28-A9A79E836BC7}" destId="{604CB6F2-22AE-40A3-80FF-1B1797F0CB61}" srcOrd="1" destOrd="0" presId="urn:microsoft.com/office/officeart/2005/8/layout/orgChart1"/>
    <dgm:cxn modelId="{D8B7D15B-5879-491D-B4C4-454445029BE6}" type="presParOf" srcId="{84B230D2-9D61-4AD6-9C59-99F16E0C51A8}" destId="{2DDC72C4-1AA2-4EA2-8CC5-8037B7633A64}" srcOrd="1" destOrd="0" presId="urn:microsoft.com/office/officeart/2005/8/layout/orgChart1"/>
    <dgm:cxn modelId="{6BB03267-4B50-4880-88FC-B0B654E89F2A}" type="presParOf" srcId="{84B230D2-9D61-4AD6-9C59-99F16E0C51A8}" destId="{4F3E50A9-8579-47B9-A934-599CEA6A3029}" srcOrd="2" destOrd="0" presId="urn:microsoft.com/office/officeart/2005/8/layout/orgChart1"/>
    <dgm:cxn modelId="{32F43522-89FE-430E-A428-BE7F2C196FA0}" type="presParOf" srcId="{7E7DD0F9-B97B-46CA-AA3E-47A25FEC5744}" destId="{FFB0460D-7ADE-4108-9D6B-6F2479F96BFB}" srcOrd="4" destOrd="0" presId="urn:microsoft.com/office/officeart/2005/8/layout/orgChart1"/>
    <dgm:cxn modelId="{91C83B90-AABF-423C-A541-56C20DABF0A9}" type="presParOf" srcId="{7E7DD0F9-B97B-46CA-AA3E-47A25FEC5744}" destId="{906E23CC-6285-44AA-A3E5-E2ED8A624501}" srcOrd="5" destOrd="0" presId="urn:microsoft.com/office/officeart/2005/8/layout/orgChart1"/>
    <dgm:cxn modelId="{F4863432-7FE7-4563-A89F-036928655E19}" type="presParOf" srcId="{906E23CC-6285-44AA-A3E5-E2ED8A624501}" destId="{27875399-77BC-4F8A-8D92-BC34E248555A}" srcOrd="0" destOrd="0" presId="urn:microsoft.com/office/officeart/2005/8/layout/orgChart1"/>
    <dgm:cxn modelId="{2B421981-EB6F-45C9-9035-64110A43FA9D}" type="presParOf" srcId="{27875399-77BC-4F8A-8D92-BC34E248555A}" destId="{AC128307-8599-46AA-B843-2BAE1CCBFB1C}" srcOrd="0" destOrd="0" presId="urn:microsoft.com/office/officeart/2005/8/layout/orgChart1"/>
    <dgm:cxn modelId="{5B3BB7E3-E626-48F3-90AF-78E05EB11ECF}" type="presParOf" srcId="{27875399-77BC-4F8A-8D92-BC34E248555A}" destId="{DDD20E66-1C4B-41DD-8B94-82B4FC5B547A}" srcOrd="1" destOrd="0" presId="urn:microsoft.com/office/officeart/2005/8/layout/orgChart1"/>
    <dgm:cxn modelId="{504E9A5F-EE5D-47DD-9711-E978BD0EA0AD}" type="presParOf" srcId="{906E23CC-6285-44AA-A3E5-E2ED8A624501}" destId="{177F9672-2BD8-4581-9FFF-FFB91E3B7EF4}" srcOrd="1" destOrd="0" presId="urn:microsoft.com/office/officeart/2005/8/layout/orgChart1"/>
    <dgm:cxn modelId="{DF52949A-8586-4FD2-882F-24B2E0D6B998}" type="presParOf" srcId="{906E23CC-6285-44AA-A3E5-E2ED8A624501}" destId="{B36E7D71-E67E-4008-BB0E-455C74240E0C}" srcOrd="2" destOrd="0" presId="urn:microsoft.com/office/officeart/2005/8/layout/orgChart1"/>
    <dgm:cxn modelId="{1F666538-687F-4ADB-B260-ABF371174CC4}" type="presParOf" srcId="{8A92BA98-330E-4063-A427-45D7CCA83A64}" destId="{B795C3ED-8F5F-43FF-BBA7-6E8357DA0273}" srcOrd="2" destOrd="0" presId="urn:microsoft.com/office/officeart/2005/8/layout/orgChart1"/>
    <dgm:cxn modelId="{9F46F4F0-8F4D-4F70-BD18-530D8E22973F}" type="presParOf" srcId="{8A92BA98-330E-4063-A427-45D7CCA83A64}" destId="{26CA37BA-E669-4FFC-B659-E27BE7A9776E}" srcOrd="3" destOrd="0" presId="urn:microsoft.com/office/officeart/2005/8/layout/orgChart1"/>
    <dgm:cxn modelId="{1AEC8FCB-9706-49E9-8E2F-587464B096D2}" type="presParOf" srcId="{26CA37BA-E669-4FFC-B659-E27BE7A9776E}" destId="{A90329E3-869D-4835-8214-975EB5ECAE59}" srcOrd="0" destOrd="0" presId="urn:microsoft.com/office/officeart/2005/8/layout/orgChart1"/>
    <dgm:cxn modelId="{0A728CF0-CEEA-49A0-B07B-9E26F9A996A6}" type="presParOf" srcId="{A90329E3-869D-4835-8214-975EB5ECAE59}" destId="{E7BA5DD1-4A17-4231-AE39-558BF56A22DD}" srcOrd="0" destOrd="0" presId="urn:microsoft.com/office/officeart/2005/8/layout/orgChart1"/>
    <dgm:cxn modelId="{B0DF874A-0090-4617-8D5C-7E3D78682EA7}" type="presParOf" srcId="{A90329E3-869D-4835-8214-975EB5ECAE59}" destId="{AD427DA0-916B-4821-8CD7-B59E4287AF53}" srcOrd="1" destOrd="0" presId="urn:microsoft.com/office/officeart/2005/8/layout/orgChart1"/>
    <dgm:cxn modelId="{DCB0E63A-988F-4D91-9116-B99C16324159}" type="presParOf" srcId="{26CA37BA-E669-4FFC-B659-E27BE7A9776E}" destId="{BE3DDAEB-CEF9-4D84-AA98-1FDC8CB0B92B}" srcOrd="1" destOrd="0" presId="urn:microsoft.com/office/officeart/2005/8/layout/orgChart1"/>
    <dgm:cxn modelId="{23AA37E9-6B3C-4563-9F01-BFDCCCE2A7D7}" type="presParOf" srcId="{26CA37BA-E669-4FFC-B659-E27BE7A9776E}" destId="{D21D5356-01F1-40CF-A7E0-0EFD9AAACE61}" srcOrd="2" destOrd="0" presId="urn:microsoft.com/office/officeart/2005/8/layout/orgChart1"/>
    <dgm:cxn modelId="{B0F0BAFD-77BE-47E5-B172-7EE94B1EF1DC}" type="presParOf" srcId="{2EFA6991-002E-4CCB-9D05-6CC7DC53DA2C}" destId="{9BB032C1-6641-4E8C-A1F4-2D8DF053ED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5C3ED-8F5F-43FF-BBA7-6E8357DA0273}">
      <dsp:nvSpPr>
        <dsp:cNvPr id="0" name=""/>
        <dsp:cNvSpPr/>
      </dsp:nvSpPr>
      <dsp:spPr>
        <a:xfrm>
          <a:off x="7543162" y="2357485"/>
          <a:ext cx="110700" cy="48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72"/>
              </a:lnTo>
              <a:lnTo>
                <a:pt x="110700" y="4849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460D-7ADE-4108-9D6B-6F2479F96BFB}">
      <dsp:nvSpPr>
        <dsp:cNvPr id="0" name=""/>
        <dsp:cNvSpPr/>
      </dsp:nvSpPr>
      <dsp:spPr>
        <a:xfrm>
          <a:off x="6145629" y="3308142"/>
          <a:ext cx="115107" cy="1254487"/>
        </a:xfrm>
        <a:custGeom>
          <a:avLst/>
          <a:gdLst/>
          <a:ahLst/>
          <a:cxnLst/>
          <a:rect l="0" t="0" r="0" b="0"/>
          <a:pathLst>
            <a:path>
              <a:moveTo>
                <a:pt x="115107" y="0"/>
              </a:moveTo>
              <a:lnTo>
                <a:pt x="115107" y="1254487"/>
              </a:lnTo>
              <a:lnTo>
                <a:pt x="0" y="12544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339BA-25E9-493F-852A-42F614ECCAF8}">
      <dsp:nvSpPr>
        <dsp:cNvPr id="0" name=""/>
        <dsp:cNvSpPr/>
      </dsp:nvSpPr>
      <dsp:spPr>
        <a:xfrm>
          <a:off x="6260736" y="3308142"/>
          <a:ext cx="115117" cy="55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43"/>
              </a:lnTo>
              <a:lnTo>
                <a:pt x="115117" y="553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C28E4-2B94-465E-B1BD-0F8C308597E8}">
      <dsp:nvSpPr>
        <dsp:cNvPr id="0" name=""/>
        <dsp:cNvSpPr/>
      </dsp:nvSpPr>
      <dsp:spPr>
        <a:xfrm>
          <a:off x="5702670" y="3308142"/>
          <a:ext cx="558066" cy="512004"/>
        </a:xfrm>
        <a:custGeom>
          <a:avLst/>
          <a:gdLst/>
          <a:ahLst/>
          <a:cxnLst/>
          <a:rect l="0" t="0" r="0" b="0"/>
          <a:pathLst>
            <a:path>
              <a:moveTo>
                <a:pt x="558066" y="0"/>
              </a:moveTo>
              <a:lnTo>
                <a:pt x="558066" y="512004"/>
              </a:lnTo>
              <a:lnTo>
                <a:pt x="0" y="5120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DDDAC-9D76-47E3-B58A-174151453349}">
      <dsp:nvSpPr>
        <dsp:cNvPr id="0" name=""/>
        <dsp:cNvSpPr/>
      </dsp:nvSpPr>
      <dsp:spPr>
        <a:xfrm>
          <a:off x="7089992" y="2357485"/>
          <a:ext cx="453169" cy="576376"/>
        </a:xfrm>
        <a:custGeom>
          <a:avLst/>
          <a:gdLst/>
          <a:ahLst/>
          <a:cxnLst/>
          <a:rect l="0" t="0" r="0" b="0"/>
          <a:pathLst>
            <a:path>
              <a:moveTo>
                <a:pt x="453169" y="0"/>
              </a:moveTo>
              <a:lnTo>
                <a:pt x="453169" y="576376"/>
              </a:lnTo>
              <a:lnTo>
                <a:pt x="0" y="576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03501-55F8-4C0E-A151-98FD335277B8}">
      <dsp:nvSpPr>
        <dsp:cNvPr id="0" name=""/>
        <dsp:cNvSpPr/>
      </dsp:nvSpPr>
      <dsp:spPr>
        <a:xfrm>
          <a:off x="4253704" y="1608940"/>
          <a:ext cx="3289458" cy="22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00"/>
              </a:lnTo>
              <a:lnTo>
                <a:pt x="3289458" y="110700"/>
              </a:lnTo>
              <a:lnTo>
                <a:pt x="3289458" y="221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DED58-DE3E-431B-A807-69C3340564B5}">
      <dsp:nvSpPr>
        <dsp:cNvPr id="0" name=""/>
        <dsp:cNvSpPr/>
      </dsp:nvSpPr>
      <dsp:spPr>
        <a:xfrm>
          <a:off x="3716143" y="2475807"/>
          <a:ext cx="110700" cy="55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437"/>
              </a:lnTo>
              <a:lnTo>
                <a:pt x="110700" y="556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567F4-7B66-42C7-9D18-F2898A76135E}">
      <dsp:nvSpPr>
        <dsp:cNvPr id="0" name=""/>
        <dsp:cNvSpPr/>
      </dsp:nvSpPr>
      <dsp:spPr>
        <a:xfrm>
          <a:off x="3605443" y="2475807"/>
          <a:ext cx="110700" cy="484972"/>
        </a:xfrm>
        <a:custGeom>
          <a:avLst/>
          <a:gdLst/>
          <a:ahLst/>
          <a:cxnLst/>
          <a:rect l="0" t="0" r="0" b="0"/>
          <a:pathLst>
            <a:path>
              <a:moveTo>
                <a:pt x="110700" y="0"/>
              </a:moveTo>
              <a:lnTo>
                <a:pt x="110700" y="484972"/>
              </a:lnTo>
              <a:lnTo>
                <a:pt x="0" y="4849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F9B09-21BA-42F0-AED2-9D1357D623F8}">
      <dsp:nvSpPr>
        <dsp:cNvPr id="0" name=""/>
        <dsp:cNvSpPr/>
      </dsp:nvSpPr>
      <dsp:spPr>
        <a:xfrm>
          <a:off x="3716143" y="1608940"/>
          <a:ext cx="537560" cy="221400"/>
        </a:xfrm>
        <a:custGeom>
          <a:avLst/>
          <a:gdLst/>
          <a:ahLst/>
          <a:cxnLst/>
          <a:rect l="0" t="0" r="0" b="0"/>
          <a:pathLst>
            <a:path>
              <a:moveTo>
                <a:pt x="537560" y="0"/>
              </a:moveTo>
              <a:lnTo>
                <a:pt x="537560" y="110700"/>
              </a:lnTo>
              <a:lnTo>
                <a:pt x="0" y="110700"/>
              </a:lnTo>
              <a:lnTo>
                <a:pt x="0" y="221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22690-7C95-4988-A843-4AE6BD1AC56D}">
      <dsp:nvSpPr>
        <dsp:cNvPr id="0" name=""/>
        <dsp:cNvSpPr/>
      </dsp:nvSpPr>
      <dsp:spPr>
        <a:xfrm>
          <a:off x="181802" y="2357485"/>
          <a:ext cx="265478" cy="1843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438"/>
              </a:lnTo>
              <a:lnTo>
                <a:pt x="265478" y="18434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925BB-580C-459B-B906-D8C6548A7ABC}">
      <dsp:nvSpPr>
        <dsp:cNvPr id="0" name=""/>
        <dsp:cNvSpPr/>
      </dsp:nvSpPr>
      <dsp:spPr>
        <a:xfrm>
          <a:off x="181802" y="2357485"/>
          <a:ext cx="257887" cy="724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665"/>
              </a:lnTo>
              <a:lnTo>
                <a:pt x="257887" y="724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7E6EE-0D8A-4820-BA2E-9262E4FC1D0D}">
      <dsp:nvSpPr>
        <dsp:cNvPr id="0" name=""/>
        <dsp:cNvSpPr/>
      </dsp:nvSpPr>
      <dsp:spPr>
        <a:xfrm>
          <a:off x="889744" y="1608940"/>
          <a:ext cx="3363959" cy="221400"/>
        </a:xfrm>
        <a:custGeom>
          <a:avLst/>
          <a:gdLst/>
          <a:ahLst/>
          <a:cxnLst/>
          <a:rect l="0" t="0" r="0" b="0"/>
          <a:pathLst>
            <a:path>
              <a:moveTo>
                <a:pt x="3363959" y="0"/>
              </a:moveTo>
              <a:lnTo>
                <a:pt x="3363959" y="110700"/>
              </a:lnTo>
              <a:lnTo>
                <a:pt x="0" y="110700"/>
              </a:lnTo>
              <a:lnTo>
                <a:pt x="0" y="221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78C78-E1FA-4CF5-8068-4C7BA71871B3}">
      <dsp:nvSpPr>
        <dsp:cNvPr id="0" name=""/>
        <dsp:cNvSpPr/>
      </dsp:nvSpPr>
      <dsp:spPr>
        <a:xfrm>
          <a:off x="1872209" y="648072"/>
          <a:ext cx="4762989" cy="96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Vasculitis classification</a:t>
          </a:r>
          <a:endParaRPr lang="en-ZA" sz="2400" b="1" kern="1200" dirty="0"/>
        </a:p>
      </dsp:txBody>
      <dsp:txXfrm>
        <a:off x="1872209" y="648072"/>
        <a:ext cx="4762989" cy="960867"/>
      </dsp:txXfrm>
    </dsp:sp>
    <dsp:sp modelId="{42AE4C62-C7FF-4686-9E56-5DD066D04F36}">
      <dsp:nvSpPr>
        <dsp:cNvPr id="0" name=""/>
        <dsp:cNvSpPr/>
      </dsp:nvSpPr>
      <dsp:spPr>
        <a:xfrm>
          <a:off x="4816" y="1830340"/>
          <a:ext cx="1769854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Large vessel</a:t>
          </a:r>
          <a:endParaRPr lang="en-ZA" sz="2400" kern="1200" dirty="0"/>
        </a:p>
      </dsp:txBody>
      <dsp:txXfrm>
        <a:off x="4816" y="1830340"/>
        <a:ext cx="1769854" cy="527144"/>
      </dsp:txXfrm>
    </dsp:sp>
    <dsp:sp modelId="{83B8FB0A-35FC-48A8-9310-54D962E106CC}">
      <dsp:nvSpPr>
        <dsp:cNvPr id="0" name=""/>
        <dsp:cNvSpPr/>
      </dsp:nvSpPr>
      <dsp:spPr>
        <a:xfrm>
          <a:off x="439689" y="2576350"/>
          <a:ext cx="1338830" cy="101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err="1" smtClean="0"/>
            <a:t>Takayasu’s</a:t>
          </a:r>
          <a:r>
            <a:rPr lang="en-ZA" sz="2400" kern="1200" dirty="0" smtClean="0"/>
            <a:t> arteritis</a:t>
          </a:r>
          <a:endParaRPr lang="en-ZA" sz="2400" kern="1200" dirty="0"/>
        </a:p>
      </dsp:txBody>
      <dsp:txXfrm>
        <a:off x="439689" y="2576350"/>
        <a:ext cx="1338830" cy="1011600"/>
      </dsp:txXfrm>
    </dsp:sp>
    <dsp:sp modelId="{0F6BDEA7-C7AF-459A-8122-E4A70E0E3FB6}">
      <dsp:nvSpPr>
        <dsp:cNvPr id="0" name=""/>
        <dsp:cNvSpPr/>
      </dsp:nvSpPr>
      <dsp:spPr>
        <a:xfrm>
          <a:off x="447280" y="3811886"/>
          <a:ext cx="1630351" cy="778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Giant Temporal Arteritis</a:t>
          </a:r>
          <a:endParaRPr lang="en-ZA" sz="2000" kern="1200" dirty="0"/>
        </a:p>
      </dsp:txBody>
      <dsp:txXfrm>
        <a:off x="447280" y="3811886"/>
        <a:ext cx="1630351" cy="778075"/>
      </dsp:txXfrm>
    </dsp:sp>
    <dsp:sp modelId="{661662FE-A71A-469E-91A4-A446540C2B89}">
      <dsp:nvSpPr>
        <dsp:cNvPr id="0" name=""/>
        <dsp:cNvSpPr/>
      </dsp:nvSpPr>
      <dsp:spPr>
        <a:xfrm>
          <a:off x="2918274" y="1830340"/>
          <a:ext cx="1595739" cy="645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Medium vessel</a:t>
          </a:r>
          <a:endParaRPr lang="en-ZA" sz="2400" kern="1200" dirty="0"/>
        </a:p>
      </dsp:txBody>
      <dsp:txXfrm>
        <a:off x="2918274" y="1830340"/>
        <a:ext cx="1595739" cy="645466"/>
      </dsp:txXfrm>
    </dsp:sp>
    <dsp:sp modelId="{BD058CB9-CE46-40C4-8D5C-85C17A3E96BA}">
      <dsp:nvSpPr>
        <dsp:cNvPr id="0" name=""/>
        <dsp:cNvSpPr/>
      </dsp:nvSpPr>
      <dsp:spPr>
        <a:xfrm>
          <a:off x="2007511" y="2697208"/>
          <a:ext cx="1597932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FFFF00"/>
              </a:solidFill>
            </a:rPr>
            <a:t>PAN</a:t>
          </a:r>
          <a:endParaRPr lang="en-ZA" sz="2400" kern="1200" dirty="0">
            <a:solidFill>
              <a:srgbClr val="FFFF00"/>
            </a:solidFill>
          </a:endParaRPr>
        </a:p>
      </dsp:txBody>
      <dsp:txXfrm>
        <a:off x="2007511" y="2697208"/>
        <a:ext cx="1597932" cy="527144"/>
      </dsp:txXfrm>
    </dsp:sp>
    <dsp:sp modelId="{965D50E5-5DD0-49EA-8D17-BAC2CF1E216B}">
      <dsp:nvSpPr>
        <dsp:cNvPr id="0" name=""/>
        <dsp:cNvSpPr/>
      </dsp:nvSpPr>
      <dsp:spPr>
        <a:xfrm>
          <a:off x="3826843" y="2697208"/>
          <a:ext cx="1389973" cy="670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FFFF00"/>
              </a:solidFill>
            </a:rPr>
            <a:t>Kawasaki disease</a:t>
          </a:r>
          <a:endParaRPr lang="en-ZA" sz="2400" kern="1200" dirty="0">
            <a:solidFill>
              <a:srgbClr val="FFFF00"/>
            </a:solidFill>
          </a:endParaRPr>
        </a:p>
      </dsp:txBody>
      <dsp:txXfrm>
        <a:off x="3826843" y="2697208"/>
        <a:ext cx="1389973" cy="670073"/>
      </dsp:txXfrm>
    </dsp:sp>
    <dsp:sp modelId="{FD967DCF-A22C-44F1-9760-C019406BE17B}">
      <dsp:nvSpPr>
        <dsp:cNvPr id="0" name=""/>
        <dsp:cNvSpPr/>
      </dsp:nvSpPr>
      <dsp:spPr>
        <a:xfrm>
          <a:off x="6574920" y="1830340"/>
          <a:ext cx="1936485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Small vessel</a:t>
          </a:r>
          <a:endParaRPr lang="en-ZA" sz="2400" kern="1200" dirty="0"/>
        </a:p>
      </dsp:txBody>
      <dsp:txXfrm>
        <a:off x="6574920" y="1830340"/>
        <a:ext cx="1936485" cy="527144"/>
      </dsp:txXfrm>
    </dsp:sp>
    <dsp:sp modelId="{26185968-0F88-4762-98BD-1B69742CDCD9}">
      <dsp:nvSpPr>
        <dsp:cNvPr id="0" name=""/>
        <dsp:cNvSpPr/>
      </dsp:nvSpPr>
      <dsp:spPr>
        <a:xfrm>
          <a:off x="5431481" y="2559581"/>
          <a:ext cx="1658511" cy="748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ANCA vasculitis</a:t>
          </a:r>
          <a:endParaRPr lang="en-ZA" sz="2400" kern="1200" dirty="0"/>
        </a:p>
      </dsp:txBody>
      <dsp:txXfrm>
        <a:off x="5431481" y="2559581"/>
        <a:ext cx="1658511" cy="748560"/>
      </dsp:txXfrm>
    </dsp:sp>
    <dsp:sp modelId="{28CFF945-F0D2-4A5C-9CA9-BEECA6568276}">
      <dsp:nvSpPr>
        <dsp:cNvPr id="0" name=""/>
        <dsp:cNvSpPr/>
      </dsp:nvSpPr>
      <dsp:spPr>
        <a:xfrm>
          <a:off x="4142450" y="3556574"/>
          <a:ext cx="1560220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err="1" smtClean="0"/>
            <a:t>Wegeners</a:t>
          </a:r>
          <a:endParaRPr lang="en-ZA" sz="2400" kern="1200" dirty="0"/>
        </a:p>
      </dsp:txBody>
      <dsp:txXfrm>
        <a:off x="4142450" y="3556574"/>
        <a:ext cx="1560220" cy="527144"/>
      </dsp:txXfrm>
    </dsp:sp>
    <dsp:sp modelId="{F7993473-3D8B-45B0-BAC1-041D4180358B}">
      <dsp:nvSpPr>
        <dsp:cNvPr id="0" name=""/>
        <dsp:cNvSpPr/>
      </dsp:nvSpPr>
      <dsp:spPr>
        <a:xfrm>
          <a:off x="6375854" y="3598413"/>
          <a:ext cx="1054288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MPA</a:t>
          </a:r>
          <a:endParaRPr lang="en-ZA" sz="2400" kern="1200" dirty="0"/>
        </a:p>
      </dsp:txBody>
      <dsp:txXfrm>
        <a:off x="6375854" y="3598413"/>
        <a:ext cx="1054288" cy="527144"/>
      </dsp:txXfrm>
    </dsp:sp>
    <dsp:sp modelId="{AC128307-8599-46AA-B843-2BAE1CCBFB1C}">
      <dsp:nvSpPr>
        <dsp:cNvPr id="0" name=""/>
        <dsp:cNvSpPr/>
      </dsp:nvSpPr>
      <dsp:spPr>
        <a:xfrm>
          <a:off x="4055650" y="4299057"/>
          <a:ext cx="2089978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err="1" smtClean="0"/>
            <a:t>Churg</a:t>
          </a:r>
          <a:r>
            <a:rPr lang="en-ZA" sz="2400" kern="1200" dirty="0" smtClean="0"/>
            <a:t> Strauss</a:t>
          </a:r>
          <a:endParaRPr lang="en-ZA" sz="2400" kern="1200" dirty="0"/>
        </a:p>
      </dsp:txBody>
      <dsp:txXfrm>
        <a:off x="4055650" y="4299057"/>
        <a:ext cx="2089978" cy="527144"/>
      </dsp:txXfrm>
    </dsp:sp>
    <dsp:sp modelId="{E7BA5DD1-4A17-4231-AE39-558BF56A22DD}">
      <dsp:nvSpPr>
        <dsp:cNvPr id="0" name=""/>
        <dsp:cNvSpPr/>
      </dsp:nvSpPr>
      <dsp:spPr>
        <a:xfrm>
          <a:off x="7653862" y="2578885"/>
          <a:ext cx="1054288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FFFF00"/>
              </a:solidFill>
            </a:rPr>
            <a:t>HSP</a:t>
          </a:r>
          <a:r>
            <a:rPr lang="en-ZA" sz="2400" kern="1200" dirty="0" smtClean="0"/>
            <a:t> </a:t>
          </a:r>
          <a:endParaRPr lang="en-ZA" sz="2400" kern="1200" dirty="0"/>
        </a:p>
      </dsp:txBody>
      <dsp:txXfrm>
        <a:off x="7653862" y="2578885"/>
        <a:ext cx="1054288" cy="52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104873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E38881-B452-41B2-B6C7-5659FF18A1B2}" type="datetimeFigureOut">
              <a:rPr lang="en-ZA"/>
            </a:fld>
            <a:endParaRPr lang="en-ZA"/>
          </a:p>
        </p:txBody>
      </p:sp>
      <p:sp>
        <p:nvSpPr>
          <p:cNvPr id="104873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lvl="0"/>
            <a:endParaRPr lang="en-ZA" noProof="0" smtClean="0"/>
          </a:p>
        </p:txBody>
      </p:sp>
      <p:sp>
        <p:nvSpPr>
          <p:cNvPr id="104873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104873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104873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>
              <a:defRPr sz="1200"/>
            </a:lvl1pPr>
          </a:lstStyle>
          <a:p>
            <a:fld id="{B1F64293-66B3-455E-9E47-2F37AFC0D523}" type="slidenum">
              <a:rPr lang="en-ZA"/>
            </a:fld>
            <a:endParaRPr lang="en-Z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43C6CD-6F99-44F7-9A95-7816E2EC5351}" type="datetimeFigureOut">
              <a:rPr lang="en-ZA"/>
            </a:fld>
            <a:endParaRPr lang="en-ZA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B94E067-8836-47B9-A664-E7D6CA8DC090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7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865C209-16A6-48E1-A7A9-7EC9AB02FC6D}" type="datetimeFigureOut">
              <a:rPr lang="en-ZA"/>
            </a:fld>
            <a:endParaRPr lang="en-ZA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A3DD9B3-9976-47B7-A16F-C99F26D032EB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7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74FE8E-9849-4C01-93E1-64DE13D707D3}" type="datetimeFigureOut">
              <a:rPr lang="en-ZA"/>
            </a:fld>
            <a:endParaRPr lang="en-ZA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CC303-12B0-40FE-8522-1691E0220AA9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6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66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66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66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6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altLang="en-US" lang="en-US"/>
          </a:p>
        </p:txBody>
      </p:sp>
      <p:sp>
        <p:nvSpPr>
          <p:cNvPr id="104866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665C98F4-3BA5-4D1E-B46F-A49714613CFD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8A8DA4-C27C-417F-A531-DA723AEC7C2B}" type="datetimeFigureOut">
              <a:rPr lang="en-ZA"/>
            </a:fld>
            <a:endParaRPr lang="en-ZA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6706A5F-F3A0-473B-B971-A80AD3827E34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6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DC250C8-9F4F-4DE3-8CA0-55F9130A8468}" type="datetimeFigureOut">
              <a:rPr lang="en-ZA"/>
            </a:fld>
            <a:endParaRPr lang="en-ZA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8F08DD4-C9DB-4563-A704-F8B28F4D7D1E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5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5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88CB6AD-2BFF-4859-BFF1-9EF1C174C8C7}" type="datetimeFigureOut">
              <a:rPr lang="en-ZA"/>
            </a:fld>
            <a:endParaRPr lang="en-ZA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7D0CA1-E307-4E89-AA1F-D014E99FE5E5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7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4A6A74C-F562-40AC-91A9-DB274D45BFD5}" type="datetimeFigureOut">
              <a:rPr lang="en-ZA"/>
            </a:fld>
            <a:endParaRPr lang="en-ZA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540580-4722-4293-B32D-CC7F102843EF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50EF0B-7000-49A4-AF46-F9999DA9CA13}" type="datetimeFigureOut">
              <a:rPr lang="en-ZA"/>
            </a:fld>
            <a:endParaRPr lang="en-ZA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CE6904E-2967-4808-B534-B64A3E2A06A6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76077B-2205-497B-A540-247B043D1972}" type="datetimeFigureOut">
              <a:rPr lang="en-ZA"/>
            </a:fld>
            <a:endParaRPr lang="en-ZA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486DD8-B72F-45A7-833C-23EA0E3D699C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4872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BF8B34-0EA2-4BAC-AAAF-AAA9CCE796D1}" type="datetimeFigureOut">
              <a:rPr lang="en-ZA"/>
            </a:fld>
            <a:endParaRPr lang="en-ZA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A86DC5-BD21-4D89-8DBF-3395003BF5E3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4871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10487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3643F-53B8-4CE5-926C-414176726417}" type="datetimeFigureOut">
              <a:rPr lang="en-ZA"/>
            </a:fld>
            <a:endParaRPr lang="en-ZA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ZA"/>
          </a:p>
        </p:txBody>
      </p:sp>
      <p:sp>
        <p:nvSpPr>
          <p:cNvPr id="10487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0503EC8-4577-4470-9102-391AB4C45F4B}" type="slidenum">
              <a:rPr altLang="en-US" lang="en-ZA"/>
            </a:fld>
            <a:endParaRPr altLang="en-US"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 smtClean="0"/>
              <a:t>Click to edit Master title style</a:t>
            </a:r>
            <a:endParaRPr altLang="en-US" lang="en-ZA" smtClean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 smtClean="0"/>
              <a:t>Click to edit Master text styles</a:t>
            </a:r>
          </a:p>
          <a:p>
            <a:pPr lvl="1"/>
            <a:r>
              <a:rPr altLang="en-US" lang="en-US" smtClean="0"/>
              <a:t>Second level</a:t>
            </a:r>
          </a:p>
          <a:p>
            <a:pPr lvl="2"/>
            <a:r>
              <a:rPr altLang="en-US" lang="en-US" smtClean="0"/>
              <a:t>Third level</a:t>
            </a:r>
          </a:p>
          <a:p>
            <a:pPr lvl="3"/>
            <a:r>
              <a:rPr altLang="en-US" lang="en-US" smtClean="0"/>
              <a:t>Fourth level</a:t>
            </a:r>
          </a:p>
          <a:p>
            <a:pPr lvl="4"/>
            <a:r>
              <a:rPr altLang="en-US" lang="en-US" smtClean="0"/>
              <a:t>Fifth level</a:t>
            </a:r>
            <a:endParaRPr altLang="en-US" lang="en-ZA" smtClean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F7D1AB9-B4CF-4519-A6E9-89EC741804F8}" type="datetimeFigureOut">
              <a:rPr lang="en-ZA"/>
            </a:fld>
            <a:endParaRPr lang="en-ZA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ZA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9358BB8-AAA0-4AD1-8620-6E6558FC0DDF}" type="slidenum">
              <a:rPr altLang="en-US" lang="en-ZA"/>
            </a:fld>
            <a:endParaRPr altLang="en-US" lang="en-Z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539750" y="320675"/>
            <a:ext cx="7772400" cy="1470025"/>
          </a:xfrm>
        </p:spPr>
        <p:txBody>
          <a:bodyPr/>
          <a:p>
            <a:r>
              <a:rPr altLang="en-US" b="1" dirty="0" sz="3600" lang="en-ZA" smtClean="0"/>
              <a:t>PAEDIATRIC VASCULITIS</a:t>
            </a:r>
            <a:endParaRPr b="1" dirty="0" sz="3600" lang="en-US" smtClean="0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371600" y="5240338"/>
            <a:ext cx="6400800" cy="1338262"/>
          </a:xfrm>
        </p:spPr>
        <p:txBody>
          <a:bodyPr>
            <a:normAutofit fontScale="68750" lnSpcReduction="20000"/>
          </a:bodyPr>
          <a:p>
            <a:pPr>
              <a:buFont typeface="Arial" panose="020B0604020202020204" pitchFamily="34" charset="0"/>
              <a:buNone/>
            </a:pPr>
            <a:r>
              <a:rPr dirty="0" lang="en-US" smtClean="0"/>
              <a:t>Dr. Lawrence </a:t>
            </a:r>
            <a:r>
              <a:rPr dirty="0" lang="en-US" err="1" smtClean="0"/>
              <a:t>Owino</a:t>
            </a:r>
            <a:r>
              <a:rPr dirty="0" lang="en-US" smtClean="0"/>
              <a:t> Okong’o,</a:t>
            </a:r>
          </a:p>
          <a:p>
            <a:pPr>
              <a:buFont typeface="Arial" panose="020B0604020202020204" pitchFamily="34" charset="0"/>
              <a:buNone/>
            </a:pPr>
            <a:r>
              <a:rPr dirty="0" lang="en-US" err="1" smtClean="0"/>
              <a:t>MBChB</a:t>
            </a:r>
            <a:r>
              <a:rPr dirty="0" lang="en-US" smtClean="0"/>
              <a:t>; </a:t>
            </a:r>
            <a:r>
              <a:rPr dirty="0" lang="en-US" err="1" smtClean="0"/>
              <a:t>MMed</a:t>
            </a:r>
            <a:r>
              <a:rPr dirty="0" lang="en-US" smtClean="0"/>
              <a:t> (</a:t>
            </a:r>
            <a:r>
              <a:rPr dirty="0" lang="en-US" err="1" smtClean="0"/>
              <a:t>Paed</a:t>
            </a:r>
            <a:r>
              <a:rPr dirty="0" lang="en-US" smtClean="0"/>
              <a:t>). </a:t>
            </a:r>
            <a:r>
              <a:rPr dirty="0" lang="en-US" err="1" smtClean="0"/>
              <a:t>Mphil</a:t>
            </a:r>
            <a:r>
              <a:rPr dirty="0" lang="en-US" smtClean="0"/>
              <a:t>. (</a:t>
            </a:r>
            <a:r>
              <a:rPr dirty="0" lang="en-US" err="1" smtClean="0"/>
              <a:t>Paed</a:t>
            </a:r>
            <a:r>
              <a:rPr dirty="0" lang="en-US" smtClean="0"/>
              <a:t> Rheum).</a:t>
            </a:r>
          </a:p>
          <a:p>
            <a:pPr>
              <a:buFont typeface="Arial" panose="020B0604020202020204" pitchFamily="34" charset="0"/>
              <a:buNone/>
            </a:pPr>
            <a:r>
              <a:rPr dirty="0" lang="en-US" err="1" smtClean="0"/>
              <a:t>Paediatrician</a:t>
            </a:r>
            <a:r>
              <a:rPr dirty="0" lang="en-US" smtClean="0"/>
              <a:t> and </a:t>
            </a:r>
            <a:r>
              <a:rPr dirty="0" lang="en-US" err="1" smtClean="0"/>
              <a:t>Paed</a:t>
            </a:r>
            <a:r>
              <a:rPr dirty="0" lang="en-US" smtClean="0"/>
              <a:t> Rheumatologist.</a:t>
            </a:r>
          </a:p>
          <a:p>
            <a:pPr>
              <a:buFont typeface="Arial" panose="020B0604020202020204" pitchFamily="34" charset="0"/>
              <a:buNone/>
            </a:pPr>
            <a:r>
              <a:rPr dirty="0" lang="en-US" smtClean="0"/>
              <a:t>Lecturer, University of Nairobi.</a:t>
            </a: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ZA" smtClean="0"/>
              <a:t>Polymyalgia rheumatic (PMR)</a:t>
            </a:r>
            <a:endParaRPr dirty="0" lang="en-ZA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/>
          <a:p>
            <a:r>
              <a:rPr dirty="0" lang="en-ZA" smtClean="0"/>
              <a:t>Is closely related to giant cell arteritis.</a:t>
            </a:r>
          </a:p>
          <a:p>
            <a:r>
              <a:rPr dirty="0" lang="en-ZA" smtClean="0"/>
              <a:t>Occurs mainly in those &gt;70 years old.</a:t>
            </a:r>
          </a:p>
          <a:p>
            <a:r>
              <a:rPr dirty="0" lang="en-ZA"/>
              <a:t>Its more common in women than </a:t>
            </a:r>
            <a:r>
              <a:rPr dirty="0" lang="en-ZA" smtClean="0"/>
              <a:t>men.</a:t>
            </a:r>
          </a:p>
          <a:p>
            <a:r>
              <a:rPr dirty="0" lang="en-ZA" smtClean="0"/>
              <a:t>Causes pain, stiffness and inflammation especially of muscles of the pelvic and shoulder girdles.</a:t>
            </a:r>
          </a:p>
          <a:p>
            <a:r>
              <a:rPr dirty="0" lang="en-ZA" smtClean="0"/>
              <a:t>It also causes fever, tiredness, loss of appetite, weight loss and depression.</a:t>
            </a:r>
          </a:p>
          <a:p>
            <a:r>
              <a:rPr dirty="0" lang="en-ZA" smtClean="0"/>
              <a:t>Management: steroids.</a:t>
            </a:r>
          </a:p>
          <a:p>
            <a:pPr indent="0" marL="0">
              <a:buNone/>
            </a:pPr>
            <a:endParaRPr dirty="0" lang="en-ZA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b="1" dirty="0" sz="3600" lang="en-ZA" smtClean="0">
                <a:latin typeface="+mn-lt"/>
              </a:rPr>
              <a:t>Classification: IgA Vasculitis (HSP)</a:t>
            </a:r>
            <a:endParaRPr b="1" dirty="0" sz="3600" lang="en-ZA">
              <a:latin typeface="+mn-lt"/>
            </a:endParaRPr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eaLnBrk="1" hangingPunct="1"/>
            <a:r>
              <a:rPr altLang="en-US" dirty="0" lang="en-ZA" smtClean="0"/>
              <a:t>Purpura mainly lower limb.</a:t>
            </a:r>
          </a:p>
          <a:p>
            <a:pPr eaLnBrk="1" hangingPunct="1"/>
            <a:r>
              <a:rPr altLang="en-US" dirty="0" lang="en-ZA" smtClean="0"/>
              <a:t>Abdominal pain.</a:t>
            </a:r>
          </a:p>
          <a:p>
            <a:pPr eaLnBrk="1" hangingPunct="1"/>
            <a:r>
              <a:rPr altLang="en-US" dirty="0" lang="en-ZA" err="1" smtClean="0"/>
              <a:t>Hematuria</a:t>
            </a:r>
            <a:r>
              <a:rPr altLang="en-US" dirty="0" lang="en-ZA" smtClean="0"/>
              <a:t> or proteinuria.</a:t>
            </a:r>
          </a:p>
          <a:p>
            <a:pPr eaLnBrk="1" hangingPunct="1"/>
            <a:r>
              <a:rPr altLang="en-US" dirty="0" lang="en-ZA" smtClean="0"/>
              <a:t>Arthritis or arthralgia.</a:t>
            </a:r>
          </a:p>
          <a:p>
            <a:pPr eaLnBrk="1" hangingPunct="1"/>
            <a:r>
              <a:rPr altLang="en-US" dirty="0" lang="en-ZA" smtClean="0"/>
              <a:t>IgA on biopsy.</a:t>
            </a:r>
          </a:p>
          <a:p>
            <a:pPr eaLnBrk="1" hangingPunct="1"/>
            <a:endParaRPr altLang="en-US" dirty="0" lang="en-ZA" smtClean="0"/>
          </a:p>
        </p:txBody>
      </p:sp>
      <p:pic>
        <p:nvPicPr>
          <p:cNvPr id="2097153" name="Content Placeholder 3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83968" y="2240585"/>
            <a:ext cx="4608512" cy="2356021"/>
          </a:xfrm>
          <a:prstGeom prst="rect"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HSP</a:t>
            </a:r>
          </a:p>
        </p:txBody>
      </p:sp>
      <p:pic>
        <p:nvPicPr>
          <p:cNvPr id="2097154" name="Content Placeholder 4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628650" y="2400300"/>
            <a:ext cx="2963863" cy="2224088"/>
          </a:xfrm>
        </p:spPr>
      </p:pic>
      <p:pic>
        <p:nvPicPr>
          <p:cNvPr id="2097155" name="Content Placeholder 5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3668713" y="2125663"/>
            <a:ext cx="2449512" cy="3263900"/>
          </a:xfrm>
        </p:spPr>
      </p:pic>
      <p:pic>
        <p:nvPicPr>
          <p:cNvPr id="2097156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205538" y="1706563"/>
            <a:ext cx="2617787" cy="34909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lang="en-ZA" smtClean="0"/>
              <a:t>IgA Vasculitis</a:t>
            </a: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altLang="en-US" lang="en-ZA" smtClean="0"/>
              <a:t>Course variable &amp; often relapsing: symptoms relapse in upto 1/3 within 4 months. </a:t>
            </a:r>
          </a:p>
          <a:p>
            <a:pPr eaLnBrk="1" hangingPunct="1"/>
            <a:r>
              <a:rPr altLang="en-US" lang="en-ZA" smtClean="0"/>
              <a:t>May cause end stage renal disease.</a:t>
            </a:r>
          </a:p>
          <a:p>
            <a:pPr eaLnBrk="1" hangingPunct="1"/>
            <a:r>
              <a:rPr altLang="en-US" lang="en-ZA" smtClean="0"/>
              <a:t>It’s a small vessel vasculitis with type III hypersensitivity associated with IgA deposition.</a:t>
            </a:r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lang="en-ZA" smtClean="0"/>
              <a:t>IgA Vasculitis: clinical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altLang="en-US" lang="en-ZA" smtClean="0"/>
              <a:t>Palpable purpura mainly lower limb/buttock</a:t>
            </a:r>
          </a:p>
          <a:p>
            <a:pPr eaLnBrk="1" hangingPunct="1"/>
            <a:r>
              <a:rPr altLang="en-US" lang="en-ZA" smtClean="0"/>
              <a:t>Colicky abdominal pain with vomiting, hematemesis, melena stools.</a:t>
            </a:r>
          </a:p>
          <a:p>
            <a:pPr eaLnBrk="1" hangingPunct="1"/>
            <a:r>
              <a:rPr altLang="en-US" lang="en-ZA" smtClean="0"/>
              <a:t>Arthritis or arthralgia mainly lower limbs in upto 60% .</a:t>
            </a:r>
          </a:p>
          <a:p>
            <a:pPr eaLnBrk="1" hangingPunct="1"/>
            <a:r>
              <a:rPr altLang="en-US" lang="en-ZA" smtClean="0"/>
              <a:t>Renal involvement in 25-60% manifesting proteinuria/hematuria.</a:t>
            </a:r>
          </a:p>
          <a:p>
            <a:pPr eaLnBrk="1" hangingPunct="1"/>
            <a:r>
              <a:rPr altLang="en-US" lang="en-ZA" smtClean="0"/>
              <a:t>Other: orchitis, pulmonary haemorrhage.</a:t>
            </a: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lang="en-ZA" smtClean="0"/>
              <a:t>Kawasaki disease: 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457200" y="1391290"/>
            <a:ext cx="8229600" cy="4846022"/>
          </a:xfrm>
        </p:spPr>
        <p:txBody>
          <a:bodyPr/>
          <a:p>
            <a:pPr eaLnBrk="1" hangingPunct="1"/>
            <a:r>
              <a:rPr altLang="en-US" dirty="0" lang="en-ZA" smtClean="0"/>
              <a:t>Second commonest paediatric vasculitis.</a:t>
            </a:r>
          </a:p>
          <a:p>
            <a:pPr eaLnBrk="1" hangingPunct="1"/>
            <a:r>
              <a:rPr altLang="en-US" dirty="0" lang="en-ZA" smtClean="0"/>
              <a:t>Leading cause of acquired heart disease in developed countries.</a:t>
            </a:r>
          </a:p>
          <a:p>
            <a:pPr eaLnBrk="1" hangingPunct="1"/>
            <a:r>
              <a:rPr dirty="0" lang="en-ZA"/>
              <a:t>IVIG and aspirin reduces coronary artery aneurysm from 25% to 4-9%.</a:t>
            </a:r>
          </a:p>
          <a:p>
            <a:pPr eaLnBrk="1" hangingPunct="1"/>
            <a:r>
              <a:rPr altLang="en-US" dirty="0" lang="en-ZA" smtClean="0"/>
              <a:t>Aetiology is unknown. Worldwide distribution with bias to Asiatic/Japanese populations.</a:t>
            </a:r>
          </a:p>
          <a:p>
            <a:pPr eaLnBrk="1" hangingPunct="1"/>
            <a:r>
              <a:rPr altLang="en-US" dirty="0" lang="en-ZA" smtClean="0"/>
              <a:t>Incidence: Japan 184.6/100,000 in under fives; and 5-8/100,000 in UK.</a:t>
            </a:r>
            <a:endParaRPr dirty="0" lang="en-ZA"/>
          </a:p>
          <a:p>
            <a:pPr eaLnBrk="1" hangingPunct="1"/>
            <a:endParaRPr altLang="en-US" dirty="0" lang="en-ZA" smtClean="0"/>
          </a:p>
          <a:p>
            <a:pPr eaLnBrk="1" hangingPunct="1"/>
            <a:endParaRPr altLang="en-US" dirty="0" lang="en-ZA" smtClean="0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27584" y="836712"/>
            <a:ext cx="7624571" cy="4032448"/>
          </a:xfrm>
          <a:prstGeom prst="rect"/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en-ZA" smtClean="0"/>
              <a:t>KD: other clinical features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287338" y="1444625"/>
            <a:ext cx="8569325" cy="5080000"/>
          </a:xfrm>
        </p:spPr>
        <p:txBody>
          <a:bodyPr/>
          <a:p>
            <a:r>
              <a:rPr altLang="en-US" lang="en-ZA" smtClean="0"/>
              <a:t>Coronary manifestations the most important.</a:t>
            </a:r>
          </a:p>
          <a:p>
            <a:r>
              <a:rPr altLang="en-US" lang="en-ZA" smtClean="0"/>
              <a:t>Coronary involvement occurs in 15-25% cases.</a:t>
            </a:r>
          </a:p>
          <a:p>
            <a:r>
              <a:rPr altLang="en-US" lang="en-ZA" smtClean="0"/>
              <a:t>Irritability is another important sign.</a:t>
            </a:r>
          </a:p>
          <a:p>
            <a:r>
              <a:rPr altLang="en-US" lang="en-ZA" smtClean="0"/>
              <a:t>Reactivation/ erythema and induration of BCG scar. Mechanism unknown.</a:t>
            </a:r>
          </a:p>
          <a:p>
            <a:r>
              <a:rPr altLang="en-US" lang="en-ZA" smtClean="0"/>
              <a:t>Other features: aseptic meningitis, arthritis, sterile pyuria, Macrophage activation syndrome</a:t>
            </a:r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ZA"/>
              <a:t>Kawasaki</a:t>
            </a:r>
          </a:p>
        </p:txBody>
      </p:sp>
      <p:pic>
        <p:nvPicPr>
          <p:cNvPr id="2097158" name="Content Placeholder 4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3616" y="1429689"/>
            <a:ext cx="3344328" cy="2508246"/>
          </a:xfrm>
          <a:prstGeom prst="rect"/>
        </p:spPr>
      </p:pic>
      <p:pic>
        <p:nvPicPr>
          <p:cNvPr id="2097159" name="Content Placeholder 5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04048" y="1429135"/>
            <a:ext cx="3389159" cy="2541869"/>
          </a:xfrm>
          <a:prstGeom prst="rect"/>
        </p:spPr>
      </p:pic>
      <p:pic>
        <p:nvPicPr>
          <p:cNvPr id="2097160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23616" y="3982501"/>
            <a:ext cx="3344328" cy="2589867"/>
          </a:xfrm>
          <a:prstGeom prst="rect"/>
        </p:spPr>
      </p:pic>
      <p:pic>
        <p:nvPicPr>
          <p:cNvPr id="2097161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998155" y="4016584"/>
            <a:ext cx="3439103" cy="2292736"/>
          </a:xfrm>
          <a:prstGeom prst="rect"/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en-ZA" smtClean="0"/>
              <a:t>KD: Differential diagnoses</a:t>
            </a:r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lang="en-ZA" smtClean="0"/>
              <a:t>Systemic JIA</a:t>
            </a:r>
          </a:p>
          <a:p>
            <a:r>
              <a:rPr altLang="en-US" lang="en-ZA" smtClean="0"/>
              <a:t>Scarlet fever (hand foot and mouth syndrome).</a:t>
            </a:r>
          </a:p>
          <a:p>
            <a:r>
              <a:rPr altLang="en-US" lang="en-ZA" smtClean="0"/>
              <a:t>Measles and other viral infections.</a:t>
            </a:r>
          </a:p>
          <a:p>
            <a:r>
              <a:rPr altLang="en-US" lang="en-ZA" smtClean="0"/>
              <a:t>Systemic lupus erythematosus (SLE).</a:t>
            </a:r>
          </a:p>
          <a:p>
            <a:endParaRPr altLang="en-US" lang="en-ZA" smtClean="0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lang="en-ZA" smtClean="0"/>
              <a:t>OUTLINE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altLang="en-US" dirty="0" lang="en-ZA" smtClean="0"/>
              <a:t>Introduction and Definition</a:t>
            </a:r>
          </a:p>
          <a:p>
            <a:pPr eaLnBrk="1" hangingPunct="1"/>
            <a:r>
              <a:rPr altLang="en-US" dirty="0" lang="en-ZA" smtClean="0"/>
              <a:t>Classification</a:t>
            </a:r>
          </a:p>
          <a:p>
            <a:pPr eaLnBrk="1" hangingPunct="1"/>
            <a:r>
              <a:rPr altLang="en-US" dirty="0" lang="en-ZA" smtClean="0"/>
              <a:t>Clinical manifestations</a:t>
            </a:r>
          </a:p>
          <a:p>
            <a:pPr eaLnBrk="1" hangingPunct="1"/>
            <a:r>
              <a:rPr altLang="en-US" dirty="0" lang="en-ZA" smtClean="0"/>
              <a:t>Diagnosis</a:t>
            </a:r>
          </a:p>
          <a:p>
            <a:pPr eaLnBrk="1" hangingPunct="1"/>
            <a:r>
              <a:rPr altLang="en-US" dirty="0" lang="en-ZA" smtClean="0"/>
              <a:t>Management</a:t>
            </a:r>
          </a:p>
          <a:p>
            <a:pPr eaLnBrk="1" hangingPunct="1"/>
            <a:r>
              <a:rPr altLang="en-US" dirty="0" lang="en-ZA" smtClean="0"/>
              <a:t>Complications</a:t>
            </a:r>
          </a:p>
          <a:p>
            <a:pPr eaLnBrk="1" hangingPunct="1"/>
            <a:r>
              <a:rPr altLang="en-US" dirty="0" lang="en-ZA" smtClean="0"/>
              <a:t>Questions</a:t>
            </a:r>
          </a:p>
          <a:p>
            <a:pPr eaLnBrk="1" hangingPunct="1"/>
            <a:r>
              <a:rPr altLang="en-US" dirty="0" lang="en-ZA" smtClean="0"/>
              <a:t>Summary</a:t>
            </a: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p>
            <a:r>
              <a:rPr b="1" dirty="0" sz="3600" lang="en-ZA" smtClean="0"/>
              <a:t>ANCA Vasculitis</a:t>
            </a: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eaLnBrk="1" hangingPunct="1"/>
            <a:r>
              <a:rPr altLang="en-US" sz="4400" lang="en-US" smtClean="0"/>
              <a:t>Granulomatous Polyangiitis</a:t>
            </a:r>
            <a:endParaRPr altLang="en-US" sz="4400" lang="en-CA" smtClean="0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eaLnBrk="1" hangingPunct="1">
              <a:lnSpc>
                <a:spcPct val="90000"/>
              </a:lnSpc>
            </a:pPr>
            <a:r>
              <a:rPr altLang="en-US" sz="2800" lang="en-US" smtClean="0"/>
              <a:t>Granulomatous inflammation involving the respiratory tract and necrotizing vasculitis affecting small to medium-sized vessels</a:t>
            </a:r>
            <a:endParaRPr altLang="en-US" sz="2800" lang="en-CA" smtClean="0"/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lang="en-US" smtClean="0"/>
              <a:t>Granulomatous Polyangiitis</a:t>
            </a:r>
            <a:endParaRPr altLang="en-US" lang="en-CA" smtClean="0"/>
          </a:p>
        </p:txBody>
      </p:sp>
      <p:sp>
        <p:nvSpPr>
          <p:cNvPr id="1048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eaLnBrk="1" hangingPunct="1">
              <a:lnSpc>
                <a:spcPct val="80000"/>
              </a:lnSpc>
            </a:pPr>
            <a:r>
              <a:rPr altLang="en-US" sz="2800" lang="en-US" smtClean="0"/>
              <a:t>Classification Criteria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2400" lang="en-US" smtClean="0"/>
              <a:t>Nasal or oral inflammation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2000" lang="en-US" smtClean="0"/>
              <a:t>Oral ulcers or purulent or bloody nasal discharge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2400" lang="en-US" smtClean="0"/>
              <a:t>Abnormal Chest X-ray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2000" lang="en-US" smtClean="0"/>
              <a:t>Nodules, fixed infiltrates or cavities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2400" lang="en-US" smtClean="0"/>
              <a:t>Abnormal urine sediment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2000" lang="en-US" smtClean="0"/>
              <a:t>&gt; 5 RBC/hpf or RBC casts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2400" lang="en-US" smtClean="0"/>
              <a:t>Granulomatous inflammation</a:t>
            </a:r>
          </a:p>
          <a:p>
            <a:pPr eaLnBrk="1" hangingPunct="1" lvl="2">
              <a:lnSpc>
                <a:spcPct val="80000"/>
              </a:lnSpc>
            </a:pPr>
            <a:r>
              <a:rPr altLang="en-US" sz="2000" lang="en-US" smtClean="0"/>
              <a:t>Granuloma within wall of an artery or in the perivascular or extravascular area of an artery or arteriole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altLang="en-US" sz="1800" 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sz="1800" lang="en-US" smtClean="0"/>
              <a:t>Presence of 2 criteria has sensitivity of 88.2% and specificity of 92.0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altLang="en-US" sz="1600" lang="en-US" smtClean="0"/>
              <a:t>Leavitt et al. Arthritis Rheum 33:1101, 1990.</a:t>
            </a:r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sz="4000" lang="en-US" smtClean="0"/>
              <a:t/>
            </a:r>
            <a:br>
              <a:rPr altLang="en-US" sz="4000" lang="en-US" smtClean="0"/>
            </a:br>
            <a:r>
              <a:rPr altLang="en-US" sz="4000" lang="en-US" smtClean="0"/>
              <a:t>Granulomatous Polyangiitis</a:t>
            </a:r>
            <a:endParaRPr altLang="en-US" sz="4000" lang="en-CA" smtClean="0"/>
          </a:p>
        </p:txBody>
      </p:sp>
      <p:pic>
        <p:nvPicPr>
          <p:cNvPr id="2097162" name="Picture 3" descr="003_3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63346" y="1600200"/>
            <a:ext cx="3668894" cy="4963282"/>
          </a:xfrm>
          <a:noFill/>
        </p:spPr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sz="4000" lang="en-US" smtClean="0"/>
              <a:t>Airways Disease in </a:t>
            </a:r>
            <a:br>
              <a:rPr altLang="en-US" sz="4000" lang="en-US" smtClean="0"/>
            </a:br>
            <a:r>
              <a:rPr altLang="en-US" sz="4000" lang="en-US" smtClean="0"/>
              <a:t>Granulomatous Polyangiitis</a:t>
            </a:r>
          </a:p>
        </p:txBody>
      </p:sp>
      <p:sp>
        <p:nvSpPr>
          <p:cNvPr id="10486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lang="en-US" smtClean="0"/>
              <a:t>Sinusitis					60 %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lang="en-US" smtClean="0"/>
              <a:t>Epistaxis					50 %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lang="en-US" smtClean="0"/>
              <a:t>Saddle Nose Deformity		25 %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lang="en-US" smtClean="0"/>
              <a:t>Oral Ulcers				20 %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lang="en-US" smtClean="0"/>
              <a:t>Otitis Media		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lang="en-US" smtClean="0"/>
              <a:t>Subglottic Stenosis	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lang="en-US" smtClean="0"/>
              <a:t>Pulmonary Hemorrhage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Data from Rottem et al (J Pediatr 1993), Belotstosky et al (Ped Nephrol 2002), and Akikusa et al.* (Arthritis Rheum 2007)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altLang="en-US" lang="en-US" smtClean="0"/>
          </a:p>
        </p:txBody>
      </p: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51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838200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en-US"/>
              <a:t>KD</a:t>
            </a:r>
          </a:p>
        </p:txBody>
      </p:sp>
      <p:sp>
        <p:nvSpPr>
          <p:cNvPr id="1048652" name="Text Box 4"/>
          <p:cNvSpPr txBox="1">
            <a:spLocks noChangeArrowheads="1"/>
          </p:cNvSpPr>
          <p:nvPr/>
        </p:nvSpPr>
        <p:spPr bwMode="auto">
          <a:xfrm>
            <a:off x="3886200" y="6400800"/>
            <a:ext cx="838200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en-US"/>
              <a:t>KD</a:t>
            </a:r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53" name="Text Box 3"/>
          <p:cNvSpPr txBox="1">
            <a:spLocks noChangeArrowheads="1"/>
          </p:cNvSpPr>
          <p:nvPr/>
        </p:nvSpPr>
        <p:spPr bwMode="auto">
          <a:xfrm>
            <a:off x="1524000" y="6477000"/>
            <a:ext cx="914400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en-US"/>
              <a:t>KD</a:t>
            </a:r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sz="4000" lang="en-US" smtClean="0"/>
              <a:t>Systems Affected in 65 Children with Wegener’s Granulomatosis</a:t>
            </a:r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lang="en-US" smtClean="0"/>
              <a:t>ENT						94 %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lang="en-US" smtClean="0"/>
              <a:t>Pulmonary				80 %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lang="en-US" smtClean="0"/>
              <a:t>Renal					67 %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lang="en-US" smtClean="0"/>
              <a:t>Joint						58%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lang="en-US" smtClean="0"/>
              <a:t>Ocular					54 %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lang="en-US" smtClean="0"/>
              <a:t>Skin						51 %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lang="en-US" smtClean="0"/>
              <a:t>Venous Thrombosis		       (16%)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r>
              <a:rPr altLang="en-US" sz="2000" lang="en-US" smtClean="0"/>
              <a:t>Data from Rottem et al (J Pediatr 1993), Belotstosky et al (Ped Nephrol 2002), and Akikusa et al.* (Arthritis Rheum 2007)</a:t>
            </a:r>
            <a:r>
              <a:rPr altLang="en-US" lang="en-US" smtClean="0"/>
              <a:t> 	</a:t>
            </a:r>
          </a:p>
          <a:p>
            <a:pPr eaLnBrk="1" hangingPunct="1" indent="-609600" marL="609600">
              <a:lnSpc>
                <a:spcPct val="90000"/>
              </a:lnSpc>
              <a:buFontTx/>
              <a:buNone/>
            </a:pPr>
            <a:endParaRPr altLang="en-US" lang="en-US" smtClean="0"/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sz="4000" lang="en-US" smtClean="0"/>
              <a:t>Granulomatous Polyangiitis</a:t>
            </a:r>
            <a:r>
              <a:rPr altLang="en-US" dirty="0" sz="4000" lang="en-US" smtClean="0"/>
              <a:t/>
            </a:r>
            <a:br>
              <a:rPr altLang="en-US" dirty="0" sz="4000" lang="en-US" smtClean="0"/>
            </a:br>
            <a:r>
              <a:rPr altLang="en-US" dirty="0" sz="2000" lang="en-US" err="1" smtClean="0"/>
              <a:t>Wung</a:t>
            </a:r>
            <a:r>
              <a:rPr altLang="en-US" dirty="0" sz="2000" lang="en-US" smtClean="0"/>
              <a:t> and Stone 2005;  Nature </a:t>
            </a:r>
            <a:r>
              <a:rPr altLang="en-US" dirty="0" sz="2000" lang="en-US" err="1" smtClean="0"/>
              <a:t>Clin</a:t>
            </a:r>
            <a:r>
              <a:rPr altLang="en-US" dirty="0" sz="2000" lang="en-US" smtClean="0"/>
              <a:t> </a:t>
            </a:r>
            <a:r>
              <a:rPr altLang="en-US" dirty="0" sz="2000" lang="en-US" err="1" smtClean="0"/>
              <a:t>Pract</a:t>
            </a:r>
            <a:r>
              <a:rPr altLang="en-US" dirty="0" sz="2000" lang="en-US" smtClean="0"/>
              <a:t> Rheum 2:192-200</a:t>
            </a:r>
          </a:p>
        </p:txBody>
      </p:sp>
      <p:sp>
        <p:nvSpPr>
          <p:cNvPr id="10486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800" lang="en-US" smtClean="0"/>
              <a:t>Limited Disease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lang="en-US" smtClean="0"/>
              <a:t>Confined to upper airways and lungs</a:t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r>
              <a:rPr altLang="en-US" sz="2400" lang="en-US" smtClean="0"/>
              <a:t/>
            </a:r>
            <a:br>
              <a:rPr altLang="en-US" sz="2400" lang="en-US" smtClean="0"/>
            </a:br>
            <a:endParaRPr altLang="en-US" sz="2400" lang="en-US" smtClean="0"/>
          </a:p>
        </p:txBody>
      </p:sp>
      <p:sp>
        <p:nvSpPr>
          <p:cNvPr id="10486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800" lang="en-US" smtClean="0"/>
              <a:t>Severe Disease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lang="en-US" smtClean="0"/>
              <a:t>Rapidly progressive glomerulonephritis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lang="en-US" smtClean="0"/>
              <a:t>Pulmonary hemorrhage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lang="en-US" smtClean="0"/>
              <a:t>Mononeuritis Multiplex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lang="en-US" smtClean="0"/>
              <a:t>Scleritis or peripheral ulcerative keratitis</a:t>
            </a:r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381000"/>
            <a:ext cx="8305800" cy="5791200"/>
          </a:xfrm>
          <a:prstGeom prst="rect"/>
          <a:noFill/>
          <a:ln>
            <a:noFill/>
          </a:ln>
        </p:spPr>
      </p:pic>
      <p:sp>
        <p:nvSpPr>
          <p:cNvPr id="1048659" name="Text Box 3"/>
          <p:cNvSpPr txBox="1">
            <a:spLocks noChangeArrowheads="1"/>
          </p:cNvSpPr>
          <p:nvPr/>
        </p:nvSpPr>
        <p:spPr bwMode="auto">
          <a:xfrm>
            <a:off x="1600200" y="6400800"/>
            <a:ext cx="6400800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altLang="en-US" lang="en-US"/>
          </a:p>
        </p:txBody>
      </p:sp>
      <p:sp>
        <p:nvSpPr>
          <p:cNvPr id="1048660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8534400" cy="366713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en-US">
                <a:solidFill>
                  <a:schemeClr val="tx2"/>
                </a:solidFill>
              </a:rPr>
              <a:t>               Wung and Stone 2005;  Nature Clin Pract Rheum 2:192-200</a:t>
            </a:r>
          </a:p>
        </p:txBody>
      </p:sp>
      <p:sp>
        <p:nvSpPr>
          <p:cNvPr id="1048661" name="Rectangle 5"/>
          <p:cNvSpPr>
            <a:spLocks noChangeArrowheads="1"/>
          </p:cNvSpPr>
          <p:nvPr/>
        </p:nvSpPr>
        <p:spPr bwMode="auto">
          <a:xfrm>
            <a:off x="3200400" y="685800"/>
            <a:ext cx="2514600" cy="304800"/>
          </a:xfrm>
          <a:prstGeom prst="rect"/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altLang="en-US" b="1" lang="en-US"/>
              <a:t>Granulomatous Polyangiitis</a:t>
            </a: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dirty="0" lang="en-ZA" smtClean="0"/>
              <a:t>Introduction1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p>
            <a:pPr eaLnBrk="1" hangingPunct="1"/>
            <a:r>
              <a:rPr altLang="en-US" dirty="0" lang="en-ZA" smtClean="0"/>
              <a:t>Vasculitis refers to inflammation of blood vessels.</a:t>
            </a:r>
          </a:p>
          <a:p>
            <a:pPr eaLnBrk="1" hangingPunct="1"/>
            <a:r>
              <a:rPr altLang="en-US" dirty="0" lang="en-ZA" smtClean="0"/>
              <a:t>This may lead to narrowing (stenosis) and dilation (aneurysms) of the blood vessels.</a:t>
            </a:r>
          </a:p>
          <a:p>
            <a:pPr eaLnBrk="1" hangingPunct="1"/>
            <a:r>
              <a:rPr altLang="en-US" dirty="0" lang="en-ZA" smtClean="0"/>
              <a:t>IgA vasculitis (Henoch </a:t>
            </a:r>
            <a:r>
              <a:rPr altLang="en-US" dirty="0" lang="en-ZA" err="1" smtClean="0"/>
              <a:t>Shonlein</a:t>
            </a:r>
            <a:r>
              <a:rPr altLang="en-US" dirty="0" lang="en-ZA" smtClean="0"/>
              <a:t> Purpura) and Kawasaki disease are the most common.</a:t>
            </a:r>
          </a:p>
          <a:p>
            <a:pPr eaLnBrk="1" hangingPunct="1"/>
            <a:r>
              <a:rPr altLang="en-US" dirty="0" lang="en-ZA" smtClean="0"/>
              <a:t>HSP incidence 10-20/100,000.</a:t>
            </a:r>
          </a:p>
        </p:txBody>
      </p:sp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lang="en-US" smtClean="0"/>
              <a:t>ANCA</a:t>
            </a:r>
          </a:p>
        </p:txBody>
      </p:sp>
      <p:pic>
        <p:nvPicPr>
          <p:cNvPr id="2097166" name="Picture 3"/>
          <p:cNvPicPr>
            <a:picLocks noChangeAspect="1" noGrp="1" noChangeArrowheads="1"/>
          </p:cNvPicPr>
          <p:nvPr>
            <p:ph sz="quarter"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692150" y="1371600"/>
            <a:ext cx="3568700" cy="2743200"/>
          </a:xfrm>
        </p:spPr>
      </p:pic>
      <p:pic>
        <p:nvPicPr>
          <p:cNvPr id="2097167" name="Picture 4"/>
          <p:cNvPicPr>
            <a:picLocks noChangeAspect="1" noGrp="1" noChangeArrowheads="1"/>
          </p:cNvPicPr>
          <p:nvPr>
            <p:ph sz="quarter" idx="2"/>
          </p:nvPr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4876800" y="1371600"/>
            <a:ext cx="3505200" cy="2743200"/>
          </a:xfrm>
        </p:spPr>
      </p:pic>
      <p:sp>
        <p:nvSpPr>
          <p:cNvPr id="1048670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343400"/>
            <a:ext cx="8229600" cy="2514600"/>
          </a:xfrm>
        </p:spPr>
        <p:txBody>
          <a:bodyPr/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sz="2400" lang="en-US" smtClean="0"/>
              <a:t>   P-ANCA (Anti MPO*)		C-ANCA (Anti PR3)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sz="2400" lang="en-US" smtClean="0"/>
              <a:t>					     Granulomatous Polyangiitis				</a:t>
            </a:r>
          </a:p>
          <a:p>
            <a:pPr eaLnBrk="1" hangingPunct="1" lvl="2">
              <a:lnSpc>
                <a:spcPct val="80000"/>
              </a:lnSpc>
              <a:buFontTx/>
              <a:buNone/>
            </a:pPr>
            <a:r>
              <a:rPr altLang="en-US" lang="en-US" smtClean="0"/>
              <a:t>	                Eosinophilic Polyangiitis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sz="2400" lang="en-US" smtClean="0"/>
              <a:t>					 PAN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sz="2400" lang="en-US" smtClean="0"/>
              <a:t>		                   Microscopic Polyangiitis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sz="2400" lang="en-US" smtClean="0"/>
              <a:t>* </a:t>
            </a:r>
            <a:r>
              <a:rPr altLang="en-US" sz="1600" lang="en-US" smtClean="0"/>
              <a:t>And Anti lactoferrin, elastase, cathepsin G		</a:t>
            </a:r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lang="en-US" smtClean="0"/>
              <a:t>ANCAs in Vasculitis</a:t>
            </a:r>
            <a:endParaRPr altLang="en-US" lang="en-CA" smtClean="0"/>
          </a:p>
        </p:txBody>
      </p:sp>
      <p:sp>
        <p:nvSpPr>
          <p:cNvPr id="1048672" name="Rectangle 3"/>
          <p:cNvSpPr>
            <a:spLocks noChangeArrowheads="1"/>
          </p:cNvSpPr>
          <p:nvPr/>
        </p:nvSpPr>
        <p:spPr bwMode="auto">
          <a:xfrm>
            <a:off x="0" y="4953000"/>
            <a:ext cx="2590800" cy="1905000"/>
          </a:xfrm>
          <a:prstGeom prst="rect"/>
          <a:solidFill>
            <a:schemeClr val="bg1"/>
          </a:solidFill>
          <a:ln>
            <a:noFill/>
          </a:ln>
          <a:effectLst/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en-ZA"/>
          </a:p>
        </p:txBody>
      </p:sp>
      <p:sp>
        <p:nvSpPr>
          <p:cNvPr id="104867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b="1" sz="2400" lang="en-US" smtClean="0"/>
              <a:t>Antigen  ANCA	     Disease			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b="1" sz="2000" lang="en-US" smtClean="0"/>
              <a:t>		    </a:t>
            </a:r>
            <a:r>
              <a:rPr altLang="en-US" b="1" sz="2400" lang="en-US" smtClean="0"/>
              <a:t>Pattern       Associations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PR 3	     c ANCA     Granulomatous Polyangiitis	30 – 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			          Eosinophilic Polyangiitis 		25 – 50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MPO	     p ANCA     Microscopic polyarteritis		25 – 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			          Eosinophilic Polyangiitis  		50 – 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			          Ulcerative colitis			40 – 80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			          Sclerosing cholangitis		65 – 85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			          Crohn’s disease			10 – 40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BPI	     pANCA      Cystic fibrosis			80 – 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altLang="en-US" sz="2000" lang="en-US" smtClean="0"/>
              <a:t>Actin	     p ANCA     Autoimmune Hepatitis Type I	70 - 75				  	</a:t>
            </a:r>
            <a:endParaRPr altLang="en-US" sz="2000" lang="en-CA" smtClean="0"/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MPA</a:t>
            </a:r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ZA" smtClean="0"/>
              <a:t>Vasculitis affecting small vessels.</a:t>
            </a:r>
          </a:p>
          <a:p>
            <a:r>
              <a:rPr dirty="0" lang="en-ZA" smtClean="0"/>
              <a:t>Often associated pulmonary </a:t>
            </a:r>
            <a:r>
              <a:rPr dirty="0" lang="en-ZA" err="1" smtClean="0"/>
              <a:t>capillaritis</a:t>
            </a:r>
            <a:r>
              <a:rPr dirty="0" lang="en-ZA" smtClean="0"/>
              <a:t>.</a:t>
            </a:r>
          </a:p>
          <a:p>
            <a:r>
              <a:rPr dirty="0" lang="en-ZA" smtClean="0"/>
              <a:t>Renal: rapidly progressive glomerulonephritis.</a:t>
            </a:r>
          </a:p>
          <a:p>
            <a:r>
              <a:rPr dirty="0" lang="en-ZA" smtClean="0"/>
              <a:t>Perinuclear ANCA positive.</a:t>
            </a:r>
          </a:p>
        </p:txBody>
      </p:sp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EGPA (Churg Strauss syndrome)</a:t>
            </a:r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ZA" smtClean="0"/>
              <a:t>Eosinophillic granulomatous inflammation of respiratory tract.</a:t>
            </a:r>
          </a:p>
          <a:p>
            <a:r>
              <a:rPr lang="en-ZA" smtClean="0"/>
              <a:t>Often associated late onset asthma, and eosinophilia.</a:t>
            </a:r>
          </a:p>
          <a:p>
            <a:endParaRPr lang="en-ZA" smtClean="0"/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Polyarteritis nodosa (PAN)</a:t>
            </a:r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428625" y="1404938"/>
            <a:ext cx="8229600" cy="4832350"/>
          </a:xfrm>
        </p:spPr>
        <p:txBody>
          <a:bodyPr/>
          <a:p>
            <a:r>
              <a:rPr dirty="0" lang="en-ZA" smtClean="0"/>
              <a:t>Necrotizing vasculitis of medium sized muscular vessels.</a:t>
            </a:r>
          </a:p>
          <a:p>
            <a:r>
              <a:rPr dirty="0" lang="en-ZA" smtClean="0"/>
              <a:t>Aneurysm formation along vessel walls.</a:t>
            </a:r>
          </a:p>
          <a:p>
            <a:r>
              <a:rPr dirty="0" lang="en-ZA" smtClean="0"/>
              <a:t>3</a:t>
            </a:r>
            <a:r>
              <a:rPr baseline="30000" dirty="0" lang="en-ZA" smtClean="0"/>
              <a:t>rd</a:t>
            </a:r>
            <a:r>
              <a:rPr dirty="0" lang="en-ZA" smtClean="0"/>
              <a:t> most common childhood vasculitis after IgA vasculitis and Kawasaki.</a:t>
            </a:r>
          </a:p>
          <a:p>
            <a:r>
              <a:rPr dirty="0" lang="en-ZA" smtClean="0"/>
              <a:t>Peak age 7-11 years.</a:t>
            </a:r>
          </a:p>
          <a:p>
            <a:r>
              <a:rPr dirty="0" lang="en-ZA" smtClean="0"/>
              <a:t>Some cases especially in adults associated with Hep B infection.</a:t>
            </a:r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PAN: Clinical</a:t>
            </a:r>
          </a:p>
        </p:txBody>
      </p:sp>
      <p:sp>
        <p:nvSpPr>
          <p:cNvPr id="1048681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5328591" cy="4781128"/>
          </a:xfrm>
        </p:spPr>
        <p:txBody>
          <a:bodyPr/>
          <a:p>
            <a:r>
              <a:rPr dirty="0" lang="en-ZA" smtClean="0"/>
              <a:t>Systemic: fever, </a:t>
            </a:r>
            <a:r>
              <a:rPr dirty="0" lang="en-ZA" err="1" smtClean="0"/>
              <a:t>wt</a:t>
            </a:r>
            <a:r>
              <a:rPr dirty="0" lang="en-ZA" smtClean="0"/>
              <a:t> loss, myalgia, rash, abdominal pain, arthritis.</a:t>
            </a:r>
          </a:p>
          <a:p>
            <a:r>
              <a:rPr dirty="0" lang="en-ZA" smtClean="0"/>
              <a:t>Skin: livedo reticularis, tender </a:t>
            </a:r>
            <a:r>
              <a:rPr dirty="0" lang="en-ZA" err="1" smtClean="0"/>
              <a:t>subcut</a:t>
            </a:r>
            <a:r>
              <a:rPr dirty="0" lang="en-ZA" smtClean="0"/>
              <a:t> nodules, skin infarction.</a:t>
            </a:r>
          </a:p>
          <a:p>
            <a:r>
              <a:rPr dirty="0" lang="en-ZA" smtClean="0"/>
              <a:t>Renal: hypertension, proteinuria, haematuria.</a:t>
            </a:r>
          </a:p>
          <a:p>
            <a:r>
              <a:rPr dirty="0" lang="en-ZA" smtClean="0"/>
              <a:t>GIT: GI haemorrhage, pain </a:t>
            </a:r>
          </a:p>
          <a:p>
            <a:r>
              <a:rPr dirty="0" lang="en-ZA" smtClean="0"/>
              <a:t>Neurologic: focal defects, hemiplegia</a:t>
            </a:r>
          </a:p>
          <a:p>
            <a:r>
              <a:rPr dirty="0" lang="en-ZA" smtClean="0"/>
              <a:t>Other: testicular pain.</a:t>
            </a:r>
          </a:p>
        </p:txBody>
      </p:sp>
      <p:pic>
        <p:nvPicPr>
          <p:cNvPr id="2097168" name="Content Placeholder 2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724128" y="1600200"/>
            <a:ext cx="3250704" cy="4525963"/>
          </a:xfrm>
          <a:prstGeom prst="rect"/>
        </p:spPr>
      </p:pic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ZA" smtClean="0"/>
              <a:t>Diagnosis</a:t>
            </a:r>
            <a:endParaRPr dirty="0" lang="en-ZA"/>
          </a:p>
        </p:txBody>
      </p:sp>
      <p:pic>
        <p:nvPicPr>
          <p:cNvPr id="2097169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3568" y="2041216"/>
            <a:ext cx="7920880" cy="3043968"/>
          </a:xfrm>
          <a:prstGeom prst="rect"/>
        </p:spPr>
      </p:pic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Takayasu’s arteritis</a:t>
            </a:r>
          </a:p>
        </p:txBody>
      </p:sp>
      <p:sp>
        <p:nvSpPr>
          <p:cNvPr id="104868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ZA" smtClean="0"/>
              <a:t>Is inflammation of the aorta and its large branches.</a:t>
            </a:r>
          </a:p>
          <a:p>
            <a:r>
              <a:rPr lang="en-ZA" smtClean="0"/>
              <a:t>Named after Mikito Takayasu, a Japanese ophthalmologist who described retinal vasculitis with absent pulses.</a:t>
            </a:r>
          </a:p>
          <a:p>
            <a:r>
              <a:rPr lang="en-ZA" smtClean="0"/>
              <a:t>Vessel Inflammation associated with stenosis, as well as dilatation with aneurysms. </a:t>
            </a:r>
          </a:p>
        </p:txBody>
      </p:sp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Content Placeholder 1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91680" y="324999"/>
            <a:ext cx="6120680" cy="6189839"/>
          </a:xfrm>
          <a:prstGeom prst="rect"/>
        </p:spPr>
      </p:pic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Takayasu: clinical, acute</a:t>
            </a:r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ZA" smtClean="0"/>
              <a:t>Systemic: fever, weight loss, malaise, arthralgia, myalgia.</a:t>
            </a:r>
          </a:p>
          <a:p>
            <a:r>
              <a:rPr lang="en-ZA" smtClean="0"/>
              <a:t>Rash (erythema nodosum, pyoderma gangrenosum)</a:t>
            </a:r>
          </a:p>
          <a:p>
            <a:r>
              <a:rPr lang="en-ZA" smtClean="0"/>
              <a:t>Arthritis</a:t>
            </a:r>
          </a:p>
          <a:p>
            <a:r>
              <a:rPr lang="en-ZA" smtClean="0"/>
              <a:t>Hypertension</a:t>
            </a:r>
          </a:p>
          <a:p>
            <a:r>
              <a:rPr lang="en-ZA" smtClean="0"/>
              <a:t>Thrombosis, myocardial infarction.</a:t>
            </a: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dirty="0" sz="3600" lang="en-US" smtClean="0"/>
              <a:t>Introduction 2: “Could this be Vasculitis?”</a:t>
            </a:r>
            <a:endParaRPr altLang="en-US" dirty="0" sz="3600" lang="en-CA" smtClean="0"/>
          </a:p>
        </p:txBody>
      </p:sp>
      <p:sp>
        <p:nvSpPr>
          <p:cNvPr id="1048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600198"/>
            <a:ext cx="4536504" cy="4525963"/>
          </a:xfrm>
        </p:spPr>
        <p:txBody>
          <a:bodyPr/>
          <a:p>
            <a:pPr eaLnBrk="1" hangingPunct="1">
              <a:lnSpc>
                <a:spcPct val="90000"/>
              </a:lnSpc>
            </a:pPr>
            <a:r>
              <a:rPr altLang="en-US" b="1" dirty="0" sz="2800" lang="en-US" smtClean="0"/>
              <a:t>Systemic</a:t>
            </a:r>
          </a:p>
          <a:p>
            <a:pPr eaLnBrk="1" hangingPunct="1" lvl="1">
              <a:lnSpc>
                <a:spcPct val="90000"/>
              </a:lnSpc>
            </a:pPr>
            <a:r>
              <a:rPr altLang="en-US" dirty="0" sz="2400" lang="en-US" smtClean="0"/>
              <a:t>Fever, weight loss, fatigue</a:t>
            </a:r>
          </a:p>
          <a:p>
            <a:pPr eaLnBrk="1" hangingPunct="1">
              <a:lnSpc>
                <a:spcPct val="90000"/>
              </a:lnSpc>
            </a:pPr>
            <a:r>
              <a:rPr altLang="en-US" b="1" dirty="0" sz="2800" lang="en-US" smtClean="0"/>
              <a:t>Vascular</a:t>
            </a:r>
          </a:p>
          <a:p>
            <a:pPr eaLnBrk="1" hangingPunct="1" lvl="1">
              <a:lnSpc>
                <a:spcPct val="90000"/>
              </a:lnSpc>
            </a:pPr>
            <a:r>
              <a:rPr altLang="en-US" dirty="0" sz="2400" lang="en-US" smtClean="0"/>
              <a:t>Hypertension</a:t>
            </a:r>
          </a:p>
          <a:p>
            <a:pPr eaLnBrk="1" hangingPunct="1" lvl="1">
              <a:lnSpc>
                <a:spcPct val="90000"/>
              </a:lnSpc>
            </a:pPr>
            <a:r>
              <a:rPr altLang="en-US" dirty="0" sz="2400" lang="en-US" smtClean="0"/>
              <a:t>Absent/asymmetric pulse. </a:t>
            </a:r>
          </a:p>
          <a:p>
            <a:pPr eaLnBrk="1" hangingPunct="1" lvl="1">
              <a:lnSpc>
                <a:spcPct val="90000"/>
              </a:lnSpc>
            </a:pPr>
            <a:r>
              <a:rPr altLang="en-US" dirty="0" sz="2400" lang="en-US" smtClean="0"/>
              <a:t>Palpable aneurysms</a:t>
            </a:r>
          </a:p>
          <a:p>
            <a:pPr eaLnBrk="1" hangingPunct="1" lvl="1">
              <a:lnSpc>
                <a:spcPct val="90000"/>
              </a:lnSpc>
            </a:pPr>
            <a:r>
              <a:rPr altLang="en-US" dirty="0" sz="2400" lang="en-US" smtClean="0"/>
              <a:t>Tissue gangrene</a:t>
            </a:r>
          </a:p>
          <a:p>
            <a:pPr eaLnBrk="1" hangingPunct="1">
              <a:lnSpc>
                <a:spcPct val="90000"/>
              </a:lnSpc>
            </a:pPr>
            <a:r>
              <a:rPr altLang="en-US" b="1" dirty="0" sz="2800" lang="en-US" smtClean="0"/>
              <a:t>Cutaneous</a:t>
            </a:r>
          </a:p>
          <a:p>
            <a:pPr eaLnBrk="1" hangingPunct="1" lvl="1">
              <a:lnSpc>
                <a:spcPct val="90000"/>
              </a:lnSpc>
            </a:pPr>
            <a:r>
              <a:rPr altLang="en-US" dirty="0" sz="2400" lang="en-US" smtClean="0"/>
              <a:t>Palpable purpura, painful nodules</a:t>
            </a:r>
          </a:p>
          <a:p>
            <a:pPr eaLnBrk="1" hangingPunct="1" lvl="1">
              <a:lnSpc>
                <a:spcPct val="90000"/>
              </a:lnSpc>
            </a:pPr>
            <a:r>
              <a:rPr altLang="en-US" dirty="0" sz="2400" lang="en-US" smtClean="0"/>
              <a:t>Livedo reticularis, ulceration</a:t>
            </a:r>
          </a:p>
        </p:txBody>
      </p:sp>
      <p:pic>
        <p:nvPicPr>
          <p:cNvPr id="2097152" name="Content Placeholder 2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60032" y="2349467"/>
            <a:ext cx="4038600" cy="3027427"/>
          </a:xfrm>
          <a:prstGeom prst="rect"/>
        </p:spPr>
      </p:pic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Takayasu: clinical, chronic</a:t>
            </a:r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525963"/>
          </a:xfrm>
        </p:spPr>
        <p:txBody>
          <a:bodyPr/>
          <a:p>
            <a:r>
              <a:rPr dirty="0" lang="en-ZA" smtClean="0"/>
              <a:t>Asymmetric or absent pulses</a:t>
            </a:r>
          </a:p>
          <a:p>
            <a:r>
              <a:rPr dirty="0" lang="en-ZA" smtClean="0"/>
              <a:t>BP difference of &gt;10mmhg on 4 limb BP</a:t>
            </a:r>
          </a:p>
          <a:p>
            <a:r>
              <a:rPr dirty="0" lang="en-ZA" smtClean="0"/>
              <a:t>Systemic hypertension.</a:t>
            </a:r>
          </a:p>
          <a:p>
            <a:r>
              <a:rPr dirty="0" lang="en-ZA" smtClean="0"/>
              <a:t>Arterial bruits</a:t>
            </a:r>
          </a:p>
          <a:p>
            <a:r>
              <a:rPr dirty="0" lang="en-ZA" smtClean="0"/>
              <a:t>CCF</a:t>
            </a:r>
          </a:p>
          <a:p>
            <a:r>
              <a:rPr dirty="0" lang="en-ZA" smtClean="0"/>
              <a:t>Claudication, Abdominal pain</a:t>
            </a:r>
          </a:p>
          <a:p>
            <a:r>
              <a:rPr dirty="0" lang="en-ZA" smtClean="0"/>
              <a:t>CNS: from ischaemia and hypertension. Dizziness, headaches, seizures, TIA, stroke.</a:t>
            </a:r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Takayasu: clinical, chronic</a:t>
            </a:r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p>
            <a:r>
              <a:rPr lang="en-ZA" smtClean="0"/>
              <a:t>Eye: diplopia, blurred vision.</a:t>
            </a:r>
          </a:p>
          <a:p>
            <a:r>
              <a:rPr lang="en-ZA" smtClean="0"/>
              <a:t>Renal: renovascular hypertension, renal failure.</a:t>
            </a:r>
          </a:p>
          <a:p>
            <a:r>
              <a:rPr lang="en-ZA" smtClean="0"/>
              <a:t>Differentials</a:t>
            </a:r>
          </a:p>
          <a:p>
            <a:pPr lvl="1"/>
            <a:r>
              <a:rPr lang="en-ZA" smtClean="0"/>
              <a:t>Other vasculitides</a:t>
            </a:r>
          </a:p>
          <a:p>
            <a:pPr lvl="1"/>
            <a:r>
              <a:rPr lang="en-ZA" smtClean="0"/>
              <a:t>Fibromuscular dysplasia</a:t>
            </a:r>
          </a:p>
          <a:p>
            <a:pPr lvl="1"/>
            <a:r>
              <a:rPr lang="en-ZA" smtClean="0"/>
              <a:t>Williams syndrome</a:t>
            </a:r>
          </a:p>
          <a:p>
            <a:pPr lvl="1"/>
            <a:r>
              <a:rPr lang="en-ZA" smtClean="0"/>
              <a:t>Aortic stenosis</a:t>
            </a:r>
          </a:p>
          <a:p>
            <a:pPr lvl="1"/>
            <a:r>
              <a:rPr lang="en-ZA" smtClean="0"/>
              <a:t>TB</a:t>
            </a:r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ZA" smtClean="0"/>
              <a:t>Vasculitis: investigations</a:t>
            </a:r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/>
          <a:p>
            <a:r>
              <a:rPr dirty="0" lang="en-ZA" smtClean="0"/>
              <a:t>Increased ESR, CRP.</a:t>
            </a:r>
          </a:p>
          <a:p>
            <a:r>
              <a:rPr dirty="0" lang="en-ZA"/>
              <a:t>Urine dipstick: Proteinuria, </a:t>
            </a:r>
            <a:r>
              <a:rPr dirty="0" lang="en-ZA" err="1"/>
              <a:t>hematuria</a:t>
            </a:r>
            <a:r>
              <a:rPr dirty="0" lang="en-ZA" smtClean="0"/>
              <a:t>.</a:t>
            </a:r>
          </a:p>
          <a:p>
            <a:r>
              <a:rPr dirty="0" lang="en-ZA"/>
              <a:t>Renal </a:t>
            </a:r>
            <a:r>
              <a:rPr dirty="0" lang="en-ZA" smtClean="0"/>
              <a:t>function, liver function.</a:t>
            </a:r>
            <a:endParaRPr dirty="0" lang="en-ZA"/>
          </a:p>
          <a:p>
            <a:pPr>
              <a:buFont typeface="Arial" panose="020B0604020202020204" pitchFamily="34" charset="0"/>
              <a:buChar char="•"/>
            </a:pPr>
            <a:r>
              <a:rPr dirty="0" lang="en-ZA" smtClean="0"/>
              <a:t>ANCA, ANA, dsDNA.</a:t>
            </a:r>
            <a:endParaRPr dirty="0" lang="en-ZA"/>
          </a:p>
          <a:p>
            <a:pPr>
              <a:buFont typeface="Arial" panose="020B0604020202020204" pitchFamily="34" charset="0"/>
              <a:buChar char="•"/>
            </a:pPr>
            <a:r>
              <a:rPr dirty="0" lang="en-ZA"/>
              <a:t>Biopsy: renal, respiratory tract, skin </a:t>
            </a:r>
            <a:r>
              <a:rPr dirty="0" lang="en-ZA" err="1"/>
              <a:t>etc</a:t>
            </a:r>
            <a:endParaRPr dirty="0" lang="en-ZA"/>
          </a:p>
          <a:p>
            <a:pPr>
              <a:buFont typeface="Arial" panose="020B0604020202020204" pitchFamily="34" charset="0"/>
              <a:buChar char="•"/>
            </a:pPr>
            <a:r>
              <a:rPr dirty="0" lang="en-ZA"/>
              <a:t>Radiology: pulmonary cavities, nodules.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lang="en-ZA"/>
              <a:t>CT/</a:t>
            </a:r>
            <a:r>
              <a:rPr dirty="0" lang="en-ZA" err="1"/>
              <a:t>Xray</a:t>
            </a:r>
            <a:r>
              <a:rPr dirty="0" lang="en-ZA"/>
              <a:t> of sinuses: </a:t>
            </a:r>
            <a:r>
              <a:rPr dirty="0" lang="en-ZA" smtClean="0"/>
              <a:t>erosions; ECG, CXR, Echo</a:t>
            </a:r>
          </a:p>
          <a:p>
            <a:r>
              <a:rPr dirty="0" lang="en-ZA" smtClean="0"/>
              <a:t>MRA, CTA, Angiography.</a:t>
            </a:r>
          </a:p>
        </p:txBody>
      </p:sp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Management of vasculitides</a:t>
            </a:r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 dirty="0" lang="en-ZA" smtClean="0"/>
              <a:t>Supportive:</a:t>
            </a:r>
            <a:r>
              <a:rPr dirty="0" lang="en-ZA" smtClean="0"/>
              <a:t> pain, BP, Aspirin</a:t>
            </a:r>
          </a:p>
          <a:p>
            <a:r>
              <a:rPr b="1" dirty="0" lang="en-ZA"/>
              <a:t>Induction:</a:t>
            </a:r>
            <a:r>
              <a:rPr dirty="0" lang="en-ZA" smtClean="0"/>
              <a:t> prednisone; cyclophosphamide.</a:t>
            </a:r>
          </a:p>
          <a:p>
            <a:r>
              <a:rPr b="1" dirty="0" lang="en-ZA"/>
              <a:t>Maintenance: </a:t>
            </a:r>
            <a:r>
              <a:rPr dirty="0" lang="en-ZA" smtClean="0"/>
              <a:t>Azathioprine, MMF, prednisone, aspirin.</a:t>
            </a:r>
          </a:p>
          <a:p>
            <a:r>
              <a:rPr b="1" dirty="0" lang="en-ZA"/>
              <a:t>Other:</a:t>
            </a:r>
            <a:r>
              <a:rPr dirty="0" lang="en-ZA" smtClean="0"/>
              <a:t> Biologic therapy- rituximab, anti-TNF.</a:t>
            </a:r>
          </a:p>
          <a:p>
            <a:r>
              <a:rPr b="1" dirty="0" lang="en-ZA" smtClean="0"/>
              <a:t>Kawasaki:</a:t>
            </a:r>
            <a:r>
              <a:rPr dirty="0" lang="en-ZA" smtClean="0"/>
              <a:t> IVIG, Aspirin.</a:t>
            </a:r>
          </a:p>
          <a:p>
            <a:r>
              <a:rPr b="1" dirty="0" lang="en-ZA" err="1" smtClean="0"/>
              <a:t>Takayasus</a:t>
            </a:r>
            <a:r>
              <a:rPr b="1" dirty="0" lang="en-ZA" smtClean="0"/>
              <a:t>:</a:t>
            </a:r>
            <a:r>
              <a:rPr dirty="0" lang="en-ZA" smtClean="0"/>
              <a:t> surgery.</a:t>
            </a:r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ZA" smtClean="0"/>
              <a:t>Complications</a:t>
            </a:r>
            <a:endParaRPr b="1" dirty="0" lang="en-ZA"/>
          </a:p>
        </p:txBody>
      </p:sp>
      <p:sp>
        <p:nvSpPr>
          <p:cNvPr id="10486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ZA" smtClean="0"/>
              <a:t>Renal failure</a:t>
            </a:r>
          </a:p>
          <a:p>
            <a:r>
              <a:rPr dirty="0" lang="en-ZA" smtClean="0"/>
              <a:t>Tissue/ digital gangrene</a:t>
            </a:r>
          </a:p>
          <a:p>
            <a:r>
              <a:rPr dirty="0" lang="en-ZA" smtClean="0"/>
              <a:t>Stroke (thrombotic/ hypertensive).</a:t>
            </a:r>
          </a:p>
          <a:p>
            <a:r>
              <a:rPr dirty="0" lang="en-ZA" smtClean="0"/>
              <a:t>Treatment related</a:t>
            </a:r>
          </a:p>
          <a:p>
            <a:pPr lvl="1"/>
            <a:r>
              <a:rPr dirty="0" lang="en-ZA" smtClean="0"/>
              <a:t>Steroid toxicity</a:t>
            </a:r>
          </a:p>
          <a:p>
            <a:pPr lvl="1"/>
            <a:r>
              <a:rPr dirty="0" lang="en-ZA" smtClean="0"/>
              <a:t>Gonadal failure: cyclophosphamide</a:t>
            </a:r>
          </a:p>
        </p:txBody>
      </p:sp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ZA" smtClean="0"/>
              <a:t>QUESTIONS</a:t>
            </a:r>
          </a:p>
        </p:txBody>
      </p:sp>
      <p:sp>
        <p:nvSpPr>
          <p:cNvPr id="1048698" name="Subtitle 4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>
              <a:buFont typeface="Arial" panose="020B0604020202020204" pitchFamily="34" charset="0"/>
              <a:buNone/>
            </a:pPr>
            <a:endParaRPr lang="en-ZA"/>
          </a:p>
        </p:txBody>
      </p:sp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ZA" smtClean="0"/>
              <a:t>SUMMARY</a:t>
            </a:r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p>
            <a:r>
              <a:rPr lang="en-ZA" smtClean="0"/>
              <a:t>Primary vasculitides are rare in children.</a:t>
            </a:r>
          </a:p>
          <a:p>
            <a:r>
              <a:rPr lang="en-ZA" smtClean="0"/>
              <a:t>IgA vasculitis, Kawasaki disease are the most common.</a:t>
            </a:r>
          </a:p>
          <a:p>
            <a:r>
              <a:rPr lang="en-ZA" smtClean="0"/>
              <a:t>Diagnosis includes finding systemic features of malaise, weight loss, fever, myalgia, arthralgia, arthritis and …..</a:t>
            </a:r>
          </a:p>
          <a:p>
            <a:r>
              <a:rPr lang="en-ZA" smtClean="0"/>
              <a:t>Clinical features specific to each condition.</a:t>
            </a:r>
          </a:p>
          <a:p>
            <a:r>
              <a:rPr lang="en-ZA" smtClean="0"/>
              <a:t>Management involves an induction phase usually 6 months; and maintenance phase.</a:t>
            </a:r>
          </a:p>
        </p:txBody>
      </p:sp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Thanks</a:t>
            </a:r>
          </a:p>
        </p:txBody>
      </p:sp>
      <p:pic>
        <p:nvPicPr>
          <p:cNvPr id="2097171" name="Content Placeholder 3" descr="200235995-001.pn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-40915" r="-40915"/>
          <a:stretch>
            <a:fillRect/>
          </a:stretch>
        </p:blipFill>
        <p:spPr>
          <a:xfrm>
            <a:off x="3642900" y="4437112"/>
            <a:ext cx="2225244" cy="1223912"/>
          </a:xfrm>
        </p:spPr>
      </p:pic>
      <p:pic>
        <p:nvPicPr>
          <p:cNvPr id="2097172" name="Picture 4" descr="BU004740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67050" y="5389563"/>
            <a:ext cx="3121025" cy="146843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347864" y="1973268"/>
            <a:ext cx="1816765" cy="1908213"/>
          </a:xfrm>
          <a:prstGeom prst="rect"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altLang="en-US" b="1" dirty="0" sz="3200" lang="en-US"/>
              <a:t>Introduction </a:t>
            </a:r>
            <a:r>
              <a:rPr altLang="en-US" b="1" dirty="0" sz="3200" lang="en-US" smtClean="0"/>
              <a:t>3: </a:t>
            </a:r>
            <a:r>
              <a:rPr altLang="en-US" b="1" dirty="0" sz="3200" lang="en-US"/>
              <a:t>“Could this be Vasculitis?”</a:t>
            </a:r>
            <a:endParaRPr altLang="en-US" b="1" dirty="0" sz="3200" lang="en-US" smtClean="0"/>
          </a:p>
        </p:txBody>
      </p:sp>
      <p:sp>
        <p:nvSpPr>
          <p:cNvPr id="1048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eaLnBrk="1" hangingPunct="1"/>
            <a:r>
              <a:rPr altLang="en-US" b="1" dirty="0" sz="2800" lang="en-US"/>
              <a:t>Pulmonary infiltrates or hemorrhage</a:t>
            </a:r>
            <a:endParaRPr altLang="en-US" b="1" dirty="0" sz="2800" lang="en-CA"/>
          </a:p>
          <a:p>
            <a:pPr eaLnBrk="1" hangingPunct="1"/>
            <a:r>
              <a:rPr altLang="en-US" b="1" dirty="0" sz="2800" lang="en-US" smtClean="0"/>
              <a:t>Neurologic</a:t>
            </a:r>
          </a:p>
          <a:p>
            <a:pPr eaLnBrk="1" hangingPunct="1" lvl="2"/>
            <a:r>
              <a:rPr altLang="en-US" dirty="0" lang="en-US" smtClean="0"/>
              <a:t>Headache, </a:t>
            </a:r>
            <a:r>
              <a:rPr altLang="en-US" dirty="0" lang="en-US" err="1" smtClean="0"/>
              <a:t>mononeuritis</a:t>
            </a:r>
            <a:r>
              <a:rPr altLang="en-US" dirty="0" lang="en-US" smtClean="0"/>
              <a:t> multiplex, focal CNS signs</a:t>
            </a:r>
          </a:p>
          <a:p>
            <a:pPr eaLnBrk="1" hangingPunct="1"/>
            <a:r>
              <a:rPr altLang="en-US" b="1" dirty="0" sz="2800" lang="en-US" smtClean="0"/>
              <a:t>Musculoskeletal</a:t>
            </a:r>
          </a:p>
          <a:p>
            <a:pPr eaLnBrk="1" hangingPunct="1" lvl="2"/>
            <a:r>
              <a:rPr altLang="en-US" dirty="0" lang="en-US" smtClean="0"/>
              <a:t>Arthralgia, arthritis, myalgia, myositis</a:t>
            </a:r>
          </a:p>
          <a:p>
            <a:pPr eaLnBrk="1" hangingPunct="1"/>
            <a:r>
              <a:rPr altLang="en-US" b="1" dirty="0" sz="2800" lang="en-US" smtClean="0"/>
              <a:t>Renal</a:t>
            </a:r>
          </a:p>
          <a:p>
            <a:pPr eaLnBrk="1" hangingPunct="1" lvl="2"/>
            <a:r>
              <a:rPr altLang="en-US" dirty="0" lang="en-US" smtClean="0"/>
              <a:t>Hematuria, hypertension, renal failure</a:t>
            </a:r>
          </a:p>
          <a:p>
            <a:pPr eaLnBrk="1" hangingPunct="1"/>
            <a:r>
              <a:rPr altLang="en-US" b="1" dirty="0" sz="2800" lang="en-US"/>
              <a:t>Laboratory</a:t>
            </a:r>
          </a:p>
          <a:p>
            <a:pPr eaLnBrk="1" hangingPunct="1" lvl="2">
              <a:buFont typeface="Arial" panose="020B0604020202020204" pitchFamily="34" charset="0"/>
              <a:buChar char="•"/>
            </a:pPr>
            <a:r>
              <a:rPr altLang="en-US" dirty="0" sz="2000" lang="en-US"/>
              <a:t>Abnormal urinalysis, ANCA, Elevated ESR, CRP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332656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07" name="TextBox 7"/>
          <p:cNvSpPr txBox="1"/>
          <p:nvPr/>
        </p:nvSpPr>
        <p:spPr>
          <a:xfrm>
            <a:off x="1259632" y="5733256"/>
            <a:ext cx="6552728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ZA" smtClean="0"/>
              <a:t>Relatively common </a:t>
            </a:r>
            <a:r>
              <a:rPr dirty="0" sz="2400" lang="en-ZA" err="1" smtClean="0"/>
              <a:t>vasculitides</a:t>
            </a:r>
            <a:endParaRPr dirty="0" sz="2400" lang="en-ZA"/>
          </a:p>
        </p:txBody>
      </p:sp>
      <p:sp>
        <p:nvSpPr>
          <p:cNvPr id="1048608" name="Rectangle 10"/>
          <p:cNvSpPr/>
          <p:nvPr/>
        </p:nvSpPr>
        <p:spPr>
          <a:xfrm>
            <a:off x="5796136" y="5949280"/>
            <a:ext cx="576064" cy="184666"/>
          </a:xfrm>
          <a:prstGeom prst="rect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ZA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3"/>
          <p:cNvSpPr>
            <a:spLocks noGrp="1"/>
          </p:cNvSpPr>
          <p:nvPr>
            <p:ph type="title"/>
          </p:nvPr>
        </p:nvSpPr>
        <p:spPr>
          <a:xfrm>
            <a:off x="722313" y="4293096"/>
            <a:ext cx="7772400" cy="1475879"/>
          </a:xfrm>
        </p:spPr>
        <p:txBody>
          <a:bodyPr/>
          <a:p>
            <a:r>
              <a:rPr dirty="0" lang="en-ZA"/>
              <a:t>Clinical features</a:t>
            </a:r>
            <a:br>
              <a:rPr dirty="0" lang="en-ZA"/>
            </a:br>
            <a:endParaRPr dirty="0" lang="en-ZA"/>
          </a:p>
        </p:txBody>
      </p:sp>
      <p:sp>
        <p:nvSpPr>
          <p:cNvPr id="1048615" name="Text Placeholder 4"/>
          <p:cNvSpPr>
            <a:spLocks noGrp="1"/>
          </p:cNvSpPr>
          <p:nvPr>
            <p:ph type="body" idx="1"/>
          </p:nvPr>
        </p:nvSpPr>
        <p:spPr>
          <a:xfrm>
            <a:off x="740123" y="2420888"/>
            <a:ext cx="7772400" cy="1500187"/>
          </a:xfrm>
        </p:spPr>
        <p:txBody>
          <a:bodyPr/>
          <a:p>
            <a:r>
              <a:rPr dirty="0" sz="4000" lang="en-ZA"/>
              <a:t>Padiatric vasculitis</a:t>
            </a:r>
            <a:endParaRPr b="1" dirty="0" sz="4000" lang="en-ZA"/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ZA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ZA" smtClean="0"/>
              <a:t>GIANT CELL ARTERITIS AND POLYMYALGIA RHEUMATICA</a:t>
            </a:r>
            <a:endParaRPr dirty="0" lang="en-ZA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ZA" smtClean="0"/>
              <a:t>Giant cell arteritis</a:t>
            </a:r>
            <a:endParaRPr dirty="0" lang="en-ZA"/>
          </a:p>
        </p:txBody>
      </p:sp>
      <p:sp>
        <p:nvSpPr>
          <p:cNvPr id="1048619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ZA" smtClean="0"/>
              <a:t>Also called temporal arteritis.</a:t>
            </a:r>
          </a:p>
          <a:p>
            <a:r>
              <a:rPr dirty="0" lang="en-ZA" smtClean="0"/>
              <a:t>Occurs in people aged &lt;50 years.</a:t>
            </a:r>
          </a:p>
          <a:p>
            <a:r>
              <a:rPr dirty="0" lang="en-ZA" smtClean="0"/>
              <a:t>Symptoms:</a:t>
            </a:r>
          </a:p>
          <a:p>
            <a:pPr lvl="1"/>
            <a:r>
              <a:rPr dirty="0" lang="en-ZA" smtClean="0"/>
              <a:t>Pain over temporal arteries</a:t>
            </a:r>
          </a:p>
          <a:p>
            <a:pPr lvl="1"/>
            <a:r>
              <a:rPr dirty="0" lang="en-ZA" smtClean="0"/>
              <a:t>Jaw claudication when eating</a:t>
            </a:r>
          </a:p>
          <a:p>
            <a:pPr lvl="1"/>
            <a:r>
              <a:rPr dirty="0" lang="en-ZA" smtClean="0"/>
              <a:t>Visual disturbances/ visual loss.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lang="en-ZA" smtClean="0"/>
              <a:t>Treatment: steroids.</a:t>
            </a:r>
            <a:endParaRPr dirty="0" lang="en-ZA"/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Dr. Kate</dc:creator>
  <cp:lastModifiedBy>Lawrence Okong'o</cp:lastModifiedBy>
  <dcterms:created xsi:type="dcterms:W3CDTF">2013-04-08T05:37:53Z</dcterms:created>
  <dcterms:modified xsi:type="dcterms:W3CDTF">2016-12-11T13:00:12Z</dcterms:modified>
</cp:coreProperties>
</file>