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25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C6A20-66C6-4945-B923-D6A92FE4B05C}" type="datetimeFigureOut">
              <a:rPr lang="en-US" smtClean="0"/>
              <a:t>3/29/2017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2B478-8241-4503-9729-25A463F5D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27654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C6A20-66C6-4945-B923-D6A92FE4B05C}" type="datetimeFigureOut">
              <a:rPr lang="en-US" smtClean="0"/>
              <a:t>3/29/2017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2B478-8241-4503-9729-25A463F5D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381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C6A20-66C6-4945-B923-D6A92FE4B05C}" type="datetimeFigureOut">
              <a:rPr lang="en-US" smtClean="0"/>
              <a:t>3/29/2017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2B478-8241-4503-9729-25A463F5D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0093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C6A20-66C6-4945-B923-D6A92FE4B05C}" type="datetimeFigureOut">
              <a:rPr lang="en-US" smtClean="0"/>
              <a:t>3/29/2017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2B478-8241-4503-9729-25A463F5D7D8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24544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C6A20-66C6-4945-B923-D6A92FE4B05C}" type="datetimeFigureOut">
              <a:rPr lang="en-US" smtClean="0"/>
              <a:t>3/29/2017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2B478-8241-4503-9729-25A463F5D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7280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C6A20-66C6-4945-B923-D6A92FE4B05C}" type="datetimeFigureOut">
              <a:rPr lang="en-US" smtClean="0"/>
              <a:t>3/29/2017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2B478-8241-4503-9729-25A463F5D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1382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C6A20-66C6-4945-B923-D6A92FE4B05C}" type="datetimeFigureOut">
              <a:rPr lang="en-US" smtClean="0"/>
              <a:t>3/29/2017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2B478-8241-4503-9729-25A463F5D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2931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C6A20-66C6-4945-B923-D6A92FE4B05C}" type="datetimeFigureOut">
              <a:rPr lang="en-US" smtClean="0"/>
              <a:t>3/29/2017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2B478-8241-4503-9729-25A463F5D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4889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C6A20-66C6-4945-B923-D6A92FE4B05C}" type="datetimeFigureOut">
              <a:rPr lang="en-US" smtClean="0"/>
              <a:t>3/29/2017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2B478-8241-4503-9729-25A463F5D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2516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99358"/>
            <a:ext cx="10972800" cy="4800600"/>
          </a:xfrm>
          <a:prstGeom prst="rect">
            <a:avLst/>
          </a:prstGeom>
        </p:spPr>
        <p:txBody>
          <a:bodyPr lIns="0" tIns="0" rIns="0" bIns="0"/>
          <a:lstStyle>
            <a:lvl1pPr marL="292608" indent="-292608">
              <a:lnSpc>
                <a:spcPct val="100000"/>
              </a:lnSpc>
              <a:buSzPct val="100000"/>
              <a:buFont typeface="Wingdings 2" pitchFamily="18" charset="2"/>
              <a:buChar char=""/>
              <a:defRPr sz="2400"/>
            </a:lvl1pPr>
            <a:lvl2pPr marL="694944" indent="-292608">
              <a:lnSpc>
                <a:spcPct val="100000"/>
              </a:lnSpc>
              <a:buSzPct val="100000"/>
              <a:buFont typeface="Wingdings 2" pitchFamily="18" charset="2"/>
              <a:buChar char=""/>
              <a:defRPr sz="2200"/>
            </a:lvl2pPr>
            <a:lvl3pPr marL="1097280" indent="-292608">
              <a:lnSpc>
                <a:spcPct val="100000"/>
              </a:lnSpc>
              <a:buSzPct val="100000"/>
              <a:buFont typeface="Wingdings 2" pitchFamily="18" charset="2"/>
              <a:buChar char=""/>
              <a:defRPr sz="2000" baseline="0"/>
            </a:lvl3pPr>
            <a:lvl4pPr marL="1499616" indent="-283464">
              <a:lnSpc>
                <a:spcPct val="100000"/>
              </a:lnSpc>
              <a:buSzPct val="100000"/>
              <a:buFont typeface="Wingdings 2" pitchFamily="18" charset="2"/>
              <a:buChar char=""/>
              <a:defRPr sz="2000"/>
            </a:lvl4pPr>
            <a:lvl5pPr marL="1499616" indent="-283464">
              <a:lnSpc>
                <a:spcPct val="100000"/>
              </a:lnSpc>
              <a:buSzPct val="100000"/>
              <a:buFont typeface="Wingdings 2" pitchFamily="18" charset="2"/>
              <a:buChar char=""/>
              <a:defRPr sz="2000"/>
            </a:lvl5pPr>
            <a:lvl6pPr>
              <a:buNone/>
              <a:defRPr/>
            </a:lvl6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09600" y="130176"/>
            <a:ext cx="10972800" cy="8604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6132516"/>
            <a:ext cx="10972800" cy="228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208912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4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58751" y="6646927"/>
            <a:ext cx="1721625" cy="152349"/>
          </a:xfrm>
        </p:spPr>
        <p:txBody>
          <a:bodyPr wrap="none" lIns="0" tIns="0" rIns="0" bIns="0" anchor="b">
            <a:sp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1100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10769841" y="6688475"/>
            <a:ext cx="1253548" cy="110800"/>
          </a:xfrm>
        </p:spPr>
        <p:txBody>
          <a:bodyPr wrap="none" lIns="0" tIns="0" rIns="0" bIns="0" anchor="b">
            <a:spAutoFit/>
          </a:bodyPr>
          <a:lstStyle>
            <a:lvl1pPr marL="0" indent="0" algn="r">
              <a:lnSpc>
                <a:spcPct val="90000"/>
              </a:lnSpc>
              <a:spcBef>
                <a:spcPts val="0"/>
              </a:spcBef>
              <a:buFontTx/>
              <a:buNone/>
              <a:defRPr sz="800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118383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C6A20-66C6-4945-B923-D6A92FE4B05C}" type="datetimeFigureOut">
              <a:rPr lang="en-US" smtClean="0"/>
              <a:t>3/29/2017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2B478-8241-4503-9729-25A463F5D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234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C6A20-66C6-4945-B923-D6A92FE4B05C}" type="datetimeFigureOut">
              <a:rPr lang="en-US" smtClean="0"/>
              <a:t>3/29/2017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2B478-8241-4503-9729-25A463F5D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720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C6A20-66C6-4945-B923-D6A92FE4B05C}" type="datetimeFigureOut">
              <a:rPr lang="en-US" smtClean="0"/>
              <a:t>3/29/2017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2B478-8241-4503-9729-25A463F5D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553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C6A20-66C6-4945-B923-D6A92FE4B05C}" type="datetimeFigureOut">
              <a:rPr lang="en-US" smtClean="0"/>
              <a:t>3/29/2017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2B478-8241-4503-9729-25A463F5D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559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C6A20-66C6-4945-B923-D6A92FE4B05C}" type="datetimeFigureOut">
              <a:rPr lang="en-US" smtClean="0"/>
              <a:t>3/29/2017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2B478-8241-4503-9729-25A463F5D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359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C6A20-66C6-4945-B923-D6A92FE4B05C}" type="datetimeFigureOut">
              <a:rPr lang="en-US" smtClean="0"/>
              <a:t>3/29/2017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2B478-8241-4503-9729-25A463F5D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25299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C6A20-66C6-4945-B923-D6A92FE4B05C}" type="datetimeFigureOut">
              <a:rPr lang="en-US" smtClean="0"/>
              <a:t>3/29/2017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2B478-8241-4503-9729-25A463F5D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58210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C6A20-66C6-4945-B923-D6A92FE4B05C}" type="datetimeFigureOut">
              <a:rPr lang="en-US" smtClean="0"/>
              <a:t>3/29/2017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2B478-8241-4503-9729-25A463F5D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535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1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" y="1"/>
            <a:ext cx="12192002" cy="1519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643449"/>
            <a:ext cx="12192000" cy="52145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C64C6A20-66C6-4945-B923-D6A92FE4B05C}" type="datetimeFigureOut">
              <a:rPr lang="en-US" smtClean="0"/>
              <a:t>3/29/2017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DA2B478-8241-4503-9729-25A463F5D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6215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lgerian" panose="04020705040A02060702" pitchFamily="8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Comic Sans MS" panose="030F0702030302020204" pitchFamily="66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Comic Sans MS" panose="030F0702030302020204" pitchFamily="66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Comic Sans MS" panose="030F0702030302020204" pitchFamily="66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Comic Sans MS" panose="030F0702030302020204" pitchFamily="66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Comic Sans MS" panose="030F0702030302020204" pitchFamily="66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INFECTIOUS AND </a:t>
            </a:r>
            <a:r>
              <a:rPr lang="en-US" b="1" dirty="0" smtClean="0"/>
              <a:t>TROPICAL </a:t>
            </a:r>
            <a:r>
              <a:rPr lang="en-US" b="1" dirty="0" smtClean="0"/>
              <a:t>DISEASES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COMPILED BY EFFIE NAILA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577311448"/>
      </p:ext>
    </p:extLst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Droplet">
      <a:dk1>
        <a:sysClr val="windowText" lastClr="000000"/>
      </a:dk1>
      <a:lt1>
        <a:sysClr val="window" lastClr="FFFFFF"/>
      </a:lt1>
      <a:dk2>
        <a:srgbClr val="4B4B4B"/>
      </a:dk2>
      <a:lt2>
        <a:srgbClr val="B5B5B5"/>
      </a:lt2>
      <a:accent1>
        <a:srgbClr val="9AC43E"/>
      </a:accent1>
      <a:accent2>
        <a:srgbClr val="44BA98"/>
      </a:accent2>
      <a:accent3>
        <a:srgbClr val="43A9D9"/>
      </a:accent3>
      <a:accent4>
        <a:srgbClr val="6274D8"/>
      </a:accent4>
      <a:accent5>
        <a:srgbClr val="AB54D7"/>
      </a:accent5>
      <a:accent6>
        <a:srgbClr val="D15B37"/>
      </a:accent6>
      <a:hlink>
        <a:srgbClr val="BFE962"/>
      </a:hlink>
      <a:folHlink>
        <a:srgbClr val="C0D591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61" id="{1C790FFE-3693-4C58-A8D4-EC0A7049B274}" vid="{39CFA918-3C44-489D-B002-EF71A5FB23F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Theme61</Template>
  <TotalTime>13</TotalTime>
  <Words>8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Algerian</vt:lpstr>
      <vt:lpstr>Arial</vt:lpstr>
      <vt:lpstr>Comic Sans MS</vt:lpstr>
      <vt:lpstr>Tw Cen MT</vt:lpstr>
      <vt:lpstr>Wingdings 2</vt:lpstr>
      <vt:lpstr>Theme61</vt:lpstr>
      <vt:lpstr>INFECTIOUS AND TROPICAL DISEASES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TROPICAL DISEASES</dc:title>
  <dc:creator>Effie Nailah</dc:creator>
  <cp:lastModifiedBy>Effie Naila</cp:lastModifiedBy>
  <cp:revision>3</cp:revision>
  <dcterms:created xsi:type="dcterms:W3CDTF">2016-10-17T07:54:45Z</dcterms:created>
  <dcterms:modified xsi:type="dcterms:W3CDTF">2017-03-29T05:36:02Z</dcterms:modified>
</cp:coreProperties>
</file>