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sldIdLst>
    <p:sldId id="256" r:id="rId2"/>
    <p:sldId id="258" r:id="rId3"/>
    <p:sldId id="260" r:id="rId4"/>
    <p:sldId id="261" r:id="rId5"/>
    <p:sldId id="262" r:id="rId6"/>
    <p:sldId id="259" r:id="rId7"/>
    <p:sldId id="263" r:id="rId8"/>
    <p:sldId id="25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 y="1422400"/>
            <a:ext cx="12196233" cy="5435600"/>
            <a:chOff x="0" y="896"/>
            <a:chExt cx="5762" cy="3424"/>
          </a:xfrm>
        </p:grpSpPr>
        <p:grpSp>
          <p:nvGrpSpPr>
            <p:cNvPr id="5" name="Group 3"/>
            <p:cNvGrpSpPr>
              <a:grpSpLocks/>
            </p:cNvGrpSpPr>
            <p:nvPr/>
          </p:nvGrpSpPr>
          <p:grpSpPr bwMode="auto">
            <a:xfrm>
              <a:off x="20" y="896"/>
              <a:ext cx="5742" cy="3424"/>
              <a:chOff x="20" y="896"/>
              <a:chExt cx="5742" cy="3424"/>
            </a:xfrm>
          </p:grpSpPr>
          <p:sp>
            <p:nvSpPr>
              <p:cNvPr id="142" name="Freeform 4"/>
              <p:cNvSpPr>
                <a:spLocks/>
              </p:cNvSpPr>
              <p:nvPr/>
            </p:nvSpPr>
            <p:spPr bwMode="hidden">
              <a:xfrm>
                <a:off x="1399" y="1116"/>
                <a:ext cx="2815" cy="2110"/>
              </a:xfrm>
              <a:custGeom>
                <a:avLst/>
                <a:gdLst/>
                <a:ahLst/>
                <a:cxnLst>
                  <a:cxn ang="0">
                    <a:pos x="950" y="85"/>
                  </a:cxn>
                  <a:cxn ang="0">
                    <a:pos x="628" y="438"/>
                  </a:cxn>
                  <a:cxn ang="0">
                    <a:pos x="66" y="471"/>
                  </a:cxn>
                  <a:cxn ang="0">
                    <a:pos x="0" y="627"/>
                  </a:cxn>
                  <a:cxn ang="0">
                    <a:pos x="372" y="1026"/>
                  </a:cxn>
                  <a:cxn ang="0">
                    <a:pos x="611" y="902"/>
                  </a:cxn>
                  <a:cxn ang="0">
                    <a:pos x="992" y="1085"/>
                  </a:cxn>
                  <a:cxn ang="0">
                    <a:pos x="1116" y="1339"/>
                  </a:cxn>
                  <a:cxn ang="0">
                    <a:pos x="1083" y="1450"/>
                  </a:cxn>
                  <a:cxn ang="0">
                    <a:pos x="1124" y="1659"/>
                  </a:cxn>
                  <a:cxn ang="0">
                    <a:pos x="1149" y="1999"/>
                  </a:cxn>
                  <a:cxn ang="0">
                    <a:pos x="1463" y="2110"/>
                  </a:cxn>
                  <a:cxn ang="0">
                    <a:pos x="1686" y="2025"/>
                  </a:cxn>
                  <a:cxn ang="0">
                    <a:pos x="1603" y="1777"/>
                  </a:cxn>
                  <a:cxn ang="0">
                    <a:pos x="1991" y="1555"/>
                  </a:cxn>
                  <a:cxn ang="0">
                    <a:pos x="2281" y="1542"/>
                  </a:cxn>
                  <a:cxn ang="0">
                    <a:pos x="2446" y="1359"/>
                  </a:cxn>
                  <a:cxn ang="0">
                    <a:pos x="2361" y="1001"/>
                  </a:cxn>
                  <a:cxn ang="0">
                    <a:pos x="2606" y="893"/>
                  </a:cxn>
                  <a:cxn ang="0">
                    <a:pos x="2815" y="454"/>
                  </a:cxn>
                  <a:cxn ang="0">
                    <a:pos x="2518" y="0"/>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p:spPr>
            <p:txBody>
              <a:bodyPr/>
              <a:lstStyle/>
              <a:p>
                <a:pPr eaLnBrk="0" hangingPunct="0">
                  <a:defRPr/>
                </a:pPr>
                <a:endParaRPr lang="en-US" sz="1800"/>
              </a:p>
            </p:txBody>
          </p:sp>
          <p:sp>
            <p:nvSpPr>
              <p:cNvPr id="143" name="Freeform 5"/>
              <p:cNvSpPr>
                <a:spLocks/>
              </p:cNvSpPr>
              <p:nvPr/>
            </p:nvSpPr>
            <p:spPr bwMode="hidden">
              <a:xfrm>
                <a:off x="672" y="1116"/>
                <a:ext cx="3966" cy="2366"/>
              </a:xfrm>
              <a:custGeom>
                <a:avLst/>
                <a:gdLst/>
                <a:ahLst/>
                <a:cxnLst>
                  <a:cxn ang="0">
                    <a:pos x="1423" y="65"/>
                  </a:cxn>
                  <a:cxn ang="0">
                    <a:pos x="1148" y="262"/>
                  </a:cxn>
                  <a:cxn ang="0">
                    <a:pos x="934" y="216"/>
                  </a:cxn>
                  <a:cxn ang="0">
                    <a:pos x="529" y="314"/>
                  </a:cxn>
                  <a:cxn ang="0">
                    <a:pos x="174" y="327"/>
                  </a:cxn>
                  <a:cxn ang="0">
                    <a:pos x="0" y="628"/>
                  </a:cxn>
                  <a:cxn ang="0">
                    <a:pos x="91" y="726"/>
                  </a:cxn>
                  <a:cxn ang="0">
                    <a:pos x="231" y="654"/>
                  </a:cxn>
                  <a:cxn ang="0">
                    <a:pos x="430" y="687"/>
                  </a:cxn>
                  <a:cxn ang="0">
                    <a:pos x="504" y="850"/>
                  </a:cxn>
                  <a:cxn ang="0">
                    <a:pos x="347" y="1020"/>
                  </a:cxn>
                  <a:cxn ang="0">
                    <a:pos x="529" y="1144"/>
                  </a:cxn>
                  <a:cxn ang="0">
                    <a:pos x="727" y="1105"/>
                  </a:cxn>
                  <a:cxn ang="0">
                    <a:pos x="901" y="1216"/>
                  </a:cxn>
                  <a:cxn ang="0">
                    <a:pos x="1256" y="1229"/>
                  </a:cxn>
                  <a:cxn ang="0">
                    <a:pos x="1611" y="1425"/>
                  </a:cxn>
                  <a:cxn ang="0">
                    <a:pos x="1694" y="1673"/>
                  </a:cxn>
                  <a:cxn ang="0">
                    <a:pos x="1619" y="2118"/>
                  </a:cxn>
                  <a:cxn ang="0">
                    <a:pos x="1694" y="2268"/>
                  </a:cxn>
                  <a:cxn ang="0">
                    <a:pos x="2132" y="2242"/>
                  </a:cxn>
                  <a:cxn ang="0">
                    <a:pos x="2289" y="2366"/>
                  </a:cxn>
                  <a:cxn ang="0">
                    <a:pos x="2594" y="2046"/>
                  </a:cxn>
                  <a:cxn ang="0">
                    <a:pos x="2537" y="1817"/>
                  </a:cxn>
                  <a:cxn ang="0">
                    <a:pos x="2818" y="1673"/>
                  </a:cxn>
                  <a:cxn ang="0">
                    <a:pos x="3016" y="1719"/>
                  </a:cxn>
                  <a:cxn ang="0">
                    <a:pos x="3280" y="1615"/>
                  </a:cxn>
                  <a:cxn ang="0">
                    <a:pos x="3405" y="1174"/>
                  </a:cxn>
                  <a:cxn ang="0">
                    <a:pos x="3643" y="922"/>
                  </a:cxn>
                  <a:cxn ang="0">
                    <a:pos x="3966" y="896"/>
                  </a:cxn>
                  <a:cxn ang="0">
                    <a:pos x="3908" y="733"/>
                  </a:cxn>
                  <a:cxn ang="0">
                    <a:pos x="3669" y="563"/>
                  </a:cxn>
                  <a:cxn ang="0">
                    <a:pos x="3817" y="210"/>
                  </a:cxn>
                  <a:cxn ang="0">
                    <a:pos x="3590" y="0"/>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p:spPr>
            <p:txBody>
              <a:bodyPr/>
              <a:lstStyle/>
              <a:p>
                <a:pPr eaLnBrk="0" hangingPunct="0">
                  <a:defRPr/>
                </a:pPr>
                <a:endParaRPr lang="en-US" sz="1800"/>
              </a:p>
            </p:txBody>
          </p:sp>
          <p:sp>
            <p:nvSpPr>
              <p:cNvPr id="144" name="Freeform 6"/>
              <p:cNvSpPr>
                <a:spLocks/>
              </p:cNvSpPr>
              <p:nvPr/>
            </p:nvSpPr>
            <p:spPr bwMode="hidden">
              <a:xfrm>
                <a:off x="20" y="1069"/>
                <a:ext cx="5732" cy="3107"/>
              </a:xfrm>
              <a:custGeom>
                <a:avLst/>
                <a:gdLst/>
                <a:ahLst/>
                <a:cxnLst>
                  <a:cxn ang="0">
                    <a:pos x="81" y="0"/>
                  </a:cxn>
                  <a:cxn ang="0">
                    <a:pos x="133" y="328"/>
                  </a:cxn>
                  <a:cxn ang="0">
                    <a:pos x="0" y="666"/>
                  </a:cxn>
                  <a:cxn ang="0">
                    <a:pos x="83" y="1221"/>
                  </a:cxn>
                  <a:cxn ang="0">
                    <a:pos x="413" y="1515"/>
                  </a:cxn>
                  <a:cxn ang="0">
                    <a:pos x="881" y="1700"/>
                  </a:cxn>
                  <a:cxn ang="0">
                    <a:pos x="1440" y="1651"/>
                  </a:cxn>
                  <a:cxn ang="0">
                    <a:pos x="1755" y="1940"/>
                  </a:cxn>
                  <a:cxn ang="0">
                    <a:pos x="1653" y="2126"/>
                  </a:cxn>
                  <a:cxn ang="0">
                    <a:pos x="1136" y="2142"/>
                  </a:cxn>
                  <a:cxn ang="0">
                    <a:pos x="911" y="2021"/>
                  </a:cxn>
                  <a:cxn ang="0">
                    <a:pos x="739" y="2142"/>
                  </a:cxn>
                  <a:cxn ang="0">
                    <a:pos x="954" y="2524"/>
                  </a:cxn>
                  <a:cxn ang="0">
                    <a:pos x="973" y="2905"/>
                  </a:cxn>
                  <a:cxn ang="0">
                    <a:pos x="1511" y="3107"/>
                  </a:cxn>
                  <a:cxn ang="0">
                    <a:pos x="1644" y="2922"/>
                  </a:cxn>
                  <a:cxn ang="0">
                    <a:pos x="2077" y="2797"/>
                  </a:cxn>
                  <a:cxn ang="0">
                    <a:pos x="2610" y="2962"/>
                  </a:cxn>
                  <a:cxn ang="0">
                    <a:pos x="3222" y="2812"/>
                  </a:cxn>
                  <a:cxn ang="0">
                    <a:pos x="3443" y="2922"/>
                  </a:cxn>
                  <a:cxn ang="0">
                    <a:pos x="3861" y="2648"/>
                  </a:cxn>
                  <a:cxn ang="0">
                    <a:pos x="4125" y="2311"/>
                  </a:cxn>
                  <a:cxn ang="0">
                    <a:pos x="4369" y="2318"/>
                  </a:cxn>
                  <a:cxn ang="0">
                    <a:pos x="4554" y="2445"/>
                  </a:cxn>
                  <a:cxn ang="0">
                    <a:pos x="5015" y="2142"/>
                  </a:cxn>
                  <a:cxn ang="0">
                    <a:pos x="5404" y="2185"/>
                  </a:cxn>
                  <a:cxn ang="0">
                    <a:pos x="5732" y="2069"/>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p:spPr>
            <p:txBody>
              <a:bodyPr/>
              <a:lstStyle/>
              <a:p>
                <a:pPr eaLnBrk="0" hangingPunct="0">
                  <a:defRPr/>
                </a:pPr>
                <a:endParaRPr lang="en-US" sz="1800"/>
              </a:p>
            </p:txBody>
          </p:sp>
          <p:sp>
            <p:nvSpPr>
              <p:cNvPr id="145" name="Freeform 7"/>
              <p:cNvSpPr>
                <a:spLocks/>
              </p:cNvSpPr>
              <p:nvPr/>
            </p:nvSpPr>
            <p:spPr bwMode="hidden">
              <a:xfrm>
                <a:off x="242" y="1145"/>
                <a:ext cx="5512" cy="2760"/>
              </a:xfrm>
              <a:custGeom>
                <a:avLst/>
                <a:gdLst/>
                <a:ahLst/>
                <a:cxnLst>
                  <a:cxn ang="0">
                    <a:pos x="240" y="0"/>
                  </a:cxn>
                  <a:cxn ang="0">
                    <a:pos x="0" y="336"/>
                  </a:cxn>
                  <a:cxn ang="0">
                    <a:pos x="82" y="821"/>
                  </a:cxn>
                  <a:cxn ang="0">
                    <a:pos x="243" y="873"/>
                  </a:cxn>
                  <a:cxn ang="0">
                    <a:pos x="473" y="1087"/>
                  </a:cxn>
                  <a:cxn ang="0">
                    <a:pos x="557" y="1441"/>
                  </a:cxn>
                  <a:cxn ang="0">
                    <a:pos x="839" y="1499"/>
                  </a:cxn>
                  <a:cxn ang="0">
                    <a:pos x="1258" y="1349"/>
                  </a:cxn>
                  <a:cxn ang="0">
                    <a:pos x="1307" y="1493"/>
                  </a:cxn>
                  <a:cxn ang="0">
                    <a:pos x="1621" y="1513"/>
                  </a:cxn>
                  <a:cxn ang="0">
                    <a:pos x="1862" y="1865"/>
                  </a:cxn>
                  <a:cxn ang="0">
                    <a:pos x="1668" y="2166"/>
                  </a:cxn>
                  <a:cxn ang="0">
                    <a:pos x="1308" y="2217"/>
                  </a:cxn>
                  <a:cxn ang="0">
                    <a:pos x="992" y="2172"/>
                  </a:cxn>
                  <a:cxn ang="0">
                    <a:pos x="903" y="2244"/>
                  </a:cxn>
                  <a:cxn ang="0">
                    <a:pos x="1008" y="2415"/>
                  </a:cxn>
                  <a:cxn ang="0">
                    <a:pos x="992" y="2538"/>
                  </a:cxn>
                  <a:cxn ang="0">
                    <a:pos x="1137" y="2760"/>
                  </a:cxn>
                  <a:cxn ang="0">
                    <a:pos x="1661" y="2623"/>
                  </a:cxn>
                  <a:cxn ang="0">
                    <a:pos x="1725" y="2492"/>
                  </a:cxn>
                  <a:cxn ang="0">
                    <a:pos x="1895" y="2551"/>
                  </a:cxn>
                  <a:cxn ang="0">
                    <a:pos x="2338" y="2448"/>
                  </a:cxn>
                  <a:cxn ang="0">
                    <a:pos x="2443" y="2714"/>
                  </a:cxn>
                  <a:cxn ang="0">
                    <a:pos x="2870" y="2541"/>
                  </a:cxn>
                  <a:cxn ang="0">
                    <a:pos x="3264" y="2591"/>
                  </a:cxn>
                  <a:cxn ang="0">
                    <a:pos x="3522" y="2427"/>
                  </a:cxn>
                  <a:cxn ang="0">
                    <a:pos x="3594" y="2081"/>
                  </a:cxn>
                  <a:cxn ang="0">
                    <a:pos x="4013" y="2087"/>
                  </a:cxn>
                  <a:cxn ang="0">
                    <a:pos x="4070" y="1924"/>
                  </a:cxn>
                  <a:cxn ang="0">
                    <a:pos x="4239" y="1931"/>
                  </a:cxn>
                  <a:cxn ang="0">
                    <a:pos x="4465" y="2094"/>
                  </a:cxn>
                  <a:cxn ang="0">
                    <a:pos x="4836" y="1814"/>
                  </a:cxn>
                  <a:cxn ang="0">
                    <a:pos x="5225" y="1785"/>
                  </a:cxn>
                  <a:cxn ang="0">
                    <a:pos x="5367" y="1571"/>
                  </a:cxn>
                  <a:cxn ang="0">
                    <a:pos x="5512" y="1585"/>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p:spPr>
            <p:txBody>
              <a:bodyPr/>
              <a:lstStyle/>
              <a:p>
                <a:pPr eaLnBrk="0" hangingPunct="0">
                  <a:defRPr/>
                </a:pPr>
                <a:endParaRPr lang="en-US" sz="1800"/>
              </a:p>
            </p:txBody>
          </p:sp>
          <p:sp>
            <p:nvSpPr>
              <p:cNvPr id="146" name="Freeform 8"/>
              <p:cNvSpPr>
                <a:spLocks/>
              </p:cNvSpPr>
              <p:nvPr/>
            </p:nvSpPr>
            <p:spPr bwMode="hidden">
              <a:xfrm>
                <a:off x="4840" y="984"/>
                <a:ext cx="790" cy="1189"/>
              </a:xfrm>
              <a:custGeom>
                <a:avLst/>
                <a:gdLst/>
                <a:ahLst/>
                <a:cxnLst>
                  <a:cxn ang="0">
                    <a:pos x="139" y="0"/>
                  </a:cxn>
                  <a:cxn ang="0">
                    <a:pos x="210" y="233"/>
                  </a:cxn>
                  <a:cxn ang="0">
                    <a:pos x="159" y="643"/>
                  </a:cxn>
                  <a:cxn ang="0">
                    <a:pos x="454" y="771"/>
                  </a:cxn>
                  <a:cxn ang="0">
                    <a:pos x="605" y="1046"/>
                  </a:cxn>
                  <a:cxn ang="0">
                    <a:pos x="790" y="1189"/>
                  </a:cxn>
                  <a:cxn ang="0">
                    <a:pos x="540" y="1111"/>
                  </a:cxn>
                  <a:cxn ang="0">
                    <a:pos x="363" y="883"/>
                  </a:cxn>
                  <a:cxn ang="0">
                    <a:pos x="139" y="852"/>
                  </a:cxn>
                  <a:cxn ang="0">
                    <a:pos x="0" y="499"/>
                  </a:cxn>
                  <a:cxn ang="0">
                    <a:pos x="48" y="209"/>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p:spPr>
            <p:txBody>
              <a:bodyPr/>
              <a:lstStyle/>
              <a:p>
                <a:pPr eaLnBrk="0" hangingPunct="0">
                  <a:defRPr/>
                </a:pPr>
                <a:endParaRPr lang="en-US" sz="1800"/>
              </a:p>
            </p:txBody>
          </p:sp>
          <p:sp>
            <p:nvSpPr>
              <p:cNvPr id="147" name="Freeform 9"/>
              <p:cNvSpPr>
                <a:spLocks/>
              </p:cNvSpPr>
              <p:nvPr/>
            </p:nvSpPr>
            <p:spPr bwMode="hidden">
              <a:xfrm>
                <a:off x="5173" y="896"/>
                <a:ext cx="579" cy="1117"/>
              </a:xfrm>
              <a:custGeom>
                <a:avLst/>
                <a:gdLst/>
                <a:ahLst/>
                <a:cxnLst>
                  <a:cxn ang="0">
                    <a:pos x="0" y="0"/>
                  </a:cxn>
                  <a:cxn ang="0">
                    <a:pos x="128" y="328"/>
                  </a:cxn>
                  <a:cxn ang="0">
                    <a:pos x="9" y="659"/>
                  </a:cxn>
                  <a:cxn ang="0">
                    <a:pos x="40" y="763"/>
                  </a:cxn>
                  <a:cxn ang="0">
                    <a:pos x="234" y="739"/>
                  </a:cxn>
                  <a:cxn ang="0">
                    <a:pos x="344" y="1055"/>
                  </a:cxn>
                  <a:cxn ang="0">
                    <a:pos x="579" y="1117"/>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p:spPr>
            <p:txBody>
              <a:bodyPr/>
              <a:lstStyle/>
              <a:p>
                <a:pPr eaLnBrk="0" hangingPunct="0">
                  <a:defRPr/>
                </a:pPr>
                <a:endParaRPr lang="en-US" sz="1800"/>
              </a:p>
            </p:txBody>
          </p:sp>
          <p:sp>
            <p:nvSpPr>
              <p:cNvPr id="148" name="Freeform 10"/>
              <p:cNvSpPr>
                <a:spLocks/>
              </p:cNvSpPr>
              <p:nvPr/>
            </p:nvSpPr>
            <p:spPr bwMode="hidden">
              <a:xfrm>
                <a:off x="3291" y="968"/>
                <a:ext cx="2471" cy="2396"/>
              </a:xfrm>
              <a:custGeom>
                <a:avLst/>
                <a:gdLst/>
                <a:ahLst/>
                <a:cxnLst>
                  <a:cxn ang="0">
                    <a:pos x="1118" y="0"/>
                  </a:cxn>
                  <a:cxn ang="0">
                    <a:pos x="1179" y="225"/>
                  </a:cxn>
                  <a:cxn ang="0">
                    <a:pos x="1393" y="339"/>
                  </a:cxn>
                  <a:cxn ang="0">
                    <a:pos x="1404" y="548"/>
                  </a:cxn>
                  <a:cxn ang="0">
                    <a:pos x="1342" y="732"/>
                  </a:cxn>
                  <a:cxn ang="0">
                    <a:pos x="1434" y="925"/>
                  </a:cxn>
                  <a:cxn ang="0">
                    <a:pos x="1455" y="1109"/>
                  </a:cxn>
                  <a:cxn ang="0">
                    <a:pos x="1311" y="1142"/>
                  </a:cxn>
                  <a:cxn ang="0">
                    <a:pos x="926" y="1384"/>
                  </a:cxn>
                  <a:cxn ang="0">
                    <a:pos x="975" y="1456"/>
                  </a:cxn>
                  <a:cxn ang="0">
                    <a:pos x="956" y="1624"/>
                  </a:cxn>
                  <a:cxn ang="0">
                    <a:pos x="782" y="1817"/>
                  </a:cxn>
                  <a:cxn ang="0">
                    <a:pos x="539" y="1978"/>
                  </a:cxn>
                  <a:cxn ang="0">
                    <a:pos x="152" y="2026"/>
                  </a:cxn>
                  <a:cxn ang="0">
                    <a:pos x="19" y="2251"/>
                  </a:cxn>
                  <a:cxn ang="0">
                    <a:pos x="0" y="2396"/>
                  </a:cxn>
                  <a:cxn ang="0">
                    <a:pos x="213" y="2179"/>
                  </a:cxn>
                  <a:cxn ang="0">
                    <a:pos x="629" y="2090"/>
                  </a:cxn>
                  <a:cxn ang="0">
                    <a:pos x="894" y="1906"/>
                  </a:cxn>
                  <a:cxn ang="0">
                    <a:pos x="1230" y="1986"/>
                  </a:cxn>
                  <a:cxn ang="0">
                    <a:pos x="1668" y="1906"/>
                  </a:cxn>
                  <a:cxn ang="0">
                    <a:pos x="1983" y="1745"/>
                  </a:cxn>
                  <a:cxn ang="0">
                    <a:pos x="2014" y="1600"/>
                  </a:cxn>
                  <a:cxn ang="0">
                    <a:pos x="2237" y="1496"/>
                  </a:cxn>
                  <a:cxn ang="0">
                    <a:pos x="2359" y="1552"/>
                  </a:cxn>
                  <a:cxn ang="0">
                    <a:pos x="2471" y="1479"/>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p:spPr>
            <p:txBody>
              <a:bodyPr/>
              <a:lstStyle/>
              <a:p>
                <a:pPr eaLnBrk="0" hangingPunct="0">
                  <a:defRPr/>
                </a:pPr>
                <a:endParaRPr lang="en-US" sz="1800"/>
              </a:p>
            </p:txBody>
          </p:sp>
          <p:sp>
            <p:nvSpPr>
              <p:cNvPr id="149" name="Freeform 11"/>
              <p:cNvSpPr>
                <a:spLocks/>
              </p:cNvSpPr>
              <p:nvPr/>
            </p:nvSpPr>
            <p:spPr bwMode="hidden">
              <a:xfrm>
                <a:off x="2366" y="1067"/>
                <a:ext cx="1399" cy="1349"/>
              </a:xfrm>
              <a:custGeom>
                <a:avLst/>
                <a:gdLst/>
                <a:ahLst/>
                <a:cxnLst>
                  <a:cxn ang="0">
                    <a:pos x="620" y="155"/>
                  </a:cxn>
                  <a:cxn ang="0">
                    <a:pos x="421" y="155"/>
                  </a:cxn>
                  <a:cxn ang="0">
                    <a:pos x="205" y="507"/>
                  </a:cxn>
                  <a:cxn ang="0">
                    <a:pos x="0" y="673"/>
                  </a:cxn>
                  <a:cxn ang="0">
                    <a:pos x="487" y="783"/>
                  </a:cxn>
                  <a:cxn ang="0">
                    <a:pos x="425" y="1009"/>
                  </a:cxn>
                  <a:cxn ang="0">
                    <a:pos x="617" y="1086"/>
                  </a:cxn>
                  <a:cxn ang="0">
                    <a:pos x="498" y="1349"/>
                  </a:cxn>
                  <a:cxn ang="0">
                    <a:pos x="961" y="1035"/>
                  </a:cxn>
                  <a:cxn ang="0">
                    <a:pos x="926" y="776"/>
                  </a:cxn>
                  <a:cxn ang="0">
                    <a:pos x="1181" y="749"/>
                  </a:cxn>
                  <a:cxn ang="0">
                    <a:pos x="1399" y="601"/>
                  </a:cxn>
                  <a:cxn ang="0">
                    <a:pos x="1315" y="416"/>
                  </a:cxn>
                  <a:cxn ang="0">
                    <a:pos x="1341" y="196"/>
                  </a:cxn>
                  <a:cxn ang="0">
                    <a:pos x="1171" y="164"/>
                  </a:cxn>
                  <a:cxn ang="0">
                    <a:pos x="928" y="0"/>
                  </a:cxn>
                  <a:cxn ang="0">
                    <a:pos x="620" y="155"/>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p:spPr>
            <p:txBody>
              <a:bodyPr/>
              <a:lstStyle/>
              <a:p>
                <a:pPr eaLnBrk="0" hangingPunct="0">
                  <a:defRPr/>
                </a:pPr>
                <a:endParaRPr lang="en-US" sz="1800"/>
              </a:p>
            </p:txBody>
          </p:sp>
          <p:sp>
            <p:nvSpPr>
              <p:cNvPr id="150" name="Freeform 12"/>
              <p:cNvSpPr>
                <a:spLocks/>
              </p:cNvSpPr>
              <p:nvPr/>
            </p:nvSpPr>
            <p:spPr bwMode="hidden">
              <a:xfrm>
                <a:off x="4275" y="2031"/>
                <a:ext cx="1256" cy="810"/>
              </a:xfrm>
              <a:custGeom>
                <a:avLst/>
                <a:gdLst/>
                <a:ahLst/>
                <a:cxnLst>
                  <a:cxn ang="0">
                    <a:pos x="719" y="183"/>
                  </a:cxn>
                  <a:cxn ang="0">
                    <a:pos x="760" y="33"/>
                  </a:cxn>
                  <a:cxn ang="0">
                    <a:pos x="884" y="0"/>
                  </a:cxn>
                  <a:cxn ang="0">
                    <a:pos x="983" y="78"/>
                  </a:cxn>
                  <a:cxn ang="0">
                    <a:pos x="1082" y="248"/>
                  </a:cxn>
                  <a:cxn ang="0">
                    <a:pos x="1256" y="229"/>
                  </a:cxn>
                  <a:cxn ang="0">
                    <a:pos x="1248" y="359"/>
                  </a:cxn>
                  <a:cxn ang="0">
                    <a:pos x="1016" y="431"/>
                  </a:cxn>
                  <a:cxn ang="0">
                    <a:pos x="879" y="417"/>
                  </a:cxn>
                  <a:cxn ang="0">
                    <a:pos x="719" y="481"/>
                  </a:cxn>
                  <a:cxn ang="0">
                    <a:pos x="591" y="633"/>
                  </a:cxn>
                  <a:cxn ang="0">
                    <a:pos x="423" y="537"/>
                  </a:cxn>
                  <a:cxn ang="0">
                    <a:pos x="256" y="810"/>
                  </a:cxn>
                  <a:cxn ang="0">
                    <a:pos x="66" y="764"/>
                  </a:cxn>
                  <a:cxn ang="0">
                    <a:pos x="0" y="601"/>
                  </a:cxn>
                  <a:cxn ang="0">
                    <a:pos x="157" y="483"/>
                  </a:cxn>
                  <a:cxn ang="0">
                    <a:pos x="248" y="281"/>
                  </a:cxn>
                  <a:cxn ang="0">
                    <a:pos x="438" y="150"/>
                  </a:cxn>
                  <a:cxn ang="0">
                    <a:pos x="719" y="189"/>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p:spPr>
            <p:txBody>
              <a:bodyPr/>
              <a:lstStyle/>
              <a:p>
                <a:pPr eaLnBrk="0" hangingPunct="0">
                  <a:defRPr/>
                </a:pPr>
                <a:endParaRPr lang="en-US" sz="1800"/>
              </a:p>
            </p:txBody>
          </p:sp>
          <p:sp>
            <p:nvSpPr>
              <p:cNvPr id="151" name="Freeform 13"/>
              <p:cNvSpPr>
                <a:spLocks/>
              </p:cNvSpPr>
              <p:nvPr/>
            </p:nvSpPr>
            <p:spPr bwMode="hidden">
              <a:xfrm>
                <a:off x="2914" y="3476"/>
                <a:ext cx="2848" cy="788"/>
              </a:xfrm>
              <a:custGeom>
                <a:avLst/>
                <a:gdLst/>
                <a:ahLst/>
                <a:cxnLst>
                  <a:cxn ang="0">
                    <a:pos x="2838" y="16"/>
                  </a:cxn>
                  <a:cxn ang="0">
                    <a:pos x="2493" y="0"/>
                  </a:cxn>
                  <a:cxn ang="0">
                    <a:pos x="2278" y="81"/>
                  </a:cxn>
                  <a:cxn ang="0">
                    <a:pos x="1936" y="44"/>
                  </a:cxn>
                  <a:cxn ang="0">
                    <a:pos x="1739" y="354"/>
                  </a:cxn>
                  <a:cxn ang="0">
                    <a:pos x="1600" y="212"/>
                  </a:cxn>
                  <a:cxn ang="0">
                    <a:pos x="1352" y="308"/>
                  </a:cxn>
                  <a:cxn ang="0">
                    <a:pos x="1445" y="515"/>
                  </a:cxn>
                  <a:cxn ang="0">
                    <a:pos x="1072" y="412"/>
                  </a:cxn>
                  <a:cxn ang="0">
                    <a:pos x="888" y="540"/>
                  </a:cxn>
                  <a:cxn ang="0">
                    <a:pos x="0" y="660"/>
                  </a:cxn>
                  <a:cxn ang="0">
                    <a:pos x="288" y="788"/>
                  </a:cxn>
                  <a:cxn ang="0">
                    <a:pos x="1040" y="676"/>
                  </a:cxn>
                  <a:cxn ang="0">
                    <a:pos x="1272" y="748"/>
                  </a:cxn>
                  <a:cxn ang="0">
                    <a:pos x="2096" y="691"/>
                  </a:cxn>
                  <a:cxn ang="0">
                    <a:pos x="2320" y="748"/>
                  </a:cxn>
                  <a:cxn ang="0">
                    <a:pos x="2456" y="596"/>
                  </a:cxn>
                  <a:cxn ang="0">
                    <a:pos x="2712" y="716"/>
                  </a:cxn>
                  <a:cxn ang="0">
                    <a:pos x="2716" y="339"/>
                  </a:cxn>
                  <a:cxn ang="0">
                    <a:pos x="2848" y="258"/>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p:spPr>
            <p:txBody>
              <a:bodyPr/>
              <a:lstStyle/>
              <a:p>
                <a:pPr eaLnBrk="0" hangingPunct="0">
                  <a:defRPr/>
                </a:pPr>
                <a:endParaRPr lang="en-US" sz="1800"/>
              </a:p>
            </p:txBody>
          </p:sp>
          <p:sp>
            <p:nvSpPr>
              <p:cNvPr id="152" name="Freeform 14"/>
              <p:cNvSpPr>
                <a:spLocks/>
              </p:cNvSpPr>
              <p:nvPr/>
            </p:nvSpPr>
            <p:spPr bwMode="hidden">
              <a:xfrm>
                <a:off x="5443" y="922"/>
                <a:ext cx="319" cy="854"/>
              </a:xfrm>
              <a:custGeom>
                <a:avLst/>
                <a:gdLst/>
                <a:ahLst/>
                <a:cxnLst>
                  <a:cxn ang="0">
                    <a:pos x="0" y="0"/>
                  </a:cxn>
                  <a:cxn ang="0">
                    <a:pos x="106" y="313"/>
                  </a:cxn>
                  <a:cxn ang="0">
                    <a:pos x="106" y="634"/>
                  </a:cxn>
                  <a:cxn ang="0">
                    <a:pos x="268" y="854"/>
                  </a:cxn>
                  <a:cxn ang="0">
                    <a:pos x="278" y="577"/>
                  </a:cxn>
                  <a:cxn ang="0">
                    <a:pos x="238" y="400"/>
                  </a:cxn>
                  <a:cxn ang="0">
                    <a:pos x="319" y="240"/>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p:spPr>
            <p:txBody>
              <a:bodyPr/>
              <a:lstStyle/>
              <a:p>
                <a:pPr eaLnBrk="0" hangingPunct="0">
                  <a:defRPr/>
                </a:pPr>
                <a:endParaRPr lang="en-US" sz="1800"/>
              </a:p>
            </p:txBody>
          </p:sp>
          <p:sp>
            <p:nvSpPr>
              <p:cNvPr id="153" name="Freeform 15"/>
              <p:cNvSpPr>
                <a:spLocks/>
              </p:cNvSpPr>
              <p:nvPr/>
            </p:nvSpPr>
            <p:spPr bwMode="hidden">
              <a:xfrm>
                <a:off x="4954" y="3568"/>
                <a:ext cx="646" cy="392"/>
              </a:xfrm>
              <a:custGeom>
                <a:avLst/>
                <a:gdLst/>
                <a:ahLst/>
                <a:cxnLst>
                  <a:cxn ang="0">
                    <a:pos x="504" y="0"/>
                  </a:cxn>
                  <a:cxn ang="0">
                    <a:pos x="320" y="61"/>
                  </a:cxn>
                  <a:cxn ang="0">
                    <a:pos x="238" y="109"/>
                  </a:cxn>
                  <a:cxn ang="0">
                    <a:pos x="144" y="216"/>
                  </a:cxn>
                  <a:cxn ang="0">
                    <a:pos x="0" y="392"/>
                  </a:cxn>
                  <a:cxn ang="0">
                    <a:pos x="360" y="263"/>
                  </a:cxn>
                  <a:cxn ang="0">
                    <a:pos x="432" y="182"/>
                  </a:cxn>
                  <a:cxn ang="0">
                    <a:pos x="646" y="142"/>
                  </a:cxn>
                  <a:cxn ang="0">
                    <a:pos x="504" y="0"/>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p:spPr>
            <p:txBody>
              <a:bodyPr/>
              <a:lstStyle/>
              <a:p>
                <a:pPr eaLnBrk="0" hangingPunct="0">
                  <a:defRPr/>
                </a:pPr>
                <a:endParaRPr lang="en-US" sz="1800"/>
              </a:p>
            </p:txBody>
          </p:sp>
          <p:sp>
            <p:nvSpPr>
              <p:cNvPr id="154" name="Freeform 16"/>
              <p:cNvSpPr>
                <a:spLocks/>
              </p:cNvSpPr>
              <p:nvPr/>
            </p:nvSpPr>
            <p:spPr bwMode="hidden">
              <a:xfrm>
                <a:off x="50" y="2400"/>
                <a:ext cx="2736" cy="1920"/>
              </a:xfrm>
              <a:custGeom>
                <a:avLst/>
                <a:gdLst/>
                <a:ahLst/>
                <a:cxnLst>
                  <a:cxn ang="0">
                    <a:pos x="0" y="0"/>
                  </a:cxn>
                  <a:cxn ang="0">
                    <a:pos x="96" y="336"/>
                  </a:cxn>
                  <a:cxn ang="0">
                    <a:pos x="384" y="384"/>
                  </a:cxn>
                  <a:cxn ang="0">
                    <a:pos x="576" y="720"/>
                  </a:cxn>
                  <a:cxn ang="0">
                    <a:pos x="528" y="960"/>
                  </a:cxn>
                  <a:cxn ang="0">
                    <a:pos x="672" y="1104"/>
                  </a:cxn>
                  <a:cxn ang="0">
                    <a:pos x="576" y="1392"/>
                  </a:cxn>
                  <a:cxn ang="0">
                    <a:pos x="624" y="1632"/>
                  </a:cxn>
                  <a:cxn ang="0">
                    <a:pos x="1488" y="1872"/>
                  </a:cxn>
                  <a:cxn ang="0">
                    <a:pos x="1680" y="1728"/>
                  </a:cxn>
                  <a:cxn ang="0">
                    <a:pos x="2208" y="1728"/>
                  </a:cxn>
                  <a:cxn ang="0">
                    <a:pos x="2304" y="1632"/>
                  </a:cxn>
                  <a:cxn ang="0">
                    <a:pos x="2736" y="1872"/>
                  </a:cxn>
                  <a:cxn ang="0">
                    <a:pos x="2640" y="1920"/>
                  </a:cxn>
                  <a:cxn ang="0">
                    <a:pos x="2304" y="1824"/>
                  </a:cxn>
                  <a:cxn ang="0">
                    <a:pos x="2160" y="1872"/>
                  </a:cxn>
                  <a:cxn ang="0">
                    <a:pos x="1632" y="1920"/>
                  </a:cxn>
                  <a:cxn ang="0">
                    <a:pos x="1440" y="1920"/>
                  </a:cxn>
                  <a:cxn ang="0">
                    <a:pos x="480" y="1824"/>
                  </a:cxn>
                  <a:cxn ang="0">
                    <a:pos x="192" y="1872"/>
                  </a:cxn>
                  <a:cxn ang="0">
                    <a:pos x="96" y="1680"/>
                  </a:cxn>
                  <a:cxn ang="0">
                    <a:pos x="288" y="1440"/>
                  </a:cxn>
                  <a:cxn ang="0">
                    <a:pos x="336" y="1104"/>
                  </a:cxn>
                  <a:cxn ang="0">
                    <a:pos x="144" y="864"/>
                  </a:cxn>
                  <a:cxn ang="0">
                    <a:pos x="240" y="624"/>
                  </a:cxn>
                  <a:cxn ang="0">
                    <a:pos x="48" y="528"/>
                  </a:cxn>
                  <a:cxn ang="0">
                    <a:pos x="0" y="0"/>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p:spPr>
            <p:txBody>
              <a:bodyPr/>
              <a:lstStyle/>
              <a:p>
                <a:pPr eaLnBrk="0" hangingPunct="0">
                  <a:defRPr/>
                </a:pPr>
                <a:endParaRPr lang="en-US" sz="1800"/>
              </a:p>
            </p:txBody>
          </p:sp>
        </p:grpSp>
        <p:grpSp>
          <p:nvGrpSpPr>
            <p:cNvPr id="6" name="Group 17"/>
            <p:cNvGrpSpPr>
              <a:grpSpLocks/>
            </p:cNvGrpSpPr>
            <p:nvPr/>
          </p:nvGrpSpPr>
          <p:grpSpPr bwMode="auto">
            <a:xfrm>
              <a:off x="0" y="2291"/>
              <a:ext cx="1385" cy="1702"/>
              <a:chOff x="0" y="2291"/>
              <a:chExt cx="1385" cy="1702"/>
            </a:xfrm>
          </p:grpSpPr>
          <p:sp>
            <p:nvSpPr>
              <p:cNvPr id="7" name="Rectangle 18"/>
              <p:cNvSpPr>
                <a:spLocks noChangeArrowheads="1"/>
              </p:cNvSpPr>
              <p:nvPr/>
            </p:nvSpPr>
            <p:spPr bwMode="ltGray">
              <a:xfrm rot="6798887">
                <a:off x="63" y="3882"/>
                <a:ext cx="7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8" name="Rectangle 19"/>
              <p:cNvSpPr>
                <a:spLocks noChangeArrowheads="1"/>
              </p:cNvSpPr>
              <p:nvPr/>
            </p:nvSpPr>
            <p:spPr bwMode="ltGray">
              <a:xfrm rot="6798887">
                <a:off x="33" y="3880"/>
                <a:ext cx="7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9" name="Rectangle 20"/>
              <p:cNvSpPr>
                <a:spLocks noChangeArrowheads="1"/>
              </p:cNvSpPr>
              <p:nvPr/>
            </p:nvSpPr>
            <p:spPr bwMode="ltGray">
              <a:xfrm rot="6798887">
                <a:off x="7" y="3874"/>
                <a:ext cx="7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0" name="Rectangle 21"/>
              <p:cNvSpPr>
                <a:spLocks noChangeArrowheads="1"/>
              </p:cNvSpPr>
              <p:nvPr/>
            </p:nvSpPr>
            <p:spPr bwMode="ltGray">
              <a:xfrm rot="5999912">
                <a:off x="209" y="3884"/>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1" name="Rectangle 22"/>
              <p:cNvSpPr>
                <a:spLocks noChangeArrowheads="1"/>
              </p:cNvSpPr>
              <p:nvPr/>
            </p:nvSpPr>
            <p:spPr bwMode="ltGray">
              <a:xfrm rot="5999912">
                <a:off x="183" y="3888"/>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2" name="Rectangle 23"/>
              <p:cNvSpPr>
                <a:spLocks noChangeArrowheads="1"/>
              </p:cNvSpPr>
              <p:nvPr/>
            </p:nvSpPr>
            <p:spPr bwMode="ltGray">
              <a:xfrm rot="6250138">
                <a:off x="153" y="3888"/>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3" name="Rectangle 24"/>
              <p:cNvSpPr>
                <a:spLocks noChangeArrowheads="1"/>
              </p:cNvSpPr>
              <p:nvPr/>
            </p:nvSpPr>
            <p:spPr bwMode="ltGray">
              <a:xfrm rot="6238076">
                <a:off x="123" y="3886"/>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4" name="Rectangle 25"/>
              <p:cNvSpPr>
                <a:spLocks noChangeArrowheads="1"/>
              </p:cNvSpPr>
              <p:nvPr/>
            </p:nvSpPr>
            <p:spPr bwMode="ltGray">
              <a:xfrm rot="5380717">
                <a:off x="363" y="3868"/>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5" name="Rectangle 26"/>
              <p:cNvSpPr>
                <a:spLocks noChangeArrowheads="1"/>
              </p:cNvSpPr>
              <p:nvPr/>
            </p:nvSpPr>
            <p:spPr bwMode="ltGray">
              <a:xfrm rot="5380717">
                <a:off x="333" y="3872"/>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6" name="Rectangle 27"/>
              <p:cNvSpPr>
                <a:spLocks noChangeArrowheads="1"/>
              </p:cNvSpPr>
              <p:nvPr/>
            </p:nvSpPr>
            <p:spPr bwMode="ltGray">
              <a:xfrm rot="5583200">
                <a:off x="303" y="3876"/>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7" name="Rectangle 28"/>
              <p:cNvSpPr>
                <a:spLocks noChangeArrowheads="1"/>
              </p:cNvSpPr>
              <p:nvPr/>
            </p:nvSpPr>
            <p:spPr bwMode="ltGray">
              <a:xfrm rot="5737625">
                <a:off x="271" y="3882"/>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8" name="Rectangle 29"/>
              <p:cNvSpPr>
                <a:spLocks noChangeArrowheads="1"/>
              </p:cNvSpPr>
              <p:nvPr/>
            </p:nvSpPr>
            <p:spPr bwMode="ltGray">
              <a:xfrm rot="4715477">
                <a:off x="517" y="3828"/>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9" name="Rectangle 30"/>
              <p:cNvSpPr>
                <a:spLocks noChangeArrowheads="1"/>
              </p:cNvSpPr>
              <p:nvPr/>
            </p:nvSpPr>
            <p:spPr bwMode="ltGray">
              <a:xfrm rot="4924949">
                <a:off x="486" y="3834"/>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20" name="Rectangle 31"/>
              <p:cNvSpPr>
                <a:spLocks noChangeArrowheads="1"/>
              </p:cNvSpPr>
              <p:nvPr/>
            </p:nvSpPr>
            <p:spPr bwMode="ltGray">
              <a:xfrm rot="4924949">
                <a:off x="456" y="3848"/>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21" name="Rectangle 32"/>
              <p:cNvSpPr>
                <a:spLocks noChangeArrowheads="1"/>
              </p:cNvSpPr>
              <p:nvPr/>
            </p:nvSpPr>
            <p:spPr bwMode="ltGray">
              <a:xfrm rot="5041352">
                <a:off x="427" y="3850"/>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22" name="Rectangle 33"/>
              <p:cNvSpPr>
                <a:spLocks noChangeArrowheads="1"/>
              </p:cNvSpPr>
              <p:nvPr/>
            </p:nvSpPr>
            <p:spPr bwMode="ltGray">
              <a:xfrm rot="3816889">
                <a:off x="664" y="3762"/>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23" name="Rectangle 34"/>
              <p:cNvSpPr>
                <a:spLocks noChangeArrowheads="1"/>
              </p:cNvSpPr>
              <p:nvPr/>
            </p:nvSpPr>
            <p:spPr bwMode="ltGray">
              <a:xfrm rot="3816889">
                <a:off x="634" y="3780"/>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24" name="Rectangle 35"/>
              <p:cNvSpPr>
                <a:spLocks noChangeArrowheads="1"/>
              </p:cNvSpPr>
              <p:nvPr/>
            </p:nvSpPr>
            <p:spPr bwMode="ltGray">
              <a:xfrm rot="4104184">
                <a:off x="606" y="3790"/>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25" name="Rectangle 36"/>
              <p:cNvSpPr>
                <a:spLocks noChangeArrowheads="1"/>
              </p:cNvSpPr>
              <p:nvPr/>
            </p:nvSpPr>
            <p:spPr bwMode="ltGray">
              <a:xfrm rot="4325343">
                <a:off x="575" y="3804"/>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26" name="Rectangle 37"/>
              <p:cNvSpPr>
                <a:spLocks noChangeArrowheads="1"/>
              </p:cNvSpPr>
              <p:nvPr/>
            </p:nvSpPr>
            <p:spPr bwMode="ltGray">
              <a:xfrm rot="3368036">
                <a:off x="800" y="3682"/>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27" name="Rectangle 38"/>
              <p:cNvSpPr>
                <a:spLocks noChangeArrowheads="1"/>
              </p:cNvSpPr>
              <p:nvPr/>
            </p:nvSpPr>
            <p:spPr bwMode="ltGray">
              <a:xfrm rot="3368036">
                <a:off x="772" y="3698"/>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28" name="Rectangle 39"/>
              <p:cNvSpPr>
                <a:spLocks noChangeArrowheads="1"/>
              </p:cNvSpPr>
              <p:nvPr/>
            </p:nvSpPr>
            <p:spPr bwMode="ltGray">
              <a:xfrm rot="3368036">
                <a:off x="746" y="3716"/>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29" name="Rectangle 40"/>
              <p:cNvSpPr>
                <a:spLocks noChangeArrowheads="1"/>
              </p:cNvSpPr>
              <p:nvPr/>
            </p:nvSpPr>
            <p:spPr bwMode="ltGray">
              <a:xfrm rot="3816889">
                <a:off x="717" y="3734"/>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30" name="Rectangle 41"/>
              <p:cNvSpPr>
                <a:spLocks noChangeArrowheads="1"/>
              </p:cNvSpPr>
              <p:nvPr/>
            </p:nvSpPr>
            <p:spPr bwMode="ltGray">
              <a:xfrm rot="2302266">
                <a:off x="923" y="3587"/>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31" name="Rectangle 42"/>
              <p:cNvSpPr>
                <a:spLocks noChangeArrowheads="1"/>
              </p:cNvSpPr>
              <p:nvPr/>
            </p:nvSpPr>
            <p:spPr bwMode="ltGray">
              <a:xfrm rot="2302266">
                <a:off x="899" y="3606"/>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32" name="Rectangle 43"/>
              <p:cNvSpPr>
                <a:spLocks noChangeArrowheads="1"/>
              </p:cNvSpPr>
              <p:nvPr/>
            </p:nvSpPr>
            <p:spPr bwMode="ltGray">
              <a:xfrm rot="2707562">
                <a:off x="876" y="3626"/>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33" name="Rectangle 44"/>
              <p:cNvSpPr>
                <a:spLocks noChangeArrowheads="1"/>
              </p:cNvSpPr>
              <p:nvPr/>
            </p:nvSpPr>
            <p:spPr bwMode="ltGray">
              <a:xfrm rot="2707562">
                <a:off x="850" y="3644"/>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34" name="Rectangle 45"/>
              <p:cNvSpPr>
                <a:spLocks noChangeArrowheads="1"/>
              </p:cNvSpPr>
              <p:nvPr/>
            </p:nvSpPr>
            <p:spPr bwMode="ltGray">
              <a:xfrm rot="1525830">
                <a:off x="1027" y="3473"/>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35" name="Rectangle 46"/>
              <p:cNvSpPr>
                <a:spLocks noChangeArrowheads="1"/>
              </p:cNvSpPr>
              <p:nvPr/>
            </p:nvSpPr>
            <p:spPr bwMode="ltGray">
              <a:xfrm rot="1525830">
                <a:off x="1009" y="3497"/>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36" name="Rectangle 47"/>
              <p:cNvSpPr>
                <a:spLocks noChangeArrowheads="1"/>
              </p:cNvSpPr>
              <p:nvPr/>
            </p:nvSpPr>
            <p:spPr bwMode="ltGray">
              <a:xfrm rot="1788117">
                <a:off x="990" y="3519"/>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37" name="Rectangle 48"/>
              <p:cNvSpPr>
                <a:spLocks noChangeArrowheads="1"/>
              </p:cNvSpPr>
              <p:nvPr/>
            </p:nvSpPr>
            <p:spPr bwMode="ltGray">
              <a:xfrm rot="1788117">
                <a:off x="969" y="3544"/>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38" name="Rectangle 49"/>
              <p:cNvSpPr>
                <a:spLocks noChangeArrowheads="1"/>
              </p:cNvSpPr>
              <p:nvPr/>
            </p:nvSpPr>
            <p:spPr bwMode="ltGray">
              <a:xfrm rot="841630">
                <a:off x="1113" y="3355"/>
                <a:ext cx="7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39" name="Rectangle 50"/>
              <p:cNvSpPr>
                <a:spLocks noChangeArrowheads="1"/>
              </p:cNvSpPr>
              <p:nvPr/>
            </p:nvSpPr>
            <p:spPr bwMode="ltGray">
              <a:xfrm rot="841630">
                <a:off x="1100" y="3378"/>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40" name="Rectangle 51"/>
              <p:cNvSpPr>
                <a:spLocks noChangeArrowheads="1"/>
              </p:cNvSpPr>
              <p:nvPr/>
            </p:nvSpPr>
            <p:spPr bwMode="ltGray">
              <a:xfrm rot="1308689">
                <a:off x="1086" y="3404"/>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41" name="Rectangle 52"/>
              <p:cNvSpPr>
                <a:spLocks noChangeArrowheads="1"/>
              </p:cNvSpPr>
              <p:nvPr/>
            </p:nvSpPr>
            <p:spPr bwMode="ltGray">
              <a:xfrm rot="1308689">
                <a:off x="1064" y="3425"/>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42" name="Rectangle 53"/>
              <p:cNvSpPr>
                <a:spLocks noChangeArrowheads="1"/>
              </p:cNvSpPr>
              <p:nvPr/>
            </p:nvSpPr>
            <p:spPr bwMode="ltGray">
              <a:xfrm rot="469913">
                <a:off x="1172" y="3225"/>
                <a:ext cx="81"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43" name="Rectangle 54"/>
              <p:cNvSpPr>
                <a:spLocks noChangeArrowheads="1"/>
              </p:cNvSpPr>
              <p:nvPr/>
            </p:nvSpPr>
            <p:spPr bwMode="ltGray">
              <a:xfrm rot="559869">
                <a:off x="1162" y="3250"/>
                <a:ext cx="81"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44" name="Rectangle 55"/>
              <p:cNvSpPr>
                <a:spLocks noChangeArrowheads="1"/>
              </p:cNvSpPr>
              <p:nvPr/>
            </p:nvSpPr>
            <p:spPr bwMode="ltGray">
              <a:xfrm rot="734079">
                <a:off x="1154" y="3276"/>
                <a:ext cx="81"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45" name="Rectangle 56"/>
              <p:cNvSpPr>
                <a:spLocks noChangeArrowheads="1"/>
              </p:cNvSpPr>
              <p:nvPr/>
            </p:nvSpPr>
            <p:spPr bwMode="ltGray">
              <a:xfrm rot="734079">
                <a:off x="1141" y="3304"/>
                <a:ext cx="7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46" name="Rectangle 57"/>
              <p:cNvSpPr>
                <a:spLocks noChangeArrowheads="1"/>
              </p:cNvSpPr>
              <p:nvPr/>
            </p:nvSpPr>
            <p:spPr bwMode="ltGray">
              <a:xfrm rot="-293905">
                <a:off x="1211" y="3096"/>
                <a:ext cx="81"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47" name="Rectangle 58"/>
              <p:cNvSpPr>
                <a:spLocks noChangeArrowheads="1"/>
              </p:cNvSpPr>
              <p:nvPr/>
            </p:nvSpPr>
            <p:spPr bwMode="ltGray">
              <a:xfrm rot="-8">
                <a:off x="1201" y="3122"/>
                <a:ext cx="81"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48" name="Rectangle 59"/>
              <p:cNvSpPr>
                <a:spLocks noChangeArrowheads="1"/>
              </p:cNvSpPr>
              <p:nvPr/>
            </p:nvSpPr>
            <p:spPr bwMode="ltGray">
              <a:xfrm rot="-8">
                <a:off x="1200" y="3147"/>
                <a:ext cx="81"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49" name="Rectangle 60"/>
              <p:cNvSpPr>
                <a:spLocks noChangeArrowheads="1"/>
              </p:cNvSpPr>
              <p:nvPr/>
            </p:nvSpPr>
            <p:spPr bwMode="ltGray">
              <a:xfrm rot="214188">
                <a:off x="1189" y="3173"/>
                <a:ext cx="81"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0" name="Rectangle 61"/>
              <p:cNvSpPr>
                <a:spLocks noChangeArrowheads="1"/>
              </p:cNvSpPr>
              <p:nvPr/>
            </p:nvSpPr>
            <p:spPr bwMode="ltGray">
              <a:xfrm rot="-682388">
                <a:off x="1219" y="2965"/>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1" name="Rectangle 62"/>
              <p:cNvSpPr>
                <a:spLocks noChangeArrowheads="1"/>
              </p:cNvSpPr>
              <p:nvPr/>
            </p:nvSpPr>
            <p:spPr bwMode="ltGray">
              <a:xfrm rot="-480400">
                <a:off x="1220" y="2991"/>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2" name="Rectangle 63"/>
              <p:cNvSpPr>
                <a:spLocks noChangeArrowheads="1"/>
              </p:cNvSpPr>
              <p:nvPr/>
            </p:nvSpPr>
            <p:spPr bwMode="ltGray">
              <a:xfrm rot="-480400">
                <a:off x="1220" y="3015"/>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3" name="Rectangle 64"/>
              <p:cNvSpPr>
                <a:spLocks noChangeArrowheads="1"/>
              </p:cNvSpPr>
              <p:nvPr/>
            </p:nvSpPr>
            <p:spPr bwMode="ltGray">
              <a:xfrm rot="-270546">
                <a:off x="1219" y="3041"/>
                <a:ext cx="81"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4" name="Rectangle 65"/>
              <p:cNvSpPr>
                <a:spLocks noChangeArrowheads="1"/>
              </p:cNvSpPr>
              <p:nvPr/>
            </p:nvSpPr>
            <p:spPr bwMode="ltGray">
              <a:xfrm rot="-1132286">
                <a:off x="1207" y="2843"/>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5" name="Rectangle 66"/>
              <p:cNvSpPr>
                <a:spLocks noChangeArrowheads="1"/>
              </p:cNvSpPr>
              <p:nvPr/>
            </p:nvSpPr>
            <p:spPr bwMode="ltGray">
              <a:xfrm rot="-969272">
                <a:off x="1213" y="2864"/>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 name="Rectangle 67"/>
              <p:cNvSpPr>
                <a:spLocks noChangeArrowheads="1"/>
              </p:cNvSpPr>
              <p:nvPr/>
            </p:nvSpPr>
            <p:spPr bwMode="ltGray">
              <a:xfrm rot="-969272">
                <a:off x="1216" y="2888"/>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7" name="Rectangle 68"/>
              <p:cNvSpPr>
                <a:spLocks noChangeArrowheads="1"/>
              </p:cNvSpPr>
              <p:nvPr/>
            </p:nvSpPr>
            <p:spPr bwMode="ltGray">
              <a:xfrm rot="-806259">
                <a:off x="1219" y="2915"/>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8" name="Rectangle 69"/>
              <p:cNvSpPr>
                <a:spLocks noChangeArrowheads="1"/>
              </p:cNvSpPr>
              <p:nvPr/>
            </p:nvSpPr>
            <p:spPr bwMode="ltGray">
              <a:xfrm rot="-1543941">
                <a:off x="1165" y="2727"/>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9" name="Rectangle 70"/>
              <p:cNvSpPr>
                <a:spLocks noChangeArrowheads="1"/>
              </p:cNvSpPr>
              <p:nvPr/>
            </p:nvSpPr>
            <p:spPr bwMode="ltGray">
              <a:xfrm rot="-1341953">
                <a:off x="1176" y="2752"/>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60" name="Rectangle 71"/>
              <p:cNvSpPr>
                <a:spLocks noChangeArrowheads="1"/>
              </p:cNvSpPr>
              <p:nvPr/>
            </p:nvSpPr>
            <p:spPr bwMode="ltGray">
              <a:xfrm rot="-1341953">
                <a:off x="1184" y="2775"/>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61" name="Rectangle 72"/>
              <p:cNvSpPr>
                <a:spLocks noChangeArrowheads="1"/>
              </p:cNvSpPr>
              <p:nvPr/>
            </p:nvSpPr>
            <p:spPr bwMode="ltGray">
              <a:xfrm rot="-1341953">
                <a:off x="1194" y="2795"/>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62" name="Rectangle 73"/>
              <p:cNvSpPr>
                <a:spLocks noChangeArrowheads="1"/>
              </p:cNvSpPr>
              <p:nvPr/>
            </p:nvSpPr>
            <p:spPr bwMode="ltGray">
              <a:xfrm rot="-1928746">
                <a:off x="1101" y="2628"/>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63" name="Rectangle 74"/>
              <p:cNvSpPr>
                <a:spLocks noChangeArrowheads="1"/>
              </p:cNvSpPr>
              <p:nvPr/>
            </p:nvSpPr>
            <p:spPr bwMode="ltGray">
              <a:xfrm rot="-1844175">
                <a:off x="1114" y="2645"/>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64" name="Rectangle 75"/>
              <p:cNvSpPr>
                <a:spLocks noChangeArrowheads="1"/>
              </p:cNvSpPr>
              <p:nvPr/>
            </p:nvSpPr>
            <p:spPr bwMode="ltGray">
              <a:xfrm rot="-1752383">
                <a:off x="1129" y="2667"/>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65" name="Rectangle 76"/>
              <p:cNvSpPr>
                <a:spLocks noChangeArrowheads="1"/>
              </p:cNvSpPr>
              <p:nvPr/>
            </p:nvSpPr>
            <p:spPr bwMode="ltGray">
              <a:xfrm rot="-1752383">
                <a:off x="1142" y="2684"/>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66" name="Rectangle 77"/>
              <p:cNvSpPr>
                <a:spLocks noChangeArrowheads="1"/>
              </p:cNvSpPr>
              <p:nvPr/>
            </p:nvSpPr>
            <p:spPr bwMode="ltGray">
              <a:xfrm rot="-2466736">
                <a:off x="1014" y="2538"/>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67" name="Rectangle 78"/>
              <p:cNvSpPr>
                <a:spLocks noChangeArrowheads="1"/>
              </p:cNvSpPr>
              <p:nvPr/>
            </p:nvSpPr>
            <p:spPr bwMode="ltGray">
              <a:xfrm rot="-2466736">
                <a:off x="1035" y="2557"/>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68" name="Rectangle 79"/>
              <p:cNvSpPr>
                <a:spLocks noChangeArrowheads="1"/>
              </p:cNvSpPr>
              <p:nvPr/>
            </p:nvSpPr>
            <p:spPr bwMode="ltGray">
              <a:xfrm rot="-2466736">
                <a:off x="1050" y="2574"/>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69" name="Rectangle 80"/>
              <p:cNvSpPr>
                <a:spLocks noChangeArrowheads="1"/>
              </p:cNvSpPr>
              <p:nvPr/>
            </p:nvSpPr>
            <p:spPr bwMode="ltGray">
              <a:xfrm rot="-2342866">
                <a:off x="1068" y="2590"/>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70" name="Freeform 81"/>
              <p:cNvSpPr>
                <a:spLocks/>
              </p:cNvSpPr>
              <p:nvPr/>
            </p:nvSpPr>
            <p:spPr bwMode="ltGray">
              <a:xfrm>
                <a:off x="486" y="2563"/>
                <a:ext cx="180" cy="151"/>
              </a:xfrm>
              <a:custGeom>
                <a:avLst/>
                <a:gdLst/>
                <a:ahLst/>
                <a:cxnLst>
                  <a:cxn ang="0">
                    <a:pos x="0" y="144"/>
                  </a:cxn>
                  <a:cxn ang="0">
                    <a:pos x="28" y="147"/>
                  </a:cxn>
                  <a:cxn ang="0">
                    <a:pos x="64" y="46"/>
                  </a:cxn>
                  <a:cxn ang="0">
                    <a:pos x="94" y="151"/>
                  </a:cxn>
                  <a:cxn ang="0">
                    <a:pos x="129" y="151"/>
                  </a:cxn>
                  <a:cxn ang="0">
                    <a:pos x="180" y="9"/>
                  </a:cxn>
                  <a:cxn ang="0">
                    <a:pos x="148" y="10"/>
                  </a:cxn>
                  <a:cxn ang="0">
                    <a:pos x="112" y="112"/>
                  </a:cxn>
                  <a:cxn ang="0">
                    <a:pos x="79" y="0"/>
                  </a:cxn>
                  <a:cxn ang="0">
                    <a:pos x="48" y="0"/>
                  </a:cxn>
                  <a:cxn ang="0">
                    <a:pos x="0" y="144"/>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w="9525">
                <a:noFill/>
                <a:round/>
                <a:headEnd/>
                <a:tailEnd/>
              </a:ln>
              <a:effectLst/>
            </p:spPr>
            <p:txBody>
              <a:bodyPr/>
              <a:lstStyle/>
              <a:p>
                <a:pPr eaLnBrk="0" hangingPunct="0">
                  <a:defRPr/>
                </a:pPr>
                <a:endParaRPr lang="en-US" sz="1800"/>
              </a:p>
            </p:txBody>
          </p:sp>
          <p:sp>
            <p:nvSpPr>
              <p:cNvPr id="71" name="Rectangle 82"/>
              <p:cNvSpPr>
                <a:spLocks noChangeArrowheads="1"/>
              </p:cNvSpPr>
              <p:nvPr/>
            </p:nvSpPr>
            <p:spPr bwMode="ltGray">
              <a:xfrm rot="6575641">
                <a:off x="-217" y="3138"/>
                <a:ext cx="122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72" name="Rectangle 83"/>
              <p:cNvSpPr>
                <a:spLocks noChangeArrowheads="1"/>
              </p:cNvSpPr>
              <p:nvPr/>
            </p:nvSpPr>
            <p:spPr bwMode="ltGray">
              <a:xfrm rot="238799">
                <a:off x="4" y="3146"/>
                <a:ext cx="1031"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73" name="Rectangle 84"/>
              <p:cNvSpPr>
                <a:spLocks noChangeArrowheads="1"/>
              </p:cNvSpPr>
              <p:nvPr/>
            </p:nvSpPr>
            <p:spPr bwMode="ltGray">
              <a:xfrm rot="-2957028">
                <a:off x="907" y="2472"/>
                <a:ext cx="81"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74" name="Rectangle 85"/>
              <p:cNvSpPr>
                <a:spLocks noChangeArrowheads="1"/>
              </p:cNvSpPr>
              <p:nvPr/>
            </p:nvSpPr>
            <p:spPr bwMode="ltGray">
              <a:xfrm rot="-2957028">
                <a:off x="930" y="2486"/>
                <a:ext cx="81"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75" name="Rectangle 86"/>
              <p:cNvSpPr>
                <a:spLocks noChangeArrowheads="1"/>
              </p:cNvSpPr>
              <p:nvPr/>
            </p:nvSpPr>
            <p:spPr bwMode="ltGray">
              <a:xfrm rot="-2957028">
                <a:off x="954" y="2497"/>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76" name="Rectangle 87"/>
              <p:cNvSpPr>
                <a:spLocks noChangeArrowheads="1"/>
              </p:cNvSpPr>
              <p:nvPr/>
            </p:nvSpPr>
            <p:spPr bwMode="ltGray">
              <a:xfrm rot="-2661033">
                <a:off x="974" y="2509"/>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77" name="Rectangle 88"/>
              <p:cNvSpPr>
                <a:spLocks noChangeArrowheads="1"/>
              </p:cNvSpPr>
              <p:nvPr/>
            </p:nvSpPr>
            <p:spPr bwMode="ltGray">
              <a:xfrm rot="-3638503">
                <a:off x="788" y="2426"/>
                <a:ext cx="7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78" name="Rectangle 89"/>
              <p:cNvSpPr>
                <a:spLocks noChangeArrowheads="1"/>
              </p:cNvSpPr>
              <p:nvPr/>
            </p:nvSpPr>
            <p:spPr bwMode="ltGray">
              <a:xfrm rot="-3638503">
                <a:off x="815" y="2434"/>
                <a:ext cx="7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79" name="Rectangle 90"/>
              <p:cNvSpPr>
                <a:spLocks noChangeArrowheads="1"/>
              </p:cNvSpPr>
              <p:nvPr/>
            </p:nvSpPr>
            <p:spPr bwMode="ltGray">
              <a:xfrm rot="-3514633">
                <a:off x="837" y="2440"/>
                <a:ext cx="81"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80" name="Rectangle 91"/>
              <p:cNvSpPr>
                <a:spLocks noChangeArrowheads="1"/>
              </p:cNvSpPr>
              <p:nvPr/>
            </p:nvSpPr>
            <p:spPr bwMode="ltGray">
              <a:xfrm rot="-3220799">
                <a:off x="862" y="2452"/>
                <a:ext cx="81"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81" name="Rectangle 92"/>
              <p:cNvSpPr>
                <a:spLocks noChangeArrowheads="1"/>
              </p:cNvSpPr>
              <p:nvPr/>
            </p:nvSpPr>
            <p:spPr bwMode="ltGray">
              <a:xfrm rot="-4338250">
                <a:off x="649" y="2396"/>
                <a:ext cx="7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82" name="Rectangle 93"/>
              <p:cNvSpPr>
                <a:spLocks noChangeArrowheads="1"/>
              </p:cNvSpPr>
              <p:nvPr/>
            </p:nvSpPr>
            <p:spPr bwMode="ltGray">
              <a:xfrm rot="-4250359">
                <a:off x="677" y="2402"/>
                <a:ext cx="7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83" name="Rectangle 94"/>
              <p:cNvSpPr>
                <a:spLocks noChangeArrowheads="1"/>
              </p:cNvSpPr>
              <p:nvPr/>
            </p:nvSpPr>
            <p:spPr bwMode="ltGray">
              <a:xfrm rot="-4250359">
                <a:off x="708" y="2406"/>
                <a:ext cx="7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84" name="Rectangle 95"/>
              <p:cNvSpPr>
                <a:spLocks noChangeArrowheads="1"/>
              </p:cNvSpPr>
              <p:nvPr/>
            </p:nvSpPr>
            <p:spPr bwMode="ltGray">
              <a:xfrm rot="-3989246">
                <a:off x="738" y="2410"/>
                <a:ext cx="7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85" name="Rectangle 96"/>
              <p:cNvSpPr>
                <a:spLocks noChangeArrowheads="1"/>
              </p:cNvSpPr>
              <p:nvPr/>
            </p:nvSpPr>
            <p:spPr bwMode="ltGray">
              <a:xfrm rot="-4862215">
                <a:off x="503" y="2394"/>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86" name="Rectangle 97"/>
              <p:cNvSpPr>
                <a:spLocks noChangeArrowheads="1"/>
              </p:cNvSpPr>
              <p:nvPr/>
            </p:nvSpPr>
            <p:spPr bwMode="ltGray">
              <a:xfrm rot="-4673370">
                <a:off x="534" y="2392"/>
                <a:ext cx="7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87" name="Rectangle 98"/>
              <p:cNvSpPr>
                <a:spLocks noChangeArrowheads="1"/>
              </p:cNvSpPr>
              <p:nvPr/>
            </p:nvSpPr>
            <p:spPr bwMode="ltGray">
              <a:xfrm rot="-4646721">
                <a:off x="563" y="2390"/>
                <a:ext cx="7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88" name="Rectangle 99"/>
              <p:cNvSpPr>
                <a:spLocks noChangeArrowheads="1"/>
              </p:cNvSpPr>
              <p:nvPr/>
            </p:nvSpPr>
            <p:spPr bwMode="ltGray">
              <a:xfrm rot="-4580623">
                <a:off x="595" y="2390"/>
                <a:ext cx="7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89" name="Rectangle 100"/>
              <p:cNvSpPr>
                <a:spLocks noChangeArrowheads="1"/>
              </p:cNvSpPr>
              <p:nvPr/>
            </p:nvSpPr>
            <p:spPr bwMode="ltGray">
              <a:xfrm rot="-5195129">
                <a:off x="355" y="2414"/>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90" name="Rectangle 101"/>
              <p:cNvSpPr>
                <a:spLocks noChangeArrowheads="1"/>
              </p:cNvSpPr>
              <p:nvPr/>
            </p:nvSpPr>
            <p:spPr bwMode="ltGray">
              <a:xfrm rot="-5360484">
                <a:off x="385" y="2408"/>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91" name="Rectangle 102"/>
              <p:cNvSpPr>
                <a:spLocks noChangeArrowheads="1"/>
              </p:cNvSpPr>
              <p:nvPr/>
            </p:nvSpPr>
            <p:spPr bwMode="ltGray">
              <a:xfrm rot="-5288939">
                <a:off x="419" y="2404"/>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92" name="Rectangle 103"/>
              <p:cNvSpPr>
                <a:spLocks noChangeArrowheads="1"/>
              </p:cNvSpPr>
              <p:nvPr/>
            </p:nvSpPr>
            <p:spPr bwMode="ltGray">
              <a:xfrm rot="-5164854">
                <a:off x="449" y="2400"/>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93" name="Rectangle 104"/>
              <p:cNvSpPr>
                <a:spLocks noChangeArrowheads="1"/>
              </p:cNvSpPr>
              <p:nvPr/>
            </p:nvSpPr>
            <p:spPr bwMode="ltGray">
              <a:xfrm rot="-6132163">
                <a:off x="206" y="2458"/>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94" name="Rectangle 105"/>
              <p:cNvSpPr>
                <a:spLocks noChangeArrowheads="1"/>
              </p:cNvSpPr>
              <p:nvPr/>
            </p:nvSpPr>
            <p:spPr bwMode="ltGray">
              <a:xfrm rot="-6220433">
                <a:off x="237" y="2448"/>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95" name="Rectangle 106"/>
              <p:cNvSpPr>
                <a:spLocks noChangeArrowheads="1"/>
              </p:cNvSpPr>
              <p:nvPr/>
            </p:nvSpPr>
            <p:spPr bwMode="ltGray">
              <a:xfrm rot="-6110943">
                <a:off x="266" y="2438"/>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96" name="Rectangle 107"/>
              <p:cNvSpPr>
                <a:spLocks noChangeArrowheads="1"/>
              </p:cNvSpPr>
              <p:nvPr/>
            </p:nvSpPr>
            <p:spPr bwMode="ltGray">
              <a:xfrm rot="-5919570">
                <a:off x="293" y="2426"/>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97" name="Rectangle 108"/>
              <p:cNvSpPr>
                <a:spLocks noChangeArrowheads="1"/>
              </p:cNvSpPr>
              <p:nvPr/>
            </p:nvSpPr>
            <p:spPr bwMode="ltGray">
              <a:xfrm rot="-7376291">
                <a:off x="6" y="2548"/>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98" name="Rectangle 109"/>
              <p:cNvSpPr>
                <a:spLocks noChangeArrowheads="1"/>
              </p:cNvSpPr>
              <p:nvPr/>
            </p:nvSpPr>
            <p:spPr bwMode="ltGray">
              <a:xfrm rot="-7168347">
                <a:off x="65" y="2516"/>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99" name="Rectangle 110"/>
              <p:cNvSpPr>
                <a:spLocks noChangeArrowheads="1"/>
              </p:cNvSpPr>
              <p:nvPr/>
            </p:nvSpPr>
            <p:spPr bwMode="ltGray">
              <a:xfrm rot="-6802416">
                <a:off x="92" y="2502"/>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00" name="Rectangle 111"/>
              <p:cNvSpPr>
                <a:spLocks noChangeArrowheads="1"/>
              </p:cNvSpPr>
              <p:nvPr/>
            </p:nvSpPr>
            <p:spPr bwMode="ltGray">
              <a:xfrm rot="-6802416">
                <a:off x="119" y="2492"/>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01" name="Rectangle 112"/>
              <p:cNvSpPr>
                <a:spLocks noChangeArrowheads="1"/>
              </p:cNvSpPr>
              <p:nvPr/>
            </p:nvSpPr>
            <p:spPr bwMode="ltGray">
              <a:xfrm rot="-6457704">
                <a:off x="150" y="2478"/>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02" name="Rectangle 113"/>
              <p:cNvSpPr>
                <a:spLocks noChangeArrowheads="1"/>
              </p:cNvSpPr>
              <p:nvPr/>
            </p:nvSpPr>
            <p:spPr bwMode="ltGray">
              <a:xfrm rot="-1876771">
                <a:off x="0" y="3363"/>
                <a:ext cx="7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03" name="Rectangle 114"/>
              <p:cNvSpPr>
                <a:spLocks noChangeArrowheads="1"/>
              </p:cNvSpPr>
              <p:nvPr/>
            </p:nvSpPr>
            <p:spPr bwMode="ltGray">
              <a:xfrm rot="3283992">
                <a:off x="511" y="3478"/>
                <a:ext cx="242"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04" name="Rectangle 115"/>
              <p:cNvSpPr>
                <a:spLocks noChangeArrowheads="1"/>
              </p:cNvSpPr>
              <p:nvPr/>
            </p:nvSpPr>
            <p:spPr bwMode="ltGray">
              <a:xfrm rot="3283992">
                <a:off x="35" y="2798"/>
                <a:ext cx="242"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05" name="Rectangle 116"/>
              <p:cNvSpPr>
                <a:spLocks noChangeArrowheads="1"/>
              </p:cNvSpPr>
              <p:nvPr/>
            </p:nvSpPr>
            <p:spPr bwMode="ltGray">
              <a:xfrm rot="-1876771">
                <a:off x="700" y="2851"/>
                <a:ext cx="317"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06" name="Rectangle 117"/>
              <p:cNvSpPr>
                <a:spLocks noChangeArrowheads="1"/>
              </p:cNvSpPr>
              <p:nvPr/>
            </p:nvSpPr>
            <p:spPr bwMode="ltGray">
              <a:xfrm rot="5908516">
                <a:off x="200" y="3915"/>
                <a:ext cx="138"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07" name="Rectangle 118"/>
              <p:cNvSpPr>
                <a:spLocks noChangeArrowheads="1"/>
              </p:cNvSpPr>
              <p:nvPr/>
            </p:nvSpPr>
            <p:spPr bwMode="ltGray">
              <a:xfrm rot="6683973">
                <a:off x="45" y="3915"/>
                <a:ext cx="144"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08" name="Rectangle 119"/>
              <p:cNvSpPr>
                <a:spLocks noChangeArrowheads="1"/>
              </p:cNvSpPr>
              <p:nvPr/>
            </p:nvSpPr>
            <p:spPr bwMode="ltGray">
              <a:xfrm rot="5245609">
                <a:off x="361" y="3893"/>
                <a:ext cx="132"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09" name="Rectangle 120"/>
              <p:cNvSpPr>
                <a:spLocks noChangeArrowheads="1"/>
              </p:cNvSpPr>
              <p:nvPr/>
            </p:nvSpPr>
            <p:spPr bwMode="ltGray">
              <a:xfrm rot="4500520">
                <a:off x="522" y="3847"/>
                <a:ext cx="132"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10" name="Rectangle 121"/>
              <p:cNvSpPr>
                <a:spLocks noChangeArrowheads="1"/>
              </p:cNvSpPr>
              <p:nvPr/>
            </p:nvSpPr>
            <p:spPr bwMode="ltGray">
              <a:xfrm rot="3805227">
                <a:off x="670" y="3778"/>
                <a:ext cx="132"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11" name="Rectangle 122"/>
              <p:cNvSpPr>
                <a:spLocks noChangeArrowheads="1"/>
              </p:cNvSpPr>
              <p:nvPr/>
            </p:nvSpPr>
            <p:spPr bwMode="ltGray">
              <a:xfrm rot="3060138">
                <a:off x="813" y="3688"/>
                <a:ext cx="132"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12" name="Rectangle 123"/>
              <p:cNvSpPr>
                <a:spLocks noChangeArrowheads="1"/>
              </p:cNvSpPr>
              <p:nvPr/>
            </p:nvSpPr>
            <p:spPr bwMode="ltGray">
              <a:xfrm rot="2090281">
                <a:off x="938" y="3582"/>
                <a:ext cx="132"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13" name="Rectangle 124"/>
              <p:cNvSpPr>
                <a:spLocks noChangeArrowheads="1"/>
              </p:cNvSpPr>
              <p:nvPr/>
            </p:nvSpPr>
            <p:spPr bwMode="ltGray">
              <a:xfrm rot="-7168347">
                <a:off x="-18" y="2506"/>
                <a:ext cx="132"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14" name="Rectangle 125"/>
              <p:cNvSpPr>
                <a:spLocks noChangeArrowheads="1"/>
              </p:cNvSpPr>
              <p:nvPr/>
            </p:nvSpPr>
            <p:spPr bwMode="ltGray">
              <a:xfrm rot="-6406501">
                <a:off x="136" y="2433"/>
                <a:ext cx="132"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15" name="Rectangle 126"/>
              <p:cNvSpPr>
                <a:spLocks noChangeArrowheads="1"/>
              </p:cNvSpPr>
              <p:nvPr/>
            </p:nvSpPr>
            <p:spPr bwMode="ltGray">
              <a:xfrm rot="-4970620">
                <a:off x="447" y="2364"/>
                <a:ext cx="138"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16" name="Rectangle 127"/>
              <p:cNvSpPr>
                <a:spLocks noChangeArrowheads="1"/>
              </p:cNvSpPr>
              <p:nvPr/>
            </p:nvSpPr>
            <p:spPr bwMode="ltGray">
              <a:xfrm rot="-4298502">
                <a:off x="597" y="2360"/>
                <a:ext cx="150"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17" name="Rectangle 128"/>
              <p:cNvSpPr>
                <a:spLocks noChangeArrowheads="1"/>
              </p:cNvSpPr>
              <p:nvPr/>
            </p:nvSpPr>
            <p:spPr bwMode="ltGray">
              <a:xfrm rot="-3676305">
                <a:off x="739" y="2386"/>
                <a:ext cx="15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18" name="Rectangle 129"/>
              <p:cNvSpPr>
                <a:spLocks noChangeArrowheads="1"/>
              </p:cNvSpPr>
              <p:nvPr/>
            </p:nvSpPr>
            <p:spPr bwMode="ltGray">
              <a:xfrm rot="-3188616">
                <a:off x="869" y="2430"/>
                <a:ext cx="167"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19" name="Rectangle 130"/>
              <p:cNvSpPr>
                <a:spLocks noChangeArrowheads="1"/>
              </p:cNvSpPr>
              <p:nvPr/>
            </p:nvSpPr>
            <p:spPr bwMode="ltGray">
              <a:xfrm rot="-2610246">
                <a:off x="984" y="2497"/>
                <a:ext cx="167"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20" name="Rectangle 131"/>
              <p:cNvSpPr>
                <a:spLocks noChangeArrowheads="1"/>
              </p:cNvSpPr>
              <p:nvPr/>
            </p:nvSpPr>
            <p:spPr bwMode="ltGray">
              <a:xfrm rot="-2190008">
                <a:off x="1075" y="2585"/>
                <a:ext cx="17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21" name="Rectangle 132"/>
              <p:cNvSpPr>
                <a:spLocks noChangeArrowheads="1"/>
              </p:cNvSpPr>
              <p:nvPr/>
            </p:nvSpPr>
            <p:spPr bwMode="ltGray">
              <a:xfrm rot="-1728558">
                <a:off x="1147" y="2688"/>
                <a:ext cx="167"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22" name="Rectangle 133"/>
              <p:cNvSpPr>
                <a:spLocks noChangeArrowheads="1"/>
              </p:cNvSpPr>
              <p:nvPr/>
            </p:nvSpPr>
            <p:spPr bwMode="ltGray">
              <a:xfrm rot="-1172118">
                <a:off x="1198" y="2805"/>
                <a:ext cx="167"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23" name="Rectangle 134"/>
              <p:cNvSpPr>
                <a:spLocks noChangeArrowheads="1"/>
              </p:cNvSpPr>
              <p:nvPr/>
            </p:nvSpPr>
            <p:spPr bwMode="ltGray">
              <a:xfrm rot="-753845">
                <a:off x="1218" y="2930"/>
                <a:ext cx="167"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24" name="Rectangle 135"/>
              <p:cNvSpPr>
                <a:spLocks noChangeArrowheads="1"/>
              </p:cNvSpPr>
              <p:nvPr/>
            </p:nvSpPr>
            <p:spPr bwMode="ltGray">
              <a:xfrm rot="-287823">
                <a:off x="1213" y="3066"/>
                <a:ext cx="167"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25" name="Rectangle 136"/>
              <p:cNvSpPr>
                <a:spLocks noChangeArrowheads="1"/>
              </p:cNvSpPr>
              <p:nvPr/>
            </p:nvSpPr>
            <p:spPr bwMode="ltGray">
              <a:xfrm rot="696741">
                <a:off x="1126" y="3337"/>
                <a:ext cx="150"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26" name="Rectangle 137"/>
              <p:cNvSpPr>
                <a:spLocks noChangeArrowheads="1"/>
              </p:cNvSpPr>
              <p:nvPr/>
            </p:nvSpPr>
            <p:spPr bwMode="ltGray">
              <a:xfrm rot="1529990">
                <a:off x="1041" y="3465"/>
                <a:ext cx="140"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27" name="Freeform 138"/>
              <p:cNvSpPr>
                <a:spLocks/>
              </p:cNvSpPr>
              <p:nvPr/>
            </p:nvSpPr>
            <p:spPr bwMode="ltGray">
              <a:xfrm>
                <a:off x="850" y="3136"/>
                <a:ext cx="204" cy="120"/>
              </a:xfrm>
              <a:custGeom>
                <a:avLst/>
                <a:gdLst/>
                <a:ahLst/>
                <a:cxnLst>
                  <a:cxn ang="0">
                    <a:pos x="168" y="120"/>
                  </a:cxn>
                  <a:cxn ang="0">
                    <a:pos x="204" y="12"/>
                  </a:cxn>
                  <a:cxn ang="0">
                    <a:pos x="42" y="0"/>
                  </a:cxn>
                  <a:cxn ang="0">
                    <a:pos x="0" y="108"/>
                  </a:cxn>
                  <a:cxn ang="0">
                    <a:pos x="30" y="114"/>
                  </a:cxn>
                  <a:cxn ang="0">
                    <a:pos x="60" y="30"/>
                  </a:cxn>
                  <a:cxn ang="0">
                    <a:pos x="102" y="36"/>
                  </a:cxn>
                  <a:cxn ang="0">
                    <a:pos x="78" y="108"/>
                  </a:cxn>
                  <a:cxn ang="0">
                    <a:pos x="102" y="108"/>
                  </a:cxn>
                  <a:cxn ang="0">
                    <a:pos x="132" y="36"/>
                  </a:cxn>
                  <a:cxn ang="0">
                    <a:pos x="162" y="36"/>
                  </a:cxn>
                  <a:cxn ang="0">
                    <a:pos x="138" y="114"/>
                  </a:cxn>
                  <a:cxn ang="0">
                    <a:pos x="168" y="120"/>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w="9525">
                <a:noFill/>
                <a:round/>
                <a:headEnd/>
                <a:tailEnd/>
              </a:ln>
            </p:spPr>
            <p:txBody>
              <a:bodyPr/>
              <a:lstStyle/>
              <a:p>
                <a:pPr eaLnBrk="0" hangingPunct="0">
                  <a:defRPr/>
                </a:pPr>
                <a:endParaRPr lang="en-US" sz="1800"/>
              </a:p>
            </p:txBody>
          </p:sp>
          <p:sp>
            <p:nvSpPr>
              <p:cNvPr id="128" name="Freeform 139"/>
              <p:cNvSpPr>
                <a:spLocks/>
              </p:cNvSpPr>
              <p:nvPr/>
            </p:nvSpPr>
            <p:spPr bwMode="ltGray">
              <a:xfrm>
                <a:off x="19" y="2722"/>
                <a:ext cx="90" cy="78"/>
              </a:xfrm>
              <a:custGeom>
                <a:avLst/>
                <a:gdLst/>
                <a:ahLst/>
                <a:cxnLst>
                  <a:cxn ang="0">
                    <a:pos x="66" y="36"/>
                  </a:cxn>
                  <a:cxn ang="0">
                    <a:pos x="66" y="36"/>
                  </a:cxn>
                  <a:cxn ang="0">
                    <a:pos x="18" y="24"/>
                  </a:cxn>
                  <a:cxn ang="0">
                    <a:pos x="0" y="30"/>
                  </a:cxn>
                  <a:cxn ang="0">
                    <a:pos x="36" y="78"/>
                  </a:cxn>
                  <a:cxn ang="0">
                    <a:pos x="48" y="72"/>
                  </a:cxn>
                  <a:cxn ang="0">
                    <a:pos x="24" y="36"/>
                  </a:cxn>
                  <a:cxn ang="0">
                    <a:pos x="24" y="36"/>
                  </a:cxn>
                  <a:cxn ang="0">
                    <a:pos x="72" y="54"/>
                  </a:cxn>
                  <a:cxn ang="0">
                    <a:pos x="90" y="42"/>
                  </a:cxn>
                  <a:cxn ang="0">
                    <a:pos x="54" y="0"/>
                  </a:cxn>
                  <a:cxn ang="0">
                    <a:pos x="42" y="6"/>
                  </a:cxn>
                  <a:cxn ang="0">
                    <a:pos x="66" y="36"/>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w="9525">
                <a:noFill/>
                <a:round/>
                <a:headEnd/>
                <a:tailEnd/>
              </a:ln>
            </p:spPr>
            <p:txBody>
              <a:bodyPr/>
              <a:lstStyle/>
              <a:p>
                <a:pPr eaLnBrk="0" hangingPunct="0">
                  <a:defRPr/>
                </a:pPr>
                <a:endParaRPr lang="en-US" sz="1800"/>
              </a:p>
            </p:txBody>
          </p:sp>
          <p:sp>
            <p:nvSpPr>
              <p:cNvPr id="129" name="Freeform 140"/>
              <p:cNvSpPr>
                <a:spLocks/>
              </p:cNvSpPr>
              <p:nvPr/>
            </p:nvSpPr>
            <p:spPr bwMode="ltGray">
              <a:xfrm>
                <a:off x="97" y="2651"/>
                <a:ext cx="101" cy="89"/>
              </a:xfrm>
              <a:custGeom>
                <a:avLst/>
                <a:gdLst/>
                <a:ahLst/>
                <a:cxnLst>
                  <a:cxn ang="0">
                    <a:pos x="54" y="89"/>
                  </a:cxn>
                  <a:cxn ang="0">
                    <a:pos x="65" y="83"/>
                  </a:cxn>
                  <a:cxn ang="0">
                    <a:pos x="48" y="35"/>
                  </a:cxn>
                  <a:cxn ang="0">
                    <a:pos x="89" y="65"/>
                  </a:cxn>
                  <a:cxn ang="0">
                    <a:pos x="101" y="59"/>
                  </a:cxn>
                  <a:cxn ang="0">
                    <a:pos x="83" y="0"/>
                  </a:cxn>
                  <a:cxn ang="0">
                    <a:pos x="71" y="12"/>
                  </a:cxn>
                  <a:cxn ang="0">
                    <a:pos x="83" y="41"/>
                  </a:cxn>
                  <a:cxn ang="0">
                    <a:pos x="48" y="23"/>
                  </a:cxn>
                  <a:cxn ang="0">
                    <a:pos x="36" y="29"/>
                  </a:cxn>
                  <a:cxn ang="0">
                    <a:pos x="45" y="68"/>
                  </a:cxn>
                  <a:cxn ang="0">
                    <a:pos x="18" y="41"/>
                  </a:cxn>
                  <a:cxn ang="0">
                    <a:pos x="0" y="53"/>
                  </a:cxn>
                  <a:cxn ang="0">
                    <a:pos x="54" y="89"/>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w="9525">
                <a:noFill/>
                <a:round/>
                <a:headEnd/>
                <a:tailEnd/>
              </a:ln>
            </p:spPr>
            <p:txBody>
              <a:bodyPr/>
              <a:lstStyle/>
              <a:p>
                <a:pPr eaLnBrk="0" hangingPunct="0">
                  <a:defRPr/>
                </a:pPr>
                <a:endParaRPr lang="en-US" sz="1800"/>
              </a:p>
            </p:txBody>
          </p:sp>
          <p:sp>
            <p:nvSpPr>
              <p:cNvPr id="130" name="Freeform 141"/>
              <p:cNvSpPr>
                <a:spLocks/>
              </p:cNvSpPr>
              <p:nvPr/>
            </p:nvSpPr>
            <p:spPr bwMode="ltGray">
              <a:xfrm>
                <a:off x="677" y="3502"/>
                <a:ext cx="83" cy="78"/>
              </a:xfrm>
              <a:custGeom>
                <a:avLst/>
                <a:gdLst/>
                <a:ahLst/>
                <a:cxnLst>
                  <a:cxn ang="0">
                    <a:pos x="36" y="78"/>
                  </a:cxn>
                  <a:cxn ang="0">
                    <a:pos x="83" y="48"/>
                  </a:cxn>
                  <a:cxn ang="0">
                    <a:pos x="54" y="0"/>
                  </a:cxn>
                  <a:cxn ang="0">
                    <a:pos x="0" y="30"/>
                  </a:cxn>
                  <a:cxn ang="0">
                    <a:pos x="6" y="36"/>
                  </a:cxn>
                  <a:cxn ang="0">
                    <a:pos x="42" y="18"/>
                  </a:cxn>
                  <a:cxn ang="0">
                    <a:pos x="54" y="30"/>
                  </a:cxn>
                  <a:cxn ang="0">
                    <a:pos x="24" y="48"/>
                  </a:cxn>
                  <a:cxn ang="0">
                    <a:pos x="30" y="54"/>
                  </a:cxn>
                  <a:cxn ang="0">
                    <a:pos x="60" y="36"/>
                  </a:cxn>
                  <a:cxn ang="0">
                    <a:pos x="66" y="48"/>
                  </a:cxn>
                  <a:cxn ang="0">
                    <a:pos x="30" y="66"/>
                  </a:cxn>
                  <a:cxn ang="0">
                    <a:pos x="36" y="78"/>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w="9525">
                <a:noFill/>
                <a:round/>
                <a:headEnd/>
                <a:tailEnd/>
              </a:ln>
            </p:spPr>
            <p:txBody>
              <a:bodyPr/>
              <a:lstStyle/>
              <a:p>
                <a:pPr eaLnBrk="0" hangingPunct="0">
                  <a:defRPr/>
                </a:pPr>
                <a:endParaRPr lang="en-US" sz="1800"/>
              </a:p>
            </p:txBody>
          </p:sp>
          <p:sp>
            <p:nvSpPr>
              <p:cNvPr id="131" name="Freeform 142"/>
              <p:cNvSpPr>
                <a:spLocks/>
              </p:cNvSpPr>
              <p:nvPr/>
            </p:nvSpPr>
            <p:spPr bwMode="ltGray">
              <a:xfrm>
                <a:off x="940" y="2782"/>
                <a:ext cx="90" cy="72"/>
              </a:xfrm>
              <a:custGeom>
                <a:avLst/>
                <a:gdLst/>
                <a:ahLst/>
                <a:cxnLst>
                  <a:cxn ang="0">
                    <a:pos x="90" y="30"/>
                  </a:cxn>
                  <a:cxn ang="0">
                    <a:pos x="66" y="0"/>
                  </a:cxn>
                  <a:cxn ang="0">
                    <a:pos x="0" y="36"/>
                  </a:cxn>
                  <a:cxn ang="0">
                    <a:pos x="24" y="72"/>
                  </a:cxn>
                  <a:cxn ang="0">
                    <a:pos x="36" y="66"/>
                  </a:cxn>
                  <a:cxn ang="0">
                    <a:pos x="18" y="42"/>
                  </a:cxn>
                  <a:cxn ang="0">
                    <a:pos x="36" y="30"/>
                  </a:cxn>
                  <a:cxn ang="0">
                    <a:pos x="54" y="54"/>
                  </a:cxn>
                  <a:cxn ang="0">
                    <a:pos x="60" y="48"/>
                  </a:cxn>
                  <a:cxn ang="0">
                    <a:pos x="48" y="24"/>
                  </a:cxn>
                  <a:cxn ang="0">
                    <a:pos x="60" y="12"/>
                  </a:cxn>
                  <a:cxn ang="0">
                    <a:pos x="78" y="42"/>
                  </a:cxn>
                  <a:cxn ang="0">
                    <a:pos x="90" y="30"/>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w="9525">
                <a:noFill/>
                <a:round/>
                <a:headEnd/>
                <a:tailEnd/>
              </a:ln>
            </p:spPr>
            <p:txBody>
              <a:bodyPr/>
              <a:lstStyle/>
              <a:p>
                <a:pPr eaLnBrk="0" hangingPunct="0">
                  <a:defRPr/>
                </a:pPr>
                <a:endParaRPr lang="en-US" sz="1800"/>
              </a:p>
            </p:txBody>
          </p:sp>
          <p:sp>
            <p:nvSpPr>
              <p:cNvPr id="132" name="Freeform 143"/>
              <p:cNvSpPr>
                <a:spLocks/>
              </p:cNvSpPr>
              <p:nvPr/>
            </p:nvSpPr>
            <p:spPr bwMode="ltGray">
              <a:xfrm>
                <a:off x="898" y="2716"/>
                <a:ext cx="90" cy="84"/>
              </a:xfrm>
              <a:custGeom>
                <a:avLst/>
                <a:gdLst/>
                <a:ahLst/>
                <a:cxnLst>
                  <a:cxn ang="0">
                    <a:pos x="42" y="60"/>
                  </a:cxn>
                  <a:cxn ang="0">
                    <a:pos x="42" y="60"/>
                  </a:cxn>
                  <a:cxn ang="0">
                    <a:pos x="72" y="12"/>
                  </a:cxn>
                  <a:cxn ang="0">
                    <a:pos x="66" y="0"/>
                  </a:cxn>
                  <a:cxn ang="0">
                    <a:pos x="0" y="42"/>
                  </a:cxn>
                  <a:cxn ang="0">
                    <a:pos x="6" y="54"/>
                  </a:cxn>
                  <a:cxn ang="0">
                    <a:pos x="54" y="24"/>
                  </a:cxn>
                  <a:cxn ang="0">
                    <a:pos x="54" y="24"/>
                  </a:cxn>
                  <a:cxn ang="0">
                    <a:pos x="18" y="72"/>
                  </a:cxn>
                  <a:cxn ang="0">
                    <a:pos x="24" y="84"/>
                  </a:cxn>
                  <a:cxn ang="0">
                    <a:pos x="90" y="42"/>
                  </a:cxn>
                  <a:cxn ang="0">
                    <a:pos x="84" y="30"/>
                  </a:cxn>
                  <a:cxn ang="0">
                    <a:pos x="42" y="60"/>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w="9525">
                <a:noFill/>
                <a:round/>
                <a:headEnd/>
                <a:tailEnd/>
              </a:ln>
            </p:spPr>
            <p:txBody>
              <a:bodyPr/>
              <a:lstStyle/>
              <a:p>
                <a:pPr eaLnBrk="0" hangingPunct="0">
                  <a:defRPr/>
                </a:pPr>
                <a:endParaRPr lang="en-US" sz="1800"/>
              </a:p>
            </p:txBody>
          </p:sp>
          <p:sp>
            <p:nvSpPr>
              <p:cNvPr id="133" name="Freeform 144"/>
              <p:cNvSpPr>
                <a:spLocks/>
              </p:cNvSpPr>
              <p:nvPr/>
            </p:nvSpPr>
            <p:spPr bwMode="ltGray">
              <a:xfrm>
                <a:off x="7" y="3837"/>
                <a:ext cx="6" cy="12"/>
              </a:xfrm>
              <a:custGeom>
                <a:avLst/>
                <a:gdLst/>
                <a:ahLst/>
                <a:cxnLst>
                  <a:cxn ang="0">
                    <a:pos x="6" y="0"/>
                  </a:cxn>
                  <a:cxn ang="0">
                    <a:pos x="6" y="0"/>
                  </a:cxn>
                  <a:cxn ang="0">
                    <a:pos x="0" y="0"/>
                  </a:cxn>
                  <a:cxn ang="0">
                    <a:pos x="0" y="0"/>
                  </a:cxn>
                  <a:cxn ang="0">
                    <a:pos x="0" y="12"/>
                  </a:cxn>
                  <a:cxn ang="0">
                    <a:pos x="6" y="0"/>
                  </a:cxn>
                  <a:cxn ang="0">
                    <a:pos x="6" y="0"/>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w="9525">
                <a:noFill/>
                <a:round/>
                <a:headEnd/>
                <a:tailEnd/>
              </a:ln>
            </p:spPr>
            <p:txBody>
              <a:bodyPr/>
              <a:lstStyle/>
              <a:p>
                <a:pPr eaLnBrk="0" hangingPunct="0">
                  <a:defRPr/>
                </a:pPr>
                <a:endParaRPr lang="en-US" sz="1800"/>
              </a:p>
            </p:txBody>
          </p:sp>
          <p:sp>
            <p:nvSpPr>
              <p:cNvPr id="134" name="Freeform 145"/>
              <p:cNvSpPr>
                <a:spLocks/>
              </p:cNvSpPr>
              <p:nvPr/>
            </p:nvSpPr>
            <p:spPr bwMode="ltGray">
              <a:xfrm>
                <a:off x="7" y="2555"/>
                <a:ext cx="30" cy="48"/>
              </a:xfrm>
              <a:custGeom>
                <a:avLst/>
                <a:gdLst/>
                <a:ahLst/>
                <a:cxnLst>
                  <a:cxn ang="0">
                    <a:pos x="18" y="48"/>
                  </a:cxn>
                  <a:cxn ang="0">
                    <a:pos x="18" y="48"/>
                  </a:cxn>
                  <a:cxn ang="0">
                    <a:pos x="30" y="42"/>
                  </a:cxn>
                  <a:cxn ang="0">
                    <a:pos x="0" y="0"/>
                  </a:cxn>
                  <a:cxn ang="0">
                    <a:pos x="0" y="24"/>
                  </a:cxn>
                  <a:cxn ang="0">
                    <a:pos x="18" y="48"/>
                  </a:cxn>
                  <a:cxn ang="0">
                    <a:pos x="18" y="48"/>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w="9525">
                <a:noFill/>
                <a:round/>
                <a:headEnd/>
                <a:tailEnd/>
              </a:ln>
            </p:spPr>
            <p:txBody>
              <a:bodyPr/>
              <a:lstStyle/>
              <a:p>
                <a:pPr eaLnBrk="0" hangingPunct="0">
                  <a:defRPr/>
                </a:pPr>
                <a:endParaRPr lang="en-US" sz="1800"/>
              </a:p>
            </p:txBody>
          </p:sp>
          <p:sp>
            <p:nvSpPr>
              <p:cNvPr id="135" name="Freeform 146"/>
              <p:cNvSpPr>
                <a:spLocks/>
              </p:cNvSpPr>
              <p:nvPr/>
            </p:nvSpPr>
            <p:spPr bwMode="ltGray">
              <a:xfrm>
                <a:off x="7" y="3843"/>
                <a:ext cx="36" cy="66"/>
              </a:xfrm>
              <a:custGeom>
                <a:avLst/>
                <a:gdLst/>
                <a:ahLst/>
                <a:cxnLst>
                  <a:cxn ang="0">
                    <a:pos x="36" y="0"/>
                  </a:cxn>
                  <a:cxn ang="0">
                    <a:pos x="24" y="0"/>
                  </a:cxn>
                  <a:cxn ang="0">
                    <a:pos x="24" y="0"/>
                  </a:cxn>
                  <a:cxn ang="0">
                    <a:pos x="0" y="36"/>
                  </a:cxn>
                  <a:cxn ang="0">
                    <a:pos x="0" y="66"/>
                  </a:cxn>
                  <a:cxn ang="0">
                    <a:pos x="36" y="0"/>
                  </a:cxn>
                  <a:cxn ang="0">
                    <a:pos x="36" y="0"/>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w="9525">
                <a:noFill/>
                <a:round/>
                <a:headEnd/>
                <a:tailEnd/>
              </a:ln>
            </p:spPr>
            <p:txBody>
              <a:bodyPr/>
              <a:lstStyle/>
              <a:p>
                <a:pPr eaLnBrk="0" hangingPunct="0">
                  <a:defRPr/>
                </a:pPr>
                <a:endParaRPr lang="en-US" sz="1800"/>
              </a:p>
            </p:txBody>
          </p:sp>
          <p:sp>
            <p:nvSpPr>
              <p:cNvPr id="136" name="Rectangle 147"/>
              <p:cNvSpPr>
                <a:spLocks noChangeArrowheads="1"/>
              </p:cNvSpPr>
              <p:nvPr/>
            </p:nvSpPr>
            <p:spPr bwMode="ltGray">
              <a:xfrm rot="244926">
                <a:off x="1177" y="3201"/>
                <a:ext cx="161"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37" name="Rectangle 148"/>
              <p:cNvSpPr>
                <a:spLocks noChangeArrowheads="1"/>
              </p:cNvSpPr>
              <p:nvPr/>
            </p:nvSpPr>
            <p:spPr bwMode="ltGray">
              <a:xfrm rot="-5598588">
                <a:off x="290" y="2386"/>
                <a:ext cx="138"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138" name="Freeform 149"/>
              <p:cNvSpPr>
                <a:spLocks/>
              </p:cNvSpPr>
              <p:nvPr/>
            </p:nvSpPr>
            <p:spPr bwMode="ltGray">
              <a:xfrm>
                <a:off x="139" y="3573"/>
                <a:ext cx="144" cy="154"/>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eaLnBrk="0" hangingPunct="0">
                  <a:defRPr/>
                </a:pPr>
                <a:endParaRPr lang="en-US" sz="1800"/>
              </a:p>
            </p:txBody>
          </p:sp>
          <p:sp>
            <p:nvSpPr>
              <p:cNvPr id="139" name="Freeform 150"/>
              <p:cNvSpPr>
                <a:spLocks/>
              </p:cNvSpPr>
              <p:nvPr/>
            </p:nvSpPr>
            <p:spPr bwMode="ltGray">
              <a:xfrm rot="-2857037">
                <a:off x="619" y="3550"/>
                <a:ext cx="68" cy="69"/>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eaLnBrk="0" hangingPunct="0">
                  <a:defRPr/>
                </a:pPr>
                <a:endParaRPr lang="en-US" sz="1800"/>
              </a:p>
            </p:txBody>
          </p:sp>
          <p:sp>
            <p:nvSpPr>
              <p:cNvPr id="140" name="Freeform 151"/>
              <p:cNvSpPr>
                <a:spLocks/>
              </p:cNvSpPr>
              <p:nvPr/>
            </p:nvSpPr>
            <p:spPr bwMode="ltGray">
              <a:xfrm>
                <a:off x="235" y="2503"/>
                <a:ext cx="348" cy="1272"/>
              </a:xfrm>
              <a:custGeom>
                <a:avLst/>
                <a:gdLst/>
                <a:ahLst/>
                <a:cxnLst>
                  <a:cxn ang="0">
                    <a:pos x="0" y="0"/>
                  </a:cxn>
                  <a:cxn ang="0">
                    <a:pos x="287" y="582"/>
                  </a:cxn>
                  <a:cxn ang="0">
                    <a:pos x="348" y="1272"/>
                  </a:cxn>
                  <a:cxn ang="0">
                    <a:pos x="54" y="676"/>
                  </a:cxn>
                  <a:cxn ang="0">
                    <a:pos x="0" y="0"/>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w="9525" cap="flat" cmpd="sng">
                <a:noFill/>
                <a:prstDash val="solid"/>
                <a:round/>
                <a:headEnd type="none" w="med" len="med"/>
                <a:tailEnd type="none" w="med" len="med"/>
              </a:ln>
              <a:effectLst/>
            </p:spPr>
            <p:txBody>
              <a:bodyPr/>
              <a:lstStyle/>
              <a:p>
                <a:pPr eaLnBrk="0" hangingPunct="0">
                  <a:defRPr/>
                </a:pPr>
                <a:endParaRPr lang="en-US" sz="1800"/>
              </a:p>
            </p:txBody>
          </p:sp>
          <p:sp>
            <p:nvSpPr>
              <p:cNvPr id="141" name="Oval 152"/>
              <p:cNvSpPr>
                <a:spLocks noChangeArrowheads="1"/>
              </p:cNvSpPr>
              <p:nvPr/>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w="9525">
                <a:noFill/>
                <a:round/>
                <a:headEnd/>
                <a:tailEnd/>
              </a:ln>
              <a:effectLst/>
            </p:spPr>
            <p:txBody>
              <a:bodyPr/>
              <a:lstStyle/>
              <a:p>
                <a:pPr eaLnBrk="0" hangingPunct="0">
                  <a:defRPr/>
                </a:pPr>
                <a:endParaRPr lang="en-US" sz="1800"/>
              </a:p>
            </p:txBody>
          </p:sp>
        </p:grpSp>
      </p:grpSp>
      <p:sp>
        <p:nvSpPr>
          <p:cNvPr id="57497" name="Rectangle 153"/>
          <p:cNvSpPr>
            <a:spLocks noGrp="1" noChangeArrowheads="1"/>
          </p:cNvSpPr>
          <p:nvPr>
            <p:ph type="ctrTitle" sz="quarter"/>
          </p:nvPr>
        </p:nvSpPr>
        <p:spPr>
          <a:xfrm>
            <a:off x="914400" y="1768476"/>
            <a:ext cx="10363200" cy="1736725"/>
          </a:xfrm>
        </p:spPr>
        <p:txBody>
          <a:bodyPr anchor="b" anchorCtr="1"/>
          <a:lstStyle>
            <a:lvl1pPr>
              <a:defRPr sz="5400" b="1" u="sng"/>
            </a:lvl1pPr>
          </a:lstStyle>
          <a:p>
            <a:r>
              <a:rPr lang="en-US" dirty="0" smtClean="0"/>
              <a:t>Click to edit Master title style</a:t>
            </a:r>
            <a:endParaRPr lang="en-US" dirty="0"/>
          </a:p>
        </p:txBody>
      </p:sp>
      <p:sp>
        <p:nvSpPr>
          <p:cNvPr id="57498" name="Rectangle 154"/>
          <p:cNvSpPr>
            <a:spLocks noGrp="1" noChangeArrowheads="1"/>
          </p:cNvSpPr>
          <p:nvPr>
            <p:ph type="subTitle" sz="quarter" idx="1"/>
          </p:nvPr>
        </p:nvSpPr>
        <p:spPr>
          <a:xfrm>
            <a:off x="1828800" y="3886200"/>
            <a:ext cx="8534400" cy="1752600"/>
          </a:xfrm>
        </p:spPr>
        <p:txBody>
          <a:bodyPr/>
          <a:lstStyle>
            <a:lvl1pPr marL="0" indent="0" algn="ctr">
              <a:buFont typeface="Arial" pitchFamily="34" charset="0"/>
              <a:buNone/>
              <a:defRPr b="1"/>
            </a:lvl1pPr>
          </a:lstStyle>
          <a:p>
            <a:r>
              <a:rPr lang="en-US" dirty="0" smtClean="0"/>
              <a:t>Click to edit Master subtitle style</a:t>
            </a:r>
            <a:endParaRPr lang="en-US" dirty="0"/>
          </a:p>
        </p:txBody>
      </p:sp>
      <p:sp>
        <p:nvSpPr>
          <p:cNvPr id="155" name="Rectangle 155"/>
          <p:cNvSpPr>
            <a:spLocks noGrp="1" noChangeArrowheads="1"/>
          </p:cNvSpPr>
          <p:nvPr>
            <p:ph type="dt" sz="quarter" idx="10"/>
          </p:nvPr>
        </p:nvSpPr>
        <p:spPr>
          <a:xfrm>
            <a:off x="406400" y="6248400"/>
            <a:ext cx="3048000" cy="457200"/>
          </a:xfrm>
        </p:spPr>
        <p:txBody>
          <a:bodyPr/>
          <a:lstStyle>
            <a:lvl1pPr>
              <a:defRPr>
                <a:effectLst>
                  <a:outerShdw blurRad="38100" dist="38100" dir="2700000" algn="tl">
                    <a:srgbClr val="000000"/>
                  </a:outerShdw>
                </a:effectLst>
                <a:latin typeface="+mn-lt"/>
              </a:defRPr>
            </a:lvl1pPr>
          </a:lstStyle>
          <a:p>
            <a:fld id="{98FA328B-9CD1-49E6-9841-A0BD5048286A}" type="datetimeFigureOut">
              <a:rPr lang="en-US" smtClean="0"/>
              <a:t>10/14/2016</a:t>
            </a:fld>
            <a:endParaRPr lang="en-US"/>
          </a:p>
        </p:txBody>
      </p:sp>
      <p:sp>
        <p:nvSpPr>
          <p:cNvPr id="156" name="Rectangle 156"/>
          <p:cNvSpPr>
            <a:spLocks noGrp="1" noChangeArrowheads="1"/>
          </p:cNvSpPr>
          <p:nvPr>
            <p:ph type="ftr" sz="quarter" idx="11"/>
          </p:nvPr>
        </p:nvSpPr>
        <p:spPr>
          <a:xfrm>
            <a:off x="4165600" y="6248400"/>
            <a:ext cx="3860800" cy="457200"/>
          </a:xfrm>
        </p:spPr>
        <p:txBody>
          <a:bodyPr/>
          <a:lstStyle>
            <a:lvl1pPr>
              <a:defRPr>
                <a:effectLst>
                  <a:outerShdw blurRad="38100" dist="38100" dir="2700000" algn="tl">
                    <a:srgbClr val="000000"/>
                  </a:outerShdw>
                </a:effectLst>
                <a:latin typeface="+mn-lt"/>
              </a:defRPr>
            </a:lvl1pPr>
          </a:lstStyle>
          <a:p>
            <a:endParaRPr lang="en-US"/>
          </a:p>
        </p:txBody>
      </p:sp>
      <p:sp>
        <p:nvSpPr>
          <p:cNvPr id="157" name="Rectangle 157"/>
          <p:cNvSpPr>
            <a:spLocks noGrp="1" noChangeArrowheads="1"/>
          </p:cNvSpPr>
          <p:nvPr>
            <p:ph type="sldNum" sz="quarter" idx="12"/>
          </p:nvPr>
        </p:nvSpPr>
        <p:spPr>
          <a:xfrm>
            <a:off x="8737600" y="6248400"/>
            <a:ext cx="3048000" cy="457200"/>
          </a:xfrm>
        </p:spPr>
        <p:txBody>
          <a:bodyPr/>
          <a:lstStyle>
            <a:lvl1pPr>
              <a:defRPr>
                <a:effectLst>
                  <a:outerShdw blurRad="38100" dist="38100" dir="2700000" algn="tl">
                    <a:srgbClr val="000000"/>
                  </a:outerShdw>
                </a:effectLst>
                <a:latin typeface="Tahoma" panose="020B0604030504040204" pitchFamily="34" charset="0"/>
              </a:defRPr>
            </a:lvl1pPr>
          </a:lstStyle>
          <a:p>
            <a:fld id="{3F7C27FA-C0C7-47D9-A803-D9D8B24A9A8A}" type="slidenum">
              <a:rPr lang="en-US" smtClean="0"/>
              <a:t>‹#›</a:t>
            </a:fld>
            <a:endParaRPr lang="en-US"/>
          </a:p>
        </p:txBody>
      </p:sp>
    </p:spTree>
    <p:extLst>
      <p:ext uri="{BB962C8B-B14F-4D97-AF65-F5344CB8AC3E}">
        <p14:creationId xmlns:p14="http://schemas.microsoft.com/office/powerpoint/2010/main" val="1529206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54"/>
          <p:cNvSpPr>
            <a:spLocks noGrp="1" noChangeArrowheads="1"/>
          </p:cNvSpPr>
          <p:nvPr>
            <p:ph type="dt" sz="half" idx="10"/>
          </p:nvPr>
        </p:nvSpPr>
        <p:spPr>
          <a:ln/>
        </p:spPr>
        <p:txBody>
          <a:bodyPr/>
          <a:lstStyle>
            <a:lvl1pPr>
              <a:defRPr/>
            </a:lvl1pPr>
          </a:lstStyle>
          <a:p>
            <a:fld id="{98FA328B-9CD1-49E6-9841-A0BD5048286A}" type="datetimeFigureOut">
              <a:rPr lang="en-US" smtClean="0"/>
              <a:t>10/14/2016</a:t>
            </a:fld>
            <a:endParaRPr lang="en-US"/>
          </a:p>
        </p:txBody>
      </p:sp>
      <p:sp>
        <p:nvSpPr>
          <p:cNvPr id="5" name="Rectangle 155"/>
          <p:cNvSpPr>
            <a:spLocks noGrp="1" noChangeArrowheads="1"/>
          </p:cNvSpPr>
          <p:nvPr>
            <p:ph type="ftr" sz="quarter" idx="11"/>
          </p:nvPr>
        </p:nvSpPr>
        <p:spPr>
          <a:ln/>
        </p:spPr>
        <p:txBody>
          <a:bodyPr/>
          <a:lstStyle>
            <a:lvl1pPr>
              <a:defRPr/>
            </a:lvl1pPr>
          </a:lstStyle>
          <a:p>
            <a:endParaRPr lang="en-US"/>
          </a:p>
        </p:txBody>
      </p:sp>
      <p:sp>
        <p:nvSpPr>
          <p:cNvPr id="6" name="Rectangle 156"/>
          <p:cNvSpPr>
            <a:spLocks noGrp="1" noChangeArrowheads="1"/>
          </p:cNvSpPr>
          <p:nvPr>
            <p:ph type="sldNum" sz="quarter" idx="12"/>
          </p:nvPr>
        </p:nvSpPr>
        <p:spPr>
          <a:ln/>
        </p:spPr>
        <p:txBody>
          <a:bodyPr/>
          <a:lstStyle>
            <a:lvl1pPr>
              <a:defRPr/>
            </a:lvl1pPr>
          </a:lstStyle>
          <a:p>
            <a:fld id="{3F7C27FA-C0C7-47D9-A803-D9D8B24A9A8A}" type="slidenum">
              <a:rPr lang="en-US" smtClean="0"/>
              <a:t>‹#›</a:t>
            </a:fld>
            <a:endParaRPr lang="en-US"/>
          </a:p>
        </p:txBody>
      </p:sp>
    </p:spTree>
    <p:extLst>
      <p:ext uri="{BB962C8B-B14F-4D97-AF65-F5344CB8AC3E}">
        <p14:creationId xmlns:p14="http://schemas.microsoft.com/office/powerpoint/2010/main" val="110709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42918" y="228601"/>
            <a:ext cx="2846916" cy="5870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02167" y="228601"/>
            <a:ext cx="8337551" cy="5870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54"/>
          <p:cNvSpPr>
            <a:spLocks noGrp="1" noChangeArrowheads="1"/>
          </p:cNvSpPr>
          <p:nvPr>
            <p:ph type="dt" sz="half" idx="10"/>
          </p:nvPr>
        </p:nvSpPr>
        <p:spPr>
          <a:ln/>
        </p:spPr>
        <p:txBody>
          <a:bodyPr/>
          <a:lstStyle>
            <a:lvl1pPr>
              <a:defRPr/>
            </a:lvl1pPr>
          </a:lstStyle>
          <a:p>
            <a:fld id="{98FA328B-9CD1-49E6-9841-A0BD5048286A}" type="datetimeFigureOut">
              <a:rPr lang="en-US" smtClean="0"/>
              <a:t>10/14/2016</a:t>
            </a:fld>
            <a:endParaRPr lang="en-US"/>
          </a:p>
        </p:txBody>
      </p:sp>
      <p:sp>
        <p:nvSpPr>
          <p:cNvPr id="5" name="Rectangle 155"/>
          <p:cNvSpPr>
            <a:spLocks noGrp="1" noChangeArrowheads="1"/>
          </p:cNvSpPr>
          <p:nvPr>
            <p:ph type="ftr" sz="quarter" idx="11"/>
          </p:nvPr>
        </p:nvSpPr>
        <p:spPr>
          <a:ln/>
        </p:spPr>
        <p:txBody>
          <a:bodyPr/>
          <a:lstStyle>
            <a:lvl1pPr>
              <a:defRPr/>
            </a:lvl1pPr>
          </a:lstStyle>
          <a:p>
            <a:endParaRPr lang="en-US"/>
          </a:p>
        </p:txBody>
      </p:sp>
      <p:sp>
        <p:nvSpPr>
          <p:cNvPr id="6" name="Rectangle 156"/>
          <p:cNvSpPr>
            <a:spLocks noGrp="1" noChangeArrowheads="1"/>
          </p:cNvSpPr>
          <p:nvPr>
            <p:ph type="sldNum" sz="quarter" idx="12"/>
          </p:nvPr>
        </p:nvSpPr>
        <p:spPr>
          <a:ln/>
        </p:spPr>
        <p:txBody>
          <a:bodyPr/>
          <a:lstStyle>
            <a:lvl1pPr>
              <a:defRPr/>
            </a:lvl1pPr>
          </a:lstStyle>
          <a:p>
            <a:fld id="{3F7C27FA-C0C7-47D9-A803-D9D8B24A9A8A}" type="slidenum">
              <a:rPr lang="en-US" smtClean="0"/>
              <a:t>‹#›</a:t>
            </a:fld>
            <a:endParaRPr lang="en-US"/>
          </a:p>
        </p:txBody>
      </p:sp>
    </p:spTree>
    <p:extLst>
      <p:ext uri="{BB962C8B-B14F-4D97-AF65-F5344CB8AC3E}">
        <p14:creationId xmlns:p14="http://schemas.microsoft.com/office/powerpoint/2010/main" val="3042125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43000"/>
          </a:xfrm>
        </p:spPr>
        <p:txBody>
          <a:bodyPr/>
          <a:lstStyle>
            <a:lvl1pPr>
              <a:defRPr b="1" u="sng"/>
            </a:lvl1pPr>
          </a:lstStyle>
          <a:p>
            <a:r>
              <a:rPr lang="en-US" dirty="0" smtClean="0"/>
              <a:t>Click to edit Master title style</a:t>
            </a:r>
            <a:endParaRPr lang="en-US" dirty="0"/>
          </a:p>
        </p:txBody>
      </p:sp>
      <p:sp>
        <p:nvSpPr>
          <p:cNvPr id="3" name="Content Placeholder 2"/>
          <p:cNvSpPr>
            <a:spLocks noGrp="1"/>
          </p:cNvSpPr>
          <p:nvPr>
            <p:ph idx="1"/>
          </p:nvPr>
        </p:nvSpPr>
        <p:spPr>
          <a:xfrm>
            <a:off x="0" y="1143000"/>
            <a:ext cx="12192000" cy="5715000"/>
          </a:xfrm>
        </p:spPr>
        <p:txBody>
          <a:bodyPr/>
          <a:lstStyle>
            <a:lvl1pPr>
              <a:defRPr sz="2400"/>
            </a:lvl1pPr>
            <a:lvl2pPr>
              <a:defRPr sz="2400" b="1">
                <a:solidFill>
                  <a:srgbClr val="00B0F0"/>
                </a:solidFill>
              </a:defRPr>
            </a:lvl2pPr>
            <a:lvl3pPr>
              <a:defRPr sz="2400" b="1">
                <a:solidFill>
                  <a:schemeClr val="tx2"/>
                </a:solidFill>
              </a:defRPr>
            </a:lvl3pPr>
            <a:lvl4pPr>
              <a:defRPr sz="2400" b="1">
                <a:solidFill>
                  <a:srgbClr val="00B0F0"/>
                </a:solidFill>
              </a:defRPr>
            </a:lvl4pPr>
            <a:lvl5pPr>
              <a:defRPr sz="2400" b="1">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154"/>
          <p:cNvSpPr>
            <a:spLocks noGrp="1" noChangeArrowheads="1"/>
          </p:cNvSpPr>
          <p:nvPr>
            <p:ph type="dt" sz="half" idx="10"/>
          </p:nvPr>
        </p:nvSpPr>
        <p:spPr>
          <a:ln/>
        </p:spPr>
        <p:txBody>
          <a:bodyPr/>
          <a:lstStyle>
            <a:lvl1pPr>
              <a:defRPr/>
            </a:lvl1pPr>
          </a:lstStyle>
          <a:p>
            <a:fld id="{98FA328B-9CD1-49E6-9841-A0BD5048286A}" type="datetimeFigureOut">
              <a:rPr lang="en-US" smtClean="0"/>
              <a:t>10/14/2016</a:t>
            </a:fld>
            <a:endParaRPr lang="en-US"/>
          </a:p>
        </p:txBody>
      </p:sp>
      <p:sp>
        <p:nvSpPr>
          <p:cNvPr id="5" name="Rectangle 155"/>
          <p:cNvSpPr>
            <a:spLocks noGrp="1" noChangeArrowheads="1"/>
          </p:cNvSpPr>
          <p:nvPr>
            <p:ph type="ftr" sz="quarter" idx="11"/>
          </p:nvPr>
        </p:nvSpPr>
        <p:spPr>
          <a:ln/>
        </p:spPr>
        <p:txBody>
          <a:bodyPr/>
          <a:lstStyle>
            <a:lvl1pPr>
              <a:defRPr/>
            </a:lvl1pPr>
          </a:lstStyle>
          <a:p>
            <a:endParaRPr lang="en-US"/>
          </a:p>
        </p:txBody>
      </p:sp>
      <p:sp>
        <p:nvSpPr>
          <p:cNvPr id="6" name="Rectangle 156"/>
          <p:cNvSpPr>
            <a:spLocks noGrp="1" noChangeArrowheads="1"/>
          </p:cNvSpPr>
          <p:nvPr>
            <p:ph type="sldNum" sz="quarter" idx="12"/>
          </p:nvPr>
        </p:nvSpPr>
        <p:spPr>
          <a:ln/>
        </p:spPr>
        <p:txBody>
          <a:bodyPr/>
          <a:lstStyle>
            <a:lvl1pPr>
              <a:defRPr/>
            </a:lvl1pPr>
          </a:lstStyle>
          <a:p>
            <a:fld id="{3F7C27FA-C0C7-47D9-A803-D9D8B24A9A8A}" type="slidenum">
              <a:rPr lang="en-US" smtClean="0"/>
              <a:t>‹#›</a:t>
            </a:fld>
            <a:endParaRPr lang="en-US"/>
          </a:p>
        </p:txBody>
      </p:sp>
    </p:spTree>
    <p:extLst>
      <p:ext uri="{BB962C8B-B14F-4D97-AF65-F5344CB8AC3E}">
        <p14:creationId xmlns:p14="http://schemas.microsoft.com/office/powerpoint/2010/main" val="1759670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54"/>
          <p:cNvSpPr>
            <a:spLocks noGrp="1" noChangeArrowheads="1"/>
          </p:cNvSpPr>
          <p:nvPr>
            <p:ph type="dt" sz="half" idx="10"/>
          </p:nvPr>
        </p:nvSpPr>
        <p:spPr>
          <a:ln/>
        </p:spPr>
        <p:txBody>
          <a:bodyPr/>
          <a:lstStyle>
            <a:lvl1pPr>
              <a:defRPr/>
            </a:lvl1pPr>
          </a:lstStyle>
          <a:p>
            <a:fld id="{98FA328B-9CD1-49E6-9841-A0BD5048286A}" type="datetimeFigureOut">
              <a:rPr lang="en-US" smtClean="0"/>
              <a:t>10/14/2016</a:t>
            </a:fld>
            <a:endParaRPr lang="en-US"/>
          </a:p>
        </p:txBody>
      </p:sp>
      <p:sp>
        <p:nvSpPr>
          <p:cNvPr id="5" name="Rectangle 155"/>
          <p:cNvSpPr>
            <a:spLocks noGrp="1" noChangeArrowheads="1"/>
          </p:cNvSpPr>
          <p:nvPr>
            <p:ph type="ftr" sz="quarter" idx="11"/>
          </p:nvPr>
        </p:nvSpPr>
        <p:spPr>
          <a:ln/>
        </p:spPr>
        <p:txBody>
          <a:bodyPr/>
          <a:lstStyle>
            <a:lvl1pPr>
              <a:defRPr/>
            </a:lvl1pPr>
          </a:lstStyle>
          <a:p>
            <a:endParaRPr lang="en-US"/>
          </a:p>
        </p:txBody>
      </p:sp>
      <p:sp>
        <p:nvSpPr>
          <p:cNvPr id="6" name="Rectangle 156"/>
          <p:cNvSpPr>
            <a:spLocks noGrp="1" noChangeArrowheads="1"/>
          </p:cNvSpPr>
          <p:nvPr>
            <p:ph type="sldNum" sz="quarter" idx="12"/>
          </p:nvPr>
        </p:nvSpPr>
        <p:spPr>
          <a:ln/>
        </p:spPr>
        <p:txBody>
          <a:bodyPr/>
          <a:lstStyle>
            <a:lvl1pPr>
              <a:defRPr/>
            </a:lvl1pPr>
          </a:lstStyle>
          <a:p>
            <a:fld id="{3F7C27FA-C0C7-47D9-A803-D9D8B24A9A8A}" type="slidenum">
              <a:rPr lang="en-US" smtClean="0"/>
              <a:t>‹#›</a:t>
            </a:fld>
            <a:endParaRPr lang="en-US"/>
          </a:p>
        </p:txBody>
      </p:sp>
    </p:spTree>
    <p:extLst>
      <p:ext uri="{BB962C8B-B14F-4D97-AF65-F5344CB8AC3E}">
        <p14:creationId xmlns:p14="http://schemas.microsoft.com/office/powerpoint/2010/main" val="263446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02168" y="1600200"/>
            <a:ext cx="5592233"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1" y="1600200"/>
            <a:ext cx="5592233"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54"/>
          <p:cNvSpPr>
            <a:spLocks noGrp="1" noChangeArrowheads="1"/>
          </p:cNvSpPr>
          <p:nvPr>
            <p:ph type="dt" sz="half" idx="10"/>
          </p:nvPr>
        </p:nvSpPr>
        <p:spPr>
          <a:ln/>
        </p:spPr>
        <p:txBody>
          <a:bodyPr/>
          <a:lstStyle>
            <a:lvl1pPr>
              <a:defRPr/>
            </a:lvl1pPr>
          </a:lstStyle>
          <a:p>
            <a:fld id="{98FA328B-9CD1-49E6-9841-A0BD5048286A}" type="datetimeFigureOut">
              <a:rPr lang="en-US" smtClean="0"/>
              <a:t>10/14/2016</a:t>
            </a:fld>
            <a:endParaRPr lang="en-US"/>
          </a:p>
        </p:txBody>
      </p:sp>
      <p:sp>
        <p:nvSpPr>
          <p:cNvPr id="6" name="Rectangle 155"/>
          <p:cNvSpPr>
            <a:spLocks noGrp="1" noChangeArrowheads="1"/>
          </p:cNvSpPr>
          <p:nvPr>
            <p:ph type="ftr" sz="quarter" idx="11"/>
          </p:nvPr>
        </p:nvSpPr>
        <p:spPr>
          <a:ln/>
        </p:spPr>
        <p:txBody>
          <a:bodyPr/>
          <a:lstStyle>
            <a:lvl1pPr>
              <a:defRPr/>
            </a:lvl1pPr>
          </a:lstStyle>
          <a:p>
            <a:endParaRPr lang="en-US"/>
          </a:p>
        </p:txBody>
      </p:sp>
      <p:sp>
        <p:nvSpPr>
          <p:cNvPr id="7" name="Rectangle 156"/>
          <p:cNvSpPr>
            <a:spLocks noGrp="1" noChangeArrowheads="1"/>
          </p:cNvSpPr>
          <p:nvPr>
            <p:ph type="sldNum" sz="quarter" idx="12"/>
          </p:nvPr>
        </p:nvSpPr>
        <p:spPr>
          <a:ln/>
        </p:spPr>
        <p:txBody>
          <a:bodyPr/>
          <a:lstStyle>
            <a:lvl1pPr>
              <a:defRPr/>
            </a:lvl1pPr>
          </a:lstStyle>
          <a:p>
            <a:fld id="{3F7C27FA-C0C7-47D9-A803-D9D8B24A9A8A}" type="slidenum">
              <a:rPr lang="en-US" smtClean="0"/>
              <a:t>‹#›</a:t>
            </a:fld>
            <a:endParaRPr lang="en-US"/>
          </a:p>
        </p:txBody>
      </p:sp>
    </p:spTree>
    <p:extLst>
      <p:ext uri="{BB962C8B-B14F-4D97-AF65-F5344CB8AC3E}">
        <p14:creationId xmlns:p14="http://schemas.microsoft.com/office/powerpoint/2010/main" val="3846337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54"/>
          <p:cNvSpPr>
            <a:spLocks noGrp="1" noChangeArrowheads="1"/>
          </p:cNvSpPr>
          <p:nvPr>
            <p:ph type="dt" sz="half" idx="10"/>
          </p:nvPr>
        </p:nvSpPr>
        <p:spPr>
          <a:ln/>
        </p:spPr>
        <p:txBody>
          <a:bodyPr/>
          <a:lstStyle>
            <a:lvl1pPr>
              <a:defRPr/>
            </a:lvl1pPr>
          </a:lstStyle>
          <a:p>
            <a:fld id="{98FA328B-9CD1-49E6-9841-A0BD5048286A}" type="datetimeFigureOut">
              <a:rPr lang="en-US" smtClean="0"/>
              <a:t>10/14/2016</a:t>
            </a:fld>
            <a:endParaRPr lang="en-US"/>
          </a:p>
        </p:txBody>
      </p:sp>
      <p:sp>
        <p:nvSpPr>
          <p:cNvPr id="8" name="Rectangle 155"/>
          <p:cNvSpPr>
            <a:spLocks noGrp="1" noChangeArrowheads="1"/>
          </p:cNvSpPr>
          <p:nvPr>
            <p:ph type="ftr" sz="quarter" idx="11"/>
          </p:nvPr>
        </p:nvSpPr>
        <p:spPr>
          <a:ln/>
        </p:spPr>
        <p:txBody>
          <a:bodyPr/>
          <a:lstStyle>
            <a:lvl1pPr>
              <a:defRPr/>
            </a:lvl1pPr>
          </a:lstStyle>
          <a:p>
            <a:endParaRPr lang="en-US"/>
          </a:p>
        </p:txBody>
      </p:sp>
      <p:sp>
        <p:nvSpPr>
          <p:cNvPr id="9" name="Rectangle 156"/>
          <p:cNvSpPr>
            <a:spLocks noGrp="1" noChangeArrowheads="1"/>
          </p:cNvSpPr>
          <p:nvPr>
            <p:ph type="sldNum" sz="quarter" idx="12"/>
          </p:nvPr>
        </p:nvSpPr>
        <p:spPr>
          <a:ln/>
        </p:spPr>
        <p:txBody>
          <a:bodyPr/>
          <a:lstStyle>
            <a:lvl1pPr>
              <a:defRPr/>
            </a:lvl1pPr>
          </a:lstStyle>
          <a:p>
            <a:fld id="{3F7C27FA-C0C7-47D9-A803-D9D8B24A9A8A}" type="slidenum">
              <a:rPr lang="en-US" smtClean="0"/>
              <a:t>‹#›</a:t>
            </a:fld>
            <a:endParaRPr lang="en-US"/>
          </a:p>
        </p:txBody>
      </p:sp>
    </p:spTree>
    <p:extLst>
      <p:ext uri="{BB962C8B-B14F-4D97-AF65-F5344CB8AC3E}">
        <p14:creationId xmlns:p14="http://schemas.microsoft.com/office/powerpoint/2010/main" val="727010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54"/>
          <p:cNvSpPr>
            <a:spLocks noGrp="1" noChangeArrowheads="1"/>
          </p:cNvSpPr>
          <p:nvPr>
            <p:ph type="dt" sz="half" idx="10"/>
          </p:nvPr>
        </p:nvSpPr>
        <p:spPr>
          <a:ln/>
        </p:spPr>
        <p:txBody>
          <a:bodyPr/>
          <a:lstStyle>
            <a:lvl1pPr>
              <a:defRPr/>
            </a:lvl1pPr>
          </a:lstStyle>
          <a:p>
            <a:fld id="{98FA328B-9CD1-49E6-9841-A0BD5048286A}" type="datetimeFigureOut">
              <a:rPr lang="en-US" smtClean="0"/>
              <a:t>10/14/2016</a:t>
            </a:fld>
            <a:endParaRPr lang="en-US"/>
          </a:p>
        </p:txBody>
      </p:sp>
      <p:sp>
        <p:nvSpPr>
          <p:cNvPr id="4" name="Rectangle 155"/>
          <p:cNvSpPr>
            <a:spLocks noGrp="1" noChangeArrowheads="1"/>
          </p:cNvSpPr>
          <p:nvPr>
            <p:ph type="ftr" sz="quarter" idx="11"/>
          </p:nvPr>
        </p:nvSpPr>
        <p:spPr>
          <a:ln/>
        </p:spPr>
        <p:txBody>
          <a:bodyPr/>
          <a:lstStyle>
            <a:lvl1pPr>
              <a:defRPr/>
            </a:lvl1pPr>
          </a:lstStyle>
          <a:p>
            <a:endParaRPr lang="en-US"/>
          </a:p>
        </p:txBody>
      </p:sp>
      <p:sp>
        <p:nvSpPr>
          <p:cNvPr id="5" name="Rectangle 156"/>
          <p:cNvSpPr>
            <a:spLocks noGrp="1" noChangeArrowheads="1"/>
          </p:cNvSpPr>
          <p:nvPr>
            <p:ph type="sldNum" sz="quarter" idx="12"/>
          </p:nvPr>
        </p:nvSpPr>
        <p:spPr>
          <a:ln/>
        </p:spPr>
        <p:txBody>
          <a:bodyPr/>
          <a:lstStyle>
            <a:lvl1pPr>
              <a:defRPr/>
            </a:lvl1pPr>
          </a:lstStyle>
          <a:p>
            <a:fld id="{3F7C27FA-C0C7-47D9-A803-D9D8B24A9A8A}" type="slidenum">
              <a:rPr lang="en-US" smtClean="0"/>
              <a:t>‹#›</a:t>
            </a:fld>
            <a:endParaRPr lang="en-US"/>
          </a:p>
        </p:txBody>
      </p:sp>
    </p:spTree>
    <p:extLst>
      <p:ext uri="{BB962C8B-B14F-4D97-AF65-F5344CB8AC3E}">
        <p14:creationId xmlns:p14="http://schemas.microsoft.com/office/powerpoint/2010/main" val="2818893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54"/>
          <p:cNvSpPr>
            <a:spLocks noGrp="1" noChangeArrowheads="1"/>
          </p:cNvSpPr>
          <p:nvPr>
            <p:ph type="dt" sz="half" idx="10"/>
          </p:nvPr>
        </p:nvSpPr>
        <p:spPr>
          <a:ln/>
        </p:spPr>
        <p:txBody>
          <a:bodyPr/>
          <a:lstStyle>
            <a:lvl1pPr>
              <a:defRPr/>
            </a:lvl1pPr>
          </a:lstStyle>
          <a:p>
            <a:fld id="{98FA328B-9CD1-49E6-9841-A0BD5048286A}" type="datetimeFigureOut">
              <a:rPr lang="en-US" smtClean="0"/>
              <a:t>10/14/2016</a:t>
            </a:fld>
            <a:endParaRPr lang="en-US"/>
          </a:p>
        </p:txBody>
      </p:sp>
      <p:sp>
        <p:nvSpPr>
          <p:cNvPr id="3" name="Rectangle 155"/>
          <p:cNvSpPr>
            <a:spLocks noGrp="1" noChangeArrowheads="1"/>
          </p:cNvSpPr>
          <p:nvPr>
            <p:ph type="ftr" sz="quarter" idx="11"/>
          </p:nvPr>
        </p:nvSpPr>
        <p:spPr>
          <a:ln/>
        </p:spPr>
        <p:txBody>
          <a:bodyPr/>
          <a:lstStyle>
            <a:lvl1pPr>
              <a:defRPr/>
            </a:lvl1pPr>
          </a:lstStyle>
          <a:p>
            <a:endParaRPr lang="en-US"/>
          </a:p>
        </p:txBody>
      </p:sp>
      <p:sp>
        <p:nvSpPr>
          <p:cNvPr id="4" name="Rectangle 156"/>
          <p:cNvSpPr>
            <a:spLocks noGrp="1" noChangeArrowheads="1"/>
          </p:cNvSpPr>
          <p:nvPr>
            <p:ph type="sldNum" sz="quarter" idx="12"/>
          </p:nvPr>
        </p:nvSpPr>
        <p:spPr>
          <a:ln/>
        </p:spPr>
        <p:txBody>
          <a:bodyPr/>
          <a:lstStyle>
            <a:lvl1pPr>
              <a:defRPr/>
            </a:lvl1pPr>
          </a:lstStyle>
          <a:p>
            <a:fld id="{3F7C27FA-C0C7-47D9-A803-D9D8B24A9A8A}" type="slidenum">
              <a:rPr lang="en-US" smtClean="0"/>
              <a:t>‹#›</a:t>
            </a:fld>
            <a:endParaRPr lang="en-US"/>
          </a:p>
        </p:txBody>
      </p:sp>
    </p:spTree>
    <p:extLst>
      <p:ext uri="{BB962C8B-B14F-4D97-AF65-F5344CB8AC3E}">
        <p14:creationId xmlns:p14="http://schemas.microsoft.com/office/powerpoint/2010/main" val="3509787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54"/>
          <p:cNvSpPr>
            <a:spLocks noGrp="1" noChangeArrowheads="1"/>
          </p:cNvSpPr>
          <p:nvPr>
            <p:ph type="dt" sz="half" idx="10"/>
          </p:nvPr>
        </p:nvSpPr>
        <p:spPr>
          <a:ln/>
        </p:spPr>
        <p:txBody>
          <a:bodyPr/>
          <a:lstStyle>
            <a:lvl1pPr>
              <a:defRPr/>
            </a:lvl1pPr>
          </a:lstStyle>
          <a:p>
            <a:fld id="{98FA328B-9CD1-49E6-9841-A0BD5048286A}" type="datetimeFigureOut">
              <a:rPr lang="en-US" smtClean="0"/>
              <a:t>10/14/2016</a:t>
            </a:fld>
            <a:endParaRPr lang="en-US"/>
          </a:p>
        </p:txBody>
      </p:sp>
      <p:sp>
        <p:nvSpPr>
          <p:cNvPr id="6" name="Rectangle 155"/>
          <p:cNvSpPr>
            <a:spLocks noGrp="1" noChangeArrowheads="1"/>
          </p:cNvSpPr>
          <p:nvPr>
            <p:ph type="ftr" sz="quarter" idx="11"/>
          </p:nvPr>
        </p:nvSpPr>
        <p:spPr>
          <a:ln/>
        </p:spPr>
        <p:txBody>
          <a:bodyPr/>
          <a:lstStyle>
            <a:lvl1pPr>
              <a:defRPr/>
            </a:lvl1pPr>
          </a:lstStyle>
          <a:p>
            <a:endParaRPr lang="en-US"/>
          </a:p>
        </p:txBody>
      </p:sp>
      <p:sp>
        <p:nvSpPr>
          <p:cNvPr id="7" name="Rectangle 156"/>
          <p:cNvSpPr>
            <a:spLocks noGrp="1" noChangeArrowheads="1"/>
          </p:cNvSpPr>
          <p:nvPr>
            <p:ph type="sldNum" sz="quarter" idx="12"/>
          </p:nvPr>
        </p:nvSpPr>
        <p:spPr>
          <a:ln/>
        </p:spPr>
        <p:txBody>
          <a:bodyPr/>
          <a:lstStyle>
            <a:lvl1pPr>
              <a:defRPr/>
            </a:lvl1pPr>
          </a:lstStyle>
          <a:p>
            <a:fld id="{3F7C27FA-C0C7-47D9-A803-D9D8B24A9A8A}" type="slidenum">
              <a:rPr lang="en-US" smtClean="0"/>
              <a:t>‹#›</a:t>
            </a:fld>
            <a:endParaRPr lang="en-US"/>
          </a:p>
        </p:txBody>
      </p:sp>
    </p:spTree>
    <p:extLst>
      <p:ext uri="{BB962C8B-B14F-4D97-AF65-F5344CB8AC3E}">
        <p14:creationId xmlns:p14="http://schemas.microsoft.com/office/powerpoint/2010/main" val="240933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54"/>
          <p:cNvSpPr>
            <a:spLocks noGrp="1" noChangeArrowheads="1"/>
          </p:cNvSpPr>
          <p:nvPr>
            <p:ph type="dt" sz="half" idx="10"/>
          </p:nvPr>
        </p:nvSpPr>
        <p:spPr>
          <a:ln/>
        </p:spPr>
        <p:txBody>
          <a:bodyPr/>
          <a:lstStyle>
            <a:lvl1pPr>
              <a:defRPr/>
            </a:lvl1pPr>
          </a:lstStyle>
          <a:p>
            <a:fld id="{98FA328B-9CD1-49E6-9841-A0BD5048286A}" type="datetimeFigureOut">
              <a:rPr lang="en-US" smtClean="0"/>
              <a:t>10/14/2016</a:t>
            </a:fld>
            <a:endParaRPr lang="en-US"/>
          </a:p>
        </p:txBody>
      </p:sp>
      <p:sp>
        <p:nvSpPr>
          <p:cNvPr id="6" name="Rectangle 155"/>
          <p:cNvSpPr>
            <a:spLocks noGrp="1" noChangeArrowheads="1"/>
          </p:cNvSpPr>
          <p:nvPr>
            <p:ph type="ftr" sz="quarter" idx="11"/>
          </p:nvPr>
        </p:nvSpPr>
        <p:spPr>
          <a:ln/>
        </p:spPr>
        <p:txBody>
          <a:bodyPr/>
          <a:lstStyle>
            <a:lvl1pPr>
              <a:defRPr/>
            </a:lvl1pPr>
          </a:lstStyle>
          <a:p>
            <a:endParaRPr lang="en-US"/>
          </a:p>
        </p:txBody>
      </p:sp>
      <p:sp>
        <p:nvSpPr>
          <p:cNvPr id="7" name="Rectangle 156"/>
          <p:cNvSpPr>
            <a:spLocks noGrp="1" noChangeArrowheads="1"/>
          </p:cNvSpPr>
          <p:nvPr>
            <p:ph type="sldNum" sz="quarter" idx="12"/>
          </p:nvPr>
        </p:nvSpPr>
        <p:spPr>
          <a:ln/>
        </p:spPr>
        <p:txBody>
          <a:bodyPr/>
          <a:lstStyle>
            <a:lvl1pPr>
              <a:defRPr/>
            </a:lvl1pPr>
          </a:lstStyle>
          <a:p>
            <a:fld id="{3F7C27FA-C0C7-47D9-A803-D9D8B24A9A8A}" type="slidenum">
              <a:rPr lang="en-US" smtClean="0"/>
              <a:t>‹#›</a:t>
            </a:fld>
            <a:endParaRPr lang="en-US"/>
          </a:p>
        </p:txBody>
      </p:sp>
    </p:spTree>
    <p:extLst>
      <p:ext uri="{BB962C8B-B14F-4D97-AF65-F5344CB8AC3E}">
        <p14:creationId xmlns:p14="http://schemas.microsoft.com/office/powerpoint/2010/main" val="2608826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 y="1422400"/>
            <a:ext cx="12196233" cy="5435600"/>
            <a:chOff x="0" y="896"/>
            <a:chExt cx="5762" cy="3424"/>
          </a:xfrm>
        </p:grpSpPr>
        <p:grpSp>
          <p:nvGrpSpPr>
            <p:cNvPr id="1032" name="Group 3"/>
            <p:cNvGrpSpPr>
              <a:grpSpLocks/>
            </p:cNvGrpSpPr>
            <p:nvPr/>
          </p:nvGrpSpPr>
          <p:grpSpPr bwMode="auto">
            <a:xfrm>
              <a:off x="20" y="896"/>
              <a:ext cx="5742" cy="3424"/>
              <a:chOff x="20" y="896"/>
              <a:chExt cx="5742" cy="3424"/>
            </a:xfrm>
          </p:grpSpPr>
          <p:sp>
            <p:nvSpPr>
              <p:cNvPr id="56324" name="Freeform 4"/>
              <p:cNvSpPr>
                <a:spLocks/>
              </p:cNvSpPr>
              <p:nvPr/>
            </p:nvSpPr>
            <p:spPr bwMode="hidden">
              <a:xfrm>
                <a:off x="1399" y="1116"/>
                <a:ext cx="2815" cy="2110"/>
              </a:xfrm>
              <a:custGeom>
                <a:avLst/>
                <a:gdLst/>
                <a:ahLst/>
                <a:cxnLst>
                  <a:cxn ang="0">
                    <a:pos x="950" y="85"/>
                  </a:cxn>
                  <a:cxn ang="0">
                    <a:pos x="628" y="438"/>
                  </a:cxn>
                  <a:cxn ang="0">
                    <a:pos x="66" y="471"/>
                  </a:cxn>
                  <a:cxn ang="0">
                    <a:pos x="0" y="627"/>
                  </a:cxn>
                  <a:cxn ang="0">
                    <a:pos x="372" y="1026"/>
                  </a:cxn>
                  <a:cxn ang="0">
                    <a:pos x="611" y="902"/>
                  </a:cxn>
                  <a:cxn ang="0">
                    <a:pos x="992" y="1085"/>
                  </a:cxn>
                  <a:cxn ang="0">
                    <a:pos x="1116" y="1339"/>
                  </a:cxn>
                  <a:cxn ang="0">
                    <a:pos x="1083" y="1450"/>
                  </a:cxn>
                  <a:cxn ang="0">
                    <a:pos x="1124" y="1659"/>
                  </a:cxn>
                  <a:cxn ang="0">
                    <a:pos x="1149" y="1999"/>
                  </a:cxn>
                  <a:cxn ang="0">
                    <a:pos x="1463" y="2110"/>
                  </a:cxn>
                  <a:cxn ang="0">
                    <a:pos x="1686" y="2025"/>
                  </a:cxn>
                  <a:cxn ang="0">
                    <a:pos x="1603" y="1777"/>
                  </a:cxn>
                  <a:cxn ang="0">
                    <a:pos x="1991" y="1555"/>
                  </a:cxn>
                  <a:cxn ang="0">
                    <a:pos x="2281" y="1542"/>
                  </a:cxn>
                  <a:cxn ang="0">
                    <a:pos x="2446" y="1359"/>
                  </a:cxn>
                  <a:cxn ang="0">
                    <a:pos x="2361" y="1001"/>
                  </a:cxn>
                  <a:cxn ang="0">
                    <a:pos x="2606" y="893"/>
                  </a:cxn>
                  <a:cxn ang="0">
                    <a:pos x="2815" y="454"/>
                  </a:cxn>
                  <a:cxn ang="0">
                    <a:pos x="2518" y="0"/>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p:spPr>
            <p:txBody>
              <a:bodyPr/>
              <a:lstStyle/>
              <a:p>
                <a:pPr eaLnBrk="0" hangingPunct="0">
                  <a:defRPr/>
                </a:pPr>
                <a:endParaRPr lang="en-US" sz="1800"/>
              </a:p>
            </p:txBody>
          </p:sp>
          <p:sp>
            <p:nvSpPr>
              <p:cNvPr id="56325" name="Freeform 5"/>
              <p:cNvSpPr>
                <a:spLocks/>
              </p:cNvSpPr>
              <p:nvPr/>
            </p:nvSpPr>
            <p:spPr bwMode="hidden">
              <a:xfrm>
                <a:off x="672" y="1116"/>
                <a:ext cx="3966" cy="2366"/>
              </a:xfrm>
              <a:custGeom>
                <a:avLst/>
                <a:gdLst/>
                <a:ahLst/>
                <a:cxnLst>
                  <a:cxn ang="0">
                    <a:pos x="1423" y="65"/>
                  </a:cxn>
                  <a:cxn ang="0">
                    <a:pos x="1148" y="262"/>
                  </a:cxn>
                  <a:cxn ang="0">
                    <a:pos x="934" y="216"/>
                  </a:cxn>
                  <a:cxn ang="0">
                    <a:pos x="529" y="314"/>
                  </a:cxn>
                  <a:cxn ang="0">
                    <a:pos x="174" y="327"/>
                  </a:cxn>
                  <a:cxn ang="0">
                    <a:pos x="0" y="628"/>
                  </a:cxn>
                  <a:cxn ang="0">
                    <a:pos x="91" y="726"/>
                  </a:cxn>
                  <a:cxn ang="0">
                    <a:pos x="231" y="654"/>
                  </a:cxn>
                  <a:cxn ang="0">
                    <a:pos x="430" y="687"/>
                  </a:cxn>
                  <a:cxn ang="0">
                    <a:pos x="504" y="850"/>
                  </a:cxn>
                  <a:cxn ang="0">
                    <a:pos x="347" y="1020"/>
                  </a:cxn>
                  <a:cxn ang="0">
                    <a:pos x="529" y="1144"/>
                  </a:cxn>
                  <a:cxn ang="0">
                    <a:pos x="727" y="1105"/>
                  </a:cxn>
                  <a:cxn ang="0">
                    <a:pos x="901" y="1216"/>
                  </a:cxn>
                  <a:cxn ang="0">
                    <a:pos x="1256" y="1229"/>
                  </a:cxn>
                  <a:cxn ang="0">
                    <a:pos x="1611" y="1425"/>
                  </a:cxn>
                  <a:cxn ang="0">
                    <a:pos x="1694" y="1673"/>
                  </a:cxn>
                  <a:cxn ang="0">
                    <a:pos x="1619" y="2118"/>
                  </a:cxn>
                  <a:cxn ang="0">
                    <a:pos x="1694" y="2268"/>
                  </a:cxn>
                  <a:cxn ang="0">
                    <a:pos x="2132" y="2242"/>
                  </a:cxn>
                  <a:cxn ang="0">
                    <a:pos x="2289" y="2366"/>
                  </a:cxn>
                  <a:cxn ang="0">
                    <a:pos x="2594" y="2046"/>
                  </a:cxn>
                  <a:cxn ang="0">
                    <a:pos x="2537" y="1817"/>
                  </a:cxn>
                  <a:cxn ang="0">
                    <a:pos x="2818" y="1673"/>
                  </a:cxn>
                  <a:cxn ang="0">
                    <a:pos x="3016" y="1719"/>
                  </a:cxn>
                  <a:cxn ang="0">
                    <a:pos x="3280" y="1615"/>
                  </a:cxn>
                  <a:cxn ang="0">
                    <a:pos x="3405" y="1174"/>
                  </a:cxn>
                  <a:cxn ang="0">
                    <a:pos x="3643" y="922"/>
                  </a:cxn>
                  <a:cxn ang="0">
                    <a:pos x="3966" y="896"/>
                  </a:cxn>
                  <a:cxn ang="0">
                    <a:pos x="3908" y="733"/>
                  </a:cxn>
                  <a:cxn ang="0">
                    <a:pos x="3669" y="563"/>
                  </a:cxn>
                  <a:cxn ang="0">
                    <a:pos x="3817" y="210"/>
                  </a:cxn>
                  <a:cxn ang="0">
                    <a:pos x="3590" y="0"/>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p:spPr>
            <p:txBody>
              <a:bodyPr/>
              <a:lstStyle/>
              <a:p>
                <a:pPr eaLnBrk="0" hangingPunct="0">
                  <a:defRPr/>
                </a:pPr>
                <a:endParaRPr lang="en-US" sz="1800"/>
              </a:p>
            </p:txBody>
          </p:sp>
          <p:sp>
            <p:nvSpPr>
              <p:cNvPr id="56326" name="Freeform 6"/>
              <p:cNvSpPr>
                <a:spLocks/>
              </p:cNvSpPr>
              <p:nvPr/>
            </p:nvSpPr>
            <p:spPr bwMode="hidden">
              <a:xfrm>
                <a:off x="20" y="1069"/>
                <a:ext cx="5732" cy="3107"/>
              </a:xfrm>
              <a:custGeom>
                <a:avLst/>
                <a:gdLst/>
                <a:ahLst/>
                <a:cxnLst>
                  <a:cxn ang="0">
                    <a:pos x="81" y="0"/>
                  </a:cxn>
                  <a:cxn ang="0">
                    <a:pos x="133" y="328"/>
                  </a:cxn>
                  <a:cxn ang="0">
                    <a:pos x="0" y="666"/>
                  </a:cxn>
                  <a:cxn ang="0">
                    <a:pos x="83" y="1221"/>
                  </a:cxn>
                  <a:cxn ang="0">
                    <a:pos x="413" y="1515"/>
                  </a:cxn>
                  <a:cxn ang="0">
                    <a:pos x="881" y="1700"/>
                  </a:cxn>
                  <a:cxn ang="0">
                    <a:pos x="1440" y="1651"/>
                  </a:cxn>
                  <a:cxn ang="0">
                    <a:pos x="1755" y="1940"/>
                  </a:cxn>
                  <a:cxn ang="0">
                    <a:pos x="1653" y="2126"/>
                  </a:cxn>
                  <a:cxn ang="0">
                    <a:pos x="1136" y="2142"/>
                  </a:cxn>
                  <a:cxn ang="0">
                    <a:pos x="911" y="2021"/>
                  </a:cxn>
                  <a:cxn ang="0">
                    <a:pos x="739" y="2142"/>
                  </a:cxn>
                  <a:cxn ang="0">
                    <a:pos x="954" y="2524"/>
                  </a:cxn>
                  <a:cxn ang="0">
                    <a:pos x="973" y="2905"/>
                  </a:cxn>
                  <a:cxn ang="0">
                    <a:pos x="1511" y="3107"/>
                  </a:cxn>
                  <a:cxn ang="0">
                    <a:pos x="1644" y="2922"/>
                  </a:cxn>
                  <a:cxn ang="0">
                    <a:pos x="2077" y="2797"/>
                  </a:cxn>
                  <a:cxn ang="0">
                    <a:pos x="2610" y="2962"/>
                  </a:cxn>
                  <a:cxn ang="0">
                    <a:pos x="3222" y="2812"/>
                  </a:cxn>
                  <a:cxn ang="0">
                    <a:pos x="3443" y="2922"/>
                  </a:cxn>
                  <a:cxn ang="0">
                    <a:pos x="3861" y="2648"/>
                  </a:cxn>
                  <a:cxn ang="0">
                    <a:pos x="4125" y="2311"/>
                  </a:cxn>
                  <a:cxn ang="0">
                    <a:pos x="4369" y="2318"/>
                  </a:cxn>
                  <a:cxn ang="0">
                    <a:pos x="4554" y="2445"/>
                  </a:cxn>
                  <a:cxn ang="0">
                    <a:pos x="5015" y="2142"/>
                  </a:cxn>
                  <a:cxn ang="0">
                    <a:pos x="5404" y="2185"/>
                  </a:cxn>
                  <a:cxn ang="0">
                    <a:pos x="5732" y="2069"/>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p:spPr>
            <p:txBody>
              <a:bodyPr/>
              <a:lstStyle/>
              <a:p>
                <a:pPr eaLnBrk="0" hangingPunct="0">
                  <a:defRPr/>
                </a:pPr>
                <a:endParaRPr lang="en-US" sz="1800"/>
              </a:p>
            </p:txBody>
          </p:sp>
          <p:sp>
            <p:nvSpPr>
              <p:cNvPr id="56327" name="Freeform 7"/>
              <p:cNvSpPr>
                <a:spLocks/>
              </p:cNvSpPr>
              <p:nvPr/>
            </p:nvSpPr>
            <p:spPr bwMode="hidden">
              <a:xfrm>
                <a:off x="242" y="1145"/>
                <a:ext cx="5512" cy="2760"/>
              </a:xfrm>
              <a:custGeom>
                <a:avLst/>
                <a:gdLst/>
                <a:ahLst/>
                <a:cxnLst>
                  <a:cxn ang="0">
                    <a:pos x="240" y="0"/>
                  </a:cxn>
                  <a:cxn ang="0">
                    <a:pos x="0" y="336"/>
                  </a:cxn>
                  <a:cxn ang="0">
                    <a:pos x="82" y="821"/>
                  </a:cxn>
                  <a:cxn ang="0">
                    <a:pos x="243" y="873"/>
                  </a:cxn>
                  <a:cxn ang="0">
                    <a:pos x="473" y="1087"/>
                  </a:cxn>
                  <a:cxn ang="0">
                    <a:pos x="557" y="1441"/>
                  </a:cxn>
                  <a:cxn ang="0">
                    <a:pos x="839" y="1499"/>
                  </a:cxn>
                  <a:cxn ang="0">
                    <a:pos x="1258" y="1349"/>
                  </a:cxn>
                  <a:cxn ang="0">
                    <a:pos x="1307" y="1493"/>
                  </a:cxn>
                  <a:cxn ang="0">
                    <a:pos x="1621" y="1513"/>
                  </a:cxn>
                  <a:cxn ang="0">
                    <a:pos x="1862" y="1865"/>
                  </a:cxn>
                  <a:cxn ang="0">
                    <a:pos x="1668" y="2166"/>
                  </a:cxn>
                  <a:cxn ang="0">
                    <a:pos x="1308" y="2217"/>
                  </a:cxn>
                  <a:cxn ang="0">
                    <a:pos x="992" y="2172"/>
                  </a:cxn>
                  <a:cxn ang="0">
                    <a:pos x="903" y="2244"/>
                  </a:cxn>
                  <a:cxn ang="0">
                    <a:pos x="1008" y="2415"/>
                  </a:cxn>
                  <a:cxn ang="0">
                    <a:pos x="992" y="2538"/>
                  </a:cxn>
                  <a:cxn ang="0">
                    <a:pos x="1137" y="2760"/>
                  </a:cxn>
                  <a:cxn ang="0">
                    <a:pos x="1661" y="2623"/>
                  </a:cxn>
                  <a:cxn ang="0">
                    <a:pos x="1725" y="2492"/>
                  </a:cxn>
                  <a:cxn ang="0">
                    <a:pos x="1895" y="2551"/>
                  </a:cxn>
                  <a:cxn ang="0">
                    <a:pos x="2338" y="2448"/>
                  </a:cxn>
                  <a:cxn ang="0">
                    <a:pos x="2443" y="2714"/>
                  </a:cxn>
                  <a:cxn ang="0">
                    <a:pos x="2870" y="2541"/>
                  </a:cxn>
                  <a:cxn ang="0">
                    <a:pos x="3264" y="2591"/>
                  </a:cxn>
                  <a:cxn ang="0">
                    <a:pos x="3522" y="2427"/>
                  </a:cxn>
                  <a:cxn ang="0">
                    <a:pos x="3594" y="2081"/>
                  </a:cxn>
                  <a:cxn ang="0">
                    <a:pos x="4013" y="2087"/>
                  </a:cxn>
                  <a:cxn ang="0">
                    <a:pos x="4070" y="1924"/>
                  </a:cxn>
                  <a:cxn ang="0">
                    <a:pos x="4239" y="1931"/>
                  </a:cxn>
                  <a:cxn ang="0">
                    <a:pos x="4465" y="2094"/>
                  </a:cxn>
                  <a:cxn ang="0">
                    <a:pos x="4836" y="1814"/>
                  </a:cxn>
                  <a:cxn ang="0">
                    <a:pos x="5225" y="1785"/>
                  </a:cxn>
                  <a:cxn ang="0">
                    <a:pos x="5367" y="1571"/>
                  </a:cxn>
                  <a:cxn ang="0">
                    <a:pos x="5512" y="1585"/>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p:spPr>
            <p:txBody>
              <a:bodyPr/>
              <a:lstStyle/>
              <a:p>
                <a:pPr eaLnBrk="0" hangingPunct="0">
                  <a:defRPr/>
                </a:pPr>
                <a:endParaRPr lang="en-US" sz="1800"/>
              </a:p>
            </p:txBody>
          </p:sp>
          <p:sp>
            <p:nvSpPr>
              <p:cNvPr id="56328" name="Freeform 8"/>
              <p:cNvSpPr>
                <a:spLocks/>
              </p:cNvSpPr>
              <p:nvPr/>
            </p:nvSpPr>
            <p:spPr bwMode="hidden">
              <a:xfrm>
                <a:off x="4840" y="984"/>
                <a:ext cx="790" cy="1189"/>
              </a:xfrm>
              <a:custGeom>
                <a:avLst/>
                <a:gdLst/>
                <a:ahLst/>
                <a:cxnLst>
                  <a:cxn ang="0">
                    <a:pos x="139" y="0"/>
                  </a:cxn>
                  <a:cxn ang="0">
                    <a:pos x="210" y="233"/>
                  </a:cxn>
                  <a:cxn ang="0">
                    <a:pos x="159" y="643"/>
                  </a:cxn>
                  <a:cxn ang="0">
                    <a:pos x="454" y="771"/>
                  </a:cxn>
                  <a:cxn ang="0">
                    <a:pos x="605" y="1046"/>
                  </a:cxn>
                  <a:cxn ang="0">
                    <a:pos x="790" y="1189"/>
                  </a:cxn>
                  <a:cxn ang="0">
                    <a:pos x="540" y="1111"/>
                  </a:cxn>
                  <a:cxn ang="0">
                    <a:pos x="363" y="883"/>
                  </a:cxn>
                  <a:cxn ang="0">
                    <a:pos x="139" y="852"/>
                  </a:cxn>
                  <a:cxn ang="0">
                    <a:pos x="0" y="499"/>
                  </a:cxn>
                  <a:cxn ang="0">
                    <a:pos x="48" y="209"/>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p:spPr>
            <p:txBody>
              <a:bodyPr/>
              <a:lstStyle/>
              <a:p>
                <a:pPr eaLnBrk="0" hangingPunct="0">
                  <a:defRPr/>
                </a:pPr>
                <a:endParaRPr lang="en-US" sz="1800"/>
              </a:p>
            </p:txBody>
          </p:sp>
          <p:sp>
            <p:nvSpPr>
              <p:cNvPr id="56329" name="Freeform 9"/>
              <p:cNvSpPr>
                <a:spLocks/>
              </p:cNvSpPr>
              <p:nvPr/>
            </p:nvSpPr>
            <p:spPr bwMode="hidden">
              <a:xfrm>
                <a:off x="5173" y="896"/>
                <a:ext cx="579" cy="1117"/>
              </a:xfrm>
              <a:custGeom>
                <a:avLst/>
                <a:gdLst/>
                <a:ahLst/>
                <a:cxnLst>
                  <a:cxn ang="0">
                    <a:pos x="0" y="0"/>
                  </a:cxn>
                  <a:cxn ang="0">
                    <a:pos x="128" y="328"/>
                  </a:cxn>
                  <a:cxn ang="0">
                    <a:pos x="9" y="659"/>
                  </a:cxn>
                  <a:cxn ang="0">
                    <a:pos x="40" y="763"/>
                  </a:cxn>
                  <a:cxn ang="0">
                    <a:pos x="234" y="739"/>
                  </a:cxn>
                  <a:cxn ang="0">
                    <a:pos x="344" y="1055"/>
                  </a:cxn>
                  <a:cxn ang="0">
                    <a:pos x="579" y="1117"/>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p:spPr>
            <p:txBody>
              <a:bodyPr/>
              <a:lstStyle/>
              <a:p>
                <a:pPr eaLnBrk="0" hangingPunct="0">
                  <a:defRPr/>
                </a:pPr>
                <a:endParaRPr lang="en-US" sz="1800"/>
              </a:p>
            </p:txBody>
          </p:sp>
          <p:sp>
            <p:nvSpPr>
              <p:cNvPr id="56330" name="Freeform 10"/>
              <p:cNvSpPr>
                <a:spLocks/>
              </p:cNvSpPr>
              <p:nvPr/>
            </p:nvSpPr>
            <p:spPr bwMode="hidden">
              <a:xfrm>
                <a:off x="3291" y="968"/>
                <a:ext cx="2471" cy="2396"/>
              </a:xfrm>
              <a:custGeom>
                <a:avLst/>
                <a:gdLst/>
                <a:ahLst/>
                <a:cxnLst>
                  <a:cxn ang="0">
                    <a:pos x="1118" y="0"/>
                  </a:cxn>
                  <a:cxn ang="0">
                    <a:pos x="1179" y="225"/>
                  </a:cxn>
                  <a:cxn ang="0">
                    <a:pos x="1393" y="339"/>
                  </a:cxn>
                  <a:cxn ang="0">
                    <a:pos x="1404" y="548"/>
                  </a:cxn>
                  <a:cxn ang="0">
                    <a:pos x="1342" y="732"/>
                  </a:cxn>
                  <a:cxn ang="0">
                    <a:pos x="1434" y="925"/>
                  </a:cxn>
                  <a:cxn ang="0">
                    <a:pos x="1455" y="1109"/>
                  </a:cxn>
                  <a:cxn ang="0">
                    <a:pos x="1311" y="1142"/>
                  </a:cxn>
                  <a:cxn ang="0">
                    <a:pos x="926" y="1384"/>
                  </a:cxn>
                  <a:cxn ang="0">
                    <a:pos x="975" y="1456"/>
                  </a:cxn>
                  <a:cxn ang="0">
                    <a:pos x="956" y="1624"/>
                  </a:cxn>
                  <a:cxn ang="0">
                    <a:pos x="782" y="1817"/>
                  </a:cxn>
                  <a:cxn ang="0">
                    <a:pos x="539" y="1978"/>
                  </a:cxn>
                  <a:cxn ang="0">
                    <a:pos x="152" y="2026"/>
                  </a:cxn>
                  <a:cxn ang="0">
                    <a:pos x="19" y="2251"/>
                  </a:cxn>
                  <a:cxn ang="0">
                    <a:pos x="0" y="2396"/>
                  </a:cxn>
                  <a:cxn ang="0">
                    <a:pos x="213" y="2179"/>
                  </a:cxn>
                  <a:cxn ang="0">
                    <a:pos x="629" y="2090"/>
                  </a:cxn>
                  <a:cxn ang="0">
                    <a:pos x="894" y="1906"/>
                  </a:cxn>
                  <a:cxn ang="0">
                    <a:pos x="1230" y="1986"/>
                  </a:cxn>
                  <a:cxn ang="0">
                    <a:pos x="1668" y="1906"/>
                  </a:cxn>
                  <a:cxn ang="0">
                    <a:pos x="1983" y="1745"/>
                  </a:cxn>
                  <a:cxn ang="0">
                    <a:pos x="2014" y="1600"/>
                  </a:cxn>
                  <a:cxn ang="0">
                    <a:pos x="2237" y="1496"/>
                  </a:cxn>
                  <a:cxn ang="0">
                    <a:pos x="2359" y="1552"/>
                  </a:cxn>
                  <a:cxn ang="0">
                    <a:pos x="2471" y="1479"/>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p:spPr>
            <p:txBody>
              <a:bodyPr/>
              <a:lstStyle/>
              <a:p>
                <a:pPr eaLnBrk="0" hangingPunct="0">
                  <a:defRPr/>
                </a:pPr>
                <a:endParaRPr lang="en-US" sz="1800"/>
              </a:p>
            </p:txBody>
          </p:sp>
          <p:sp>
            <p:nvSpPr>
              <p:cNvPr id="56331" name="Freeform 11"/>
              <p:cNvSpPr>
                <a:spLocks/>
              </p:cNvSpPr>
              <p:nvPr/>
            </p:nvSpPr>
            <p:spPr bwMode="hidden">
              <a:xfrm>
                <a:off x="2366" y="1067"/>
                <a:ext cx="1399" cy="1349"/>
              </a:xfrm>
              <a:custGeom>
                <a:avLst/>
                <a:gdLst/>
                <a:ahLst/>
                <a:cxnLst>
                  <a:cxn ang="0">
                    <a:pos x="620" y="155"/>
                  </a:cxn>
                  <a:cxn ang="0">
                    <a:pos x="421" y="155"/>
                  </a:cxn>
                  <a:cxn ang="0">
                    <a:pos x="205" y="507"/>
                  </a:cxn>
                  <a:cxn ang="0">
                    <a:pos x="0" y="673"/>
                  </a:cxn>
                  <a:cxn ang="0">
                    <a:pos x="487" y="783"/>
                  </a:cxn>
                  <a:cxn ang="0">
                    <a:pos x="425" y="1009"/>
                  </a:cxn>
                  <a:cxn ang="0">
                    <a:pos x="617" y="1086"/>
                  </a:cxn>
                  <a:cxn ang="0">
                    <a:pos x="498" y="1349"/>
                  </a:cxn>
                  <a:cxn ang="0">
                    <a:pos x="961" y="1035"/>
                  </a:cxn>
                  <a:cxn ang="0">
                    <a:pos x="926" y="776"/>
                  </a:cxn>
                  <a:cxn ang="0">
                    <a:pos x="1181" y="749"/>
                  </a:cxn>
                  <a:cxn ang="0">
                    <a:pos x="1399" y="601"/>
                  </a:cxn>
                  <a:cxn ang="0">
                    <a:pos x="1315" y="416"/>
                  </a:cxn>
                  <a:cxn ang="0">
                    <a:pos x="1341" y="196"/>
                  </a:cxn>
                  <a:cxn ang="0">
                    <a:pos x="1171" y="164"/>
                  </a:cxn>
                  <a:cxn ang="0">
                    <a:pos x="928" y="0"/>
                  </a:cxn>
                  <a:cxn ang="0">
                    <a:pos x="620" y="155"/>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p:spPr>
            <p:txBody>
              <a:bodyPr/>
              <a:lstStyle/>
              <a:p>
                <a:pPr eaLnBrk="0" hangingPunct="0">
                  <a:defRPr/>
                </a:pPr>
                <a:endParaRPr lang="en-US" sz="1800"/>
              </a:p>
            </p:txBody>
          </p:sp>
          <p:sp>
            <p:nvSpPr>
              <p:cNvPr id="56332" name="Freeform 12"/>
              <p:cNvSpPr>
                <a:spLocks/>
              </p:cNvSpPr>
              <p:nvPr/>
            </p:nvSpPr>
            <p:spPr bwMode="hidden">
              <a:xfrm>
                <a:off x="4275" y="2031"/>
                <a:ext cx="1256" cy="810"/>
              </a:xfrm>
              <a:custGeom>
                <a:avLst/>
                <a:gdLst/>
                <a:ahLst/>
                <a:cxnLst>
                  <a:cxn ang="0">
                    <a:pos x="719" y="183"/>
                  </a:cxn>
                  <a:cxn ang="0">
                    <a:pos x="760" y="33"/>
                  </a:cxn>
                  <a:cxn ang="0">
                    <a:pos x="884" y="0"/>
                  </a:cxn>
                  <a:cxn ang="0">
                    <a:pos x="983" y="78"/>
                  </a:cxn>
                  <a:cxn ang="0">
                    <a:pos x="1082" y="248"/>
                  </a:cxn>
                  <a:cxn ang="0">
                    <a:pos x="1256" y="229"/>
                  </a:cxn>
                  <a:cxn ang="0">
                    <a:pos x="1248" y="359"/>
                  </a:cxn>
                  <a:cxn ang="0">
                    <a:pos x="1016" y="431"/>
                  </a:cxn>
                  <a:cxn ang="0">
                    <a:pos x="879" y="417"/>
                  </a:cxn>
                  <a:cxn ang="0">
                    <a:pos x="719" y="481"/>
                  </a:cxn>
                  <a:cxn ang="0">
                    <a:pos x="591" y="633"/>
                  </a:cxn>
                  <a:cxn ang="0">
                    <a:pos x="423" y="537"/>
                  </a:cxn>
                  <a:cxn ang="0">
                    <a:pos x="256" y="810"/>
                  </a:cxn>
                  <a:cxn ang="0">
                    <a:pos x="66" y="764"/>
                  </a:cxn>
                  <a:cxn ang="0">
                    <a:pos x="0" y="601"/>
                  </a:cxn>
                  <a:cxn ang="0">
                    <a:pos x="157" y="483"/>
                  </a:cxn>
                  <a:cxn ang="0">
                    <a:pos x="248" y="281"/>
                  </a:cxn>
                  <a:cxn ang="0">
                    <a:pos x="438" y="150"/>
                  </a:cxn>
                  <a:cxn ang="0">
                    <a:pos x="719" y="189"/>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p:spPr>
            <p:txBody>
              <a:bodyPr/>
              <a:lstStyle/>
              <a:p>
                <a:pPr eaLnBrk="0" hangingPunct="0">
                  <a:defRPr/>
                </a:pPr>
                <a:endParaRPr lang="en-US" sz="1800"/>
              </a:p>
            </p:txBody>
          </p:sp>
          <p:sp>
            <p:nvSpPr>
              <p:cNvPr id="56333" name="Freeform 13"/>
              <p:cNvSpPr>
                <a:spLocks/>
              </p:cNvSpPr>
              <p:nvPr/>
            </p:nvSpPr>
            <p:spPr bwMode="hidden">
              <a:xfrm>
                <a:off x="2914" y="3476"/>
                <a:ext cx="2848" cy="788"/>
              </a:xfrm>
              <a:custGeom>
                <a:avLst/>
                <a:gdLst/>
                <a:ahLst/>
                <a:cxnLst>
                  <a:cxn ang="0">
                    <a:pos x="2838" y="16"/>
                  </a:cxn>
                  <a:cxn ang="0">
                    <a:pos x="2493" y="0"/>
                  </a:cxn>
                  <a:cxn ang="0">
                    <a:pos x="2278" y="81"/>
                  </a:cxn>
                  <a:cxn ang="0">
                    <a:pos x="1936" y="44"/>
                  </a:cxn>
                  <a:cxn ang="0">
                    <a:pos x="1739" y="354"/>
                  </a:cxn>
                  <a:cxn ang="0">
                    <a:pos x="1600" y="212"/>
                  </a:cxn>
                  <a:cxn ang="0">
                    <a:pos x="1352" y="308"/>
                  </a:cxn>
                  <a:cxn ang="0">
                    <a:pos x="1445" y="515"/>
                  </a:cxn>
                  <a:cxn ang="0">
                    <a:pos x="1072" y="412"/>
                  </a:cxn>
                  <a:cxn ang="0">
                    <a:pos x="888" y="540"/>
                  </a:cxn>
                  <a:cxn ang="0">
                    <a:pos x="0" y="660"/>
                  </a:cxn>
                  <a:cxn ang="0">
                    <a:pos x="288" y="788"/>
                  </a:cxn>
                  <a:cxn ang="0">
                    <a:pos x="1040" y="676"/>
                  </a:cxn>
                  <a:cxn ang="0">
                    <a:pos x="1272" y="748"/>
                  </a:cxn>
                  <a:cxn ang="0">
                    <a:pos x="2096" y="691"/>
                  </a:cxn>
                  <a:cxn ang="0">
                    <a:pos x="2320" y="748"/>
                  </a:cxn>
                  <a:cxn ang="0">
                    <a:pos x="2456" y="596"/>
                  </a:cxn>
                  <a:cxn ang="0">
                    <a:pos x="2712" y="716"/>
                  </a:cxn>
                  <a:cxn ang="0">
                    <a:pos x="2716" y="339"/>
                  </a:cxn>
                  <a:cxn ang="0">
                    <a:pos x="2848" y="258"/>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p:spPr>
            <p:txBody>
              <a:bodyPr/>
              <a:lstStyle/>
              <a:p>
                <a:pPr eaLnBrk="0" hangingPunct="0">
                  <a:defRPr/>
                </a:pPr>
                <a:endParaRPr lang="en-US" sz="1800"/>
              </a:p>
            </p:txBody>
          </p:sp>
          <p:sp>
            <p:nvSpPr>
              <p:cNvPr id="56334" name="Freeform 14"/>
              <p:cNvSpPr>
                <a:spLocks/>
              </p:cNvSpPr>
              <p:nvPr/>
            </p:nvSpPr>
            <p:spPr bwMode="hidden">
              <a:xfrm>
                <a:off x="5443" y="922"/>
                <a:ext cx="319" cy="854"/>
              </a:xfrm>
              <a:custGeom>
                <a:avLst/>
                <a:gdLst/>
                <a:ahLst/>
                <a:cxnLst>
                  <a:cxn ang="0">
                    <a:pos x="0" y="0"/>
                  </a:cxn>
                  <a:cxn ang="0">
                    <a:pos x="106" y="313"/>
                  </a:cxn>
                  <a:cxn ang="0">
                    <a:pos x="106" y="634"/>
                  </a:cxn>
                  <a:cxn ang="0">
                    <a:pos x="268" y="854"/>
                  </a:cxn>
                  <a:cxn ang="0">
                    <a:pos x="278" y="577"/>
                  </a:cxn>
                  <a:cxn ang="0">
                    <a:pos x="238" y="400"/>
                  </a:cxn>
                  <a:cxn ang="0">
                    <a:pos x="319" y="240"/>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p:spPr>
            <p:txBody>
              <a:bodyPr/>
              <a:lstStyle/>
              <a:p>
                <a:pPr eaLnBrk="0" hangingPunct="0">
                  <a:defRPr/>
                </a:pPr>
                <a:endParaRPr lang="en-US" sz="1800"/>
              </a:p>
            </p:txBody>
          </p:sp>
          <p:sp>
            <p:nvSpPr>
              <p:cNvPr id="56335" name="Freeform 15"/>
              <p:cNvSpPr>
                <a:spLocks/>
              </p:cNvSpPr>
              <p:nvPr/>
            </p:nvSpPr>
            <p:spPr bwMode="hidden">
              <a:xfrm>
                <a:off x="4954" y="3568"/>
                <a:ext cx="646" cy="392"/>
              </a:xfrm>
              <a:custGeom>
                <a:avLst/>
                <a:gdLst/>
                <a:ahLst/>
                <a:cxnLst>
                  <a:cxn ang="0">
                    <a:pos x="504" y="0"/>
                  </a:cxn>
                  <a:cxn ang="0">
                    <a:pos x="320" y="61"/>
                  </a:cxn>
                  <a:cxn ang="0">
                    <a:pos x="238" y="109"/>
                  </a:cxn>
                  <a:cxn ang="0">
                    <a:pos x="144" y="216"/>
                  </a:cxn>
                  <a:cxn ang="0">
                    <a:pos x="0" y="392"/>
                  </a:cxn>
                  <a:cxn ang="0">
                    <a:pos x="360" y="263"/>
                  </a:cxn>
                  <a:cxn ang="0">
                    <a:pos x="432" y="182"/>
                  </a:cxn>
                  <a:cxn ang="0">
                    <a:pos x="646" y="142"/>
                  </a:cxn>
                  <a:cxn ang="0">
                    <a:pos x="504" y="0"/>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p:spPr>
            <p:txBody>
              <a:bodyPr/>
              <a:lstStyle/>
              <a:p>
                <a:pPr eaLnBrk="0" hangingPunct="0">
                  <a:defRPr/>
                </a:pPr>
                <a:endParaRPr lang="en-US" sz="1800"/>
              </a:p>
            </p:txBody>
          </p:sp>
          <p:sp>
            <p:nvSpPr>
              <p:cNvPr id="56336" name="Freeform 16"/>
              <p:cNvSpPr>
                <a:spLocks/>
              </p:cNvSpPr>
              <p:nvPr/>
            </p:nvSpPr>
            <p:spPr bwMode="hidden">
              <a:xfrm>
                <a:off x="50" y="2400"/>
                <a:ext cx="2736" cy="1920"/>
              </a:xfrm>
              <a:custGeom>
                <a:avLst/>
                <a:gdLst/>
                <a:ahLst/>
                <a:cxnLst>
                  <a:cxn ang="0">
                    <a:pos x="0" y="0"/>
                  </a:cxn>
                  <a:cxn ang="0">
                    <a:pos x="96" y="336"/>
                  </a:cxn>
                  <a:cxn ang="0">
                    <a:pos x="384" y="384"/>
                  </a:cxn>
                  <a:cxn ang="0">
                    <a:pos x="576" y="720"/>
                  </a:cxn>
                  <a:cxn ang="0">
                    <a:pos x="528" y="960"/>
                  </a:cxn>
                  <a:cxn ang="0">
                    <a:pos x="672" y="1104"/>
                  </a:cxn>
                  <a:cxn ang="0">
                    <a:pos x="576" y="1392"/>
                  </a:cxn>
                  <a:cxn ang="0">
                    <a:pos x="624" y="1632"/>
                  </a:cxn>
                  <a:cxn ang="0">
                    <a:pos x="1488" y="1872"/>
                  </a:cxn>
                  <a:cxn ang="0">
                    <a:pos x="1680" y="1728"/>
                  </a:cxn>
                  <a:cxn ang="0">
                    <a:pos x="2208" y="1728"/>
                  </a:cxn>
                  <a:cxn ang="0">
                    <a:pos x="2304" y="1632"/>
                  </a:cxn>
                  <a:cxn ang="0">
                    <a:pos x="2736" y="1872"/>
                  </a:cxn>
                  <a:cxn ang="0">
                    <a:pos x="2640" y="1920"/>
                  </a:cxn>
                  <a:cxn ang="0">
                    <a:pos x="2304" y="1824"/>
                  </a:cxn>
                  <a:cxn ang="0">
                    <a:pos x="2160" y="1872"/>
                  </a:cxn>
                  <a:cxn ang="0">
                    <a:pos x="1632" y="1920"/>
                  </a:cxn>
                  <a:cxn ang="0">
                    <a:pos x="1440" y="1920"/>
                  </a:cxn>
                  <a:cxn ang="0">
                    <a:pos x="480" y="1824"/>
                  </a:cxn>
                  <a:cxn ang="0">
                    <a:pos x="192" y="1872"/>
                  </a:cxn>
                  <a:cxn ang="0">
                    <a:pos x="96" y="1680"/>
                  </a:cxn>
                  <a:cxn ang="0">
                    <a:pos x="288" y="1440"/>
                  </a:cxn>
                  <a:cxn ang="0">
                    <a:pos x="336" y="1104"/>
                  </a:cxn>
                  <a:cxn ang="0">
                    <a:pos x="144" y="864"/>
                  </a:cxn>
                  <a:cxn ang="0">
                    <a:pos x="240" y="624"/>
                  </a:cxn>
                  <a:cxn ang="0">
                    <a:pos x="48" y="528"/>
                  </a:cxn>
                  <a:cxn ang="0">
                    <a:pos x="0" y="0"/>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p:spPr>
            <p:txBody>
              <a:bodyPr/>
              <a:lstStyle/>
              <a:p>
                <a:pPr eaLnBrk="0" hangingPunct="0">
                  <a:defRPr/>
                </a:pPr>
                <a:endParaRPr lang="en-US" sz="1800"/>
              </a:p>
            </p:txBody>
          </p:sp>
        </p:grpSp>
        <p:grpSp>
          <p:nvGrpSpPr>
            <p:cNvPr id="1033" name="Group 17"/>
            <p:cNvGrpSpPr>
              <a:grpSpLocks/>
            </p:cNvGrpSpPr>
            <p:nvPr/>
          </p:nvGrpSpPr>
          <p:grpSpPr bwMode="auto">
            <a:xfrm>
              <a:off x="0" y="2291"/>
              <a:ext cx="1385" cy="1702"/>
              <a:chOff x="0" y="2291"/>
              <a:chExt cx="1385" cy="1702"/>
            </a:xfrm>
          </p:grpSpPr>
          <p:sp>
            <p:nvSpPr>
              <p:cNvPr id="56338" name="Rectangle 18"/>
              <p:cNvSpPr>
                <a:spLocks noChangeArrowheads="1"/>
              </p:cNvSpPr>
              <p:nvPr/>
            </p:nvSpPr>
            <p:spPr bwMode="ltGray">
              <a:xfrm rot="6798887">
                <a:off x="63" y="3882"/>
                <a:ext cx="7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39" name="Rectangle 19"/>
              <p:cNvSpPr>
                <a:spLocks noChangeArrowheads="1"/>
              </p:cNvSpPr>
              <p:nvPr/>
            </p:nvSpPr>
            <p:spPr bwMode="ltGray">
              <a:xfrm rot="6798887">
                <a:off x="33" y="3880"/>
                <a:ext cx="7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40" name="Rectangle 20"/>
              <p:cNvSpPr>
                <a:spLocks noChangeArrowheads="1"/>
              </p:cNvSpPr>
              <p:nvPr/>
            </p:nvSpPr>
            <p:spPr bwMode="ltGray">
              <a:xfrm rot="6798887">
                <a:off x="7" y="3874"/>
                <a:ext cx="7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41" name="Rectangle 21"/>
              <p:cNvSpPr>
                <a:spLocks noChangeArrowheads="1"/>
              </p:cNvSpPr>
              <p:nvPr/>
            </p:nvSpPr>
            <p:spPr bwMode="ltGray">
              <a:xfrm rot="5999912">
                <a:off x="209" y="3884"/>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42" name="Rectangle 22"/>
              <p:cNvSpPr>
                <a:spLocks noChangeArrowheads="1"/>
              </p:cNvSpPr>
              <p:nvPr/>
            </p:nvSpPr>
            <p:spPr bwMode="ltGray">
              <a:xfrm rot="5999912">
                <a:off x="183" y="3888"/>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43" name="Rectangle 23"/>
              <p:cNvSpPr>
                <a:spLocks noChangeArrowheads="1"/>
              </p:cNvSpPr>
              <p:nvPr/>
            </p:nvSpPr>
            <p:spPr bwMode="ltGray">
              <a:xfrm rot="6250138">
                <a:off x="153" y="3888"/>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44" name="Rectangle 24"/>
              <p:cNvSpPr>
                <a:spLocks noChangeArrowheads="1"/>
              </p:cNvSpPr>
              <p:nvPr/>
            </p:nvSpPr>
            <p:spPr bwMode="ltGray">
              <a:xfrm rot="6238076">
                <a:off x="123" y="3886"/>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45" name="Rectangle 25"/>
              <p:cNvSpPr>
                <a:spLocks noChangeArrowheads="1"/>
              </p:cNvSpPr>
              <p:nvPr/>
            </p:nvSpPr>
            <p:spPr bwMode="ltGray">
              <a:xfrm rot="5380717">
                <a:off x="363" y="3868"/>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46" name="Rectangle 26"/>
              <p:cNvSpPr>
                <a:spLocks noChangeArrowheads="1"/>
              </p:cNvSpPr>
              <p:nvPr/>
            </p:nvSpPr>
            <p:spPr bwMode="ltGray">
              <a:xfrm rot="5380717">
                <a:off x="333" y="3872"/>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47" name="Rectangle 27"/>
              <p:cNvSpPr>
                <a:spLocks noChangeArrowheads="1"/>
              </p:cNvSpPr>
              <p:nvPr/>
            </p:nvSpPr>
            <p:spPr bwMode="ltGray">
              <a:xfrm rot="5583200">
                <a:off x="303" y="3876"/>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48" name="Rectangle 28"/>
              <p:cNvSpPr>
                <a:spLocks noChangeArrowheads="1"/>
              </p:cNvSpPr>
              <p:nvPr/>
            </p:nvSpPr>
            <p:spPr bwMode="ltGray">
              <a:xfrm rot="5737625">
                <a:off x="271" y="3882"/>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49" name="Rectangle 29"/>
              <p:cNvSpPr>
                <a:spLocks noChangeArrowheads="1"/>
              </p:cNvSpPr>
              <p:nvPr/>
            </p:nvSpPr>
            <p:spPr bwMode="ltGray">
              <a:xfrm rot="4715477">
                <a:off x="517" y="3828"/>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50" name="Rectangle 30"/>
              <p:cNvSpPr>
                <a:spLocks noChangeArrowheads="1"/>
              </p:cNvSpPr>
              <p:nvPr/>
            </p:nvSpPr>
            <p:spPr bwMode="ltGray">
              <a:xfrm rot="4924949">
                <a:off x="486" y="3834"/>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51" name="Rectangle 31"/>
              <p:cNvSpPr>
                <a:spLocks noChangeArrowheads="1"/>
              </p:cNvSpPr>
              <p:nvPr/>
            </p:nvSpPr>
            <p:spPr bwMode="ltGray">
              <a:xfrm rot="4924949">
                <a:off x="456" y="3848"/>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52" name="Rectangle 32"/>
              <p:cNvSpPr>
                <a:spLocks noChangeArrowheads="1"/>
              </p:cNvSpPr>
              <p:nvPr/>
            </p:nvSpPr>
            <p:spPr bwMode="ltGray">
              <a:xfrm rot="5041352">
                <a:off x="427" y="3850"/>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53" name="Rectangle 33"/>
              <p:cNvSpPr>
                <a:spLocks noChangeArrowheads="1"/>
              </p:cNvSpPr>
              <p:nvPr/>
            </p:nvSpPr>
            <p:spPr bwMode="ltGray">
              <a:xfrm rot="3816889">
                <a:off x="664" y="3762"/>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54" name="Rectangle 34"/>
              <p:cNvSpPr>
                <a:spLocks noChangeArrowheads="1"/>
              </p:cNvSpPr>
              <p:nvPr/>
            </p:nvSpPr>
            <p:spPr bwMode="ltGray">
              <a:xfrm rot="3816889">
                <a:off x="634" y="3780"/>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55" name="Rectangle 35"/>
              <p:cNvSpPr>
                <a:spLocks noChangeArrowheads="1"/>
              </p:cNvSpPr>
              <p:nvPr/>
            </p:nvSpPr>
            <p:spPr bwMode="ltGray">
              <a:xfrm rot="4104184">
                <a:off x="606" y="3790"/>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56" name="Rectangle 36"/>
              <p:cNvSpPr>
                <a:spLocks noChangeArrowheads="1"/>
              </p:cNvSpPr>
              <p:nvPr/>
            </p:nvSpPr>
            <p:spPr bwMode="ltGray">
              <a:xfrm rot="4325343">
                <a:off x="575" y="3804"/>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57" name="Rectangle 37"/>
              <p:cNvSpPr>
                <a:spLocks noChangeArrowheads="1"/>
              </p:cNvSpPr>
              <p:nvPr/>
            </p:nvSpPr>
            <p:spPr bwMode="ltGray">
              <a:xfrm rot="3368036">
                <a:off x="800" y="3682"/>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58" name="Rectangle 38"/>
              <p:cNvSpPr>
                <a:spLocks noChangeArrowheads="1"/>
              </p:cNvSpPr>
              <p:nvPr/>
            </p:nvSpPr>
            <p:spPr bwMode="ltGray">
              <a:xfrm rot="3368036">
                <a:off x="772" y="3698"/>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59" name="Rectangle 39"/>
              <p:cNvSpPr>
                <a:spLocks noChangeArrowheads="1"/>
              </p:cNvSpPr>
              <p:nvPr/>
            </p:nvSpPr>
            <p:spPr bwMode="ltGray">
              <a:xfrm rot="3368036">
                <a:off x="746" y="3716"/>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60" name="Rectangle 40"/>
              <p:cNvSpPr>
                <a:spLocks noChangeArrowheads="1"/>
              </p:cNvSpPr>
              <p:nvPr/>
            </p:nvSpPr>
            <p:spPr bwMode="ltGray">
              <a:xfrm rot="3816889">
                <a:off x="717" y="3734"/>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61" name="Rectangle 41"/>
              <p:cNvSpPr>
                <a:spLocks noChangeArrowheads="1"/>
              </p:cNvSpPr>
              <p:nvPr/>
            </p:nvSpPr>
            <p:spPr bwMode="ltGray">
              <a:xfrm rot="2302266">
                <a:off x="923" y="3587"/>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62" name="Rectangle 42"/>
              <p:cNvSpPr>
                <a:spLocks noChangeArrowheads="1"/>
              </p:cNvSpPr>
              <p:nvPr/>
            </p:nvSpPr>
            <p:spPr bwMode="ltGray">
              <a:xfrm rot="2302266">
                <a:off x="899" y="3606"/>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63" name="Rectangle 43"/>
              <p:cNvSpPr>
                <a:spLocks noChangeArrowheads="1"/>
              </p:cNvSpPr>
              <p:nvPr/>
            </p:nvSpPr>
            <p:spPr bwMode="ltGray">
              <a:xfrm rot="2707562">
                <a:off x="876" y="3626"/>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64" name="Rectangle 44"/>
              <p:cNvSpPr>
                <a:spLocks noChangeArrowheads="1"/>
              </p:cNvSpPr>
              <p:nvPr/>
            </p:nvSpPr>
            <p:spPr bwMode="ltGray">
              <a:xfrm rot="2707562">
                <a:off x="850" y="3644"/>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65" name="Rectangle 45"/>
              <p:cNvSpPr>
                <a:spLocks noChangeArrowheads="1"/>
              </p:cNvSpPr>
              <p:nvPr/>
            </p:nvSpPr>
            <p:spPr bwMode="ltGray">
              <a:xfrm rot="1525830">
                <a:off x="1027" y="3473"/>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66" name="Rectangle 46"/>
              <p:cNvSpPr>
                <a:spLocks noChangeArrowheads="1"/>
              </p:cNvSpPr>
              <p:nvPr/>
            </p:nvSpPr>
            <p:spPr bwMode="ltGray">
              <a:xfrm rot="1525830">
                <a:off x="1009" y="3497"/>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67" name="Rectangle 47"/>
              <p:cNvSpPr>
                <a:spLocks noChangeArrowheads="1"/>
              </p:cNvSpPr>
              <p:nvPr/>
            </p:nvSpPr>
            <p:spPr bwMode="ltGray">
              <a:xfrm rot="1788117">
                <a:off x="990" y="3519"/>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68" name="Rectangle 48"/>
              <p:cNvSpPr>
                <a:spLocks noChangeArrowheads="1"/>
              </p:cNvSpPr>
              <p:nvPr/>
            </p:nvSpPr>
            <p:spPr bwMode="ltGray">
              <a:xfrm rot="1788117">
                <a:off x="969" y="3544"/>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69" name="Rectangle 49"/>
              <p:cNvSpPr>
                <a:spLocks noChangeArrowheads="1"/>
              </p:cNvSpPr>
              <p:nvPr/>
            </p:nvSpPr>
            <p:spPr bwMode="ltGray">
              <a:xfrm rot="841630">
                <a:off x="1113" y="3355"/>
                <a:ext cx="7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70" name="Rectangle 50"/>
              <p:cNvSpPr>
                <a:spLocks noChangeArrowheads="1"/>
              </p:cNvSpPr>
              <p:nvPr/>
            </p:nvSpPr>
            <p:spPr bwMode="ltGray">
              <a:xfrm rot="841630">
                <a:off x="1100" y="3378"/>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71" name="Rectangle 51"/>
              <p:cNvSpPr>
                <a:spLocks noChangeArrowheads="1"/>
              </p:cNvSpPr>
              <p:nvPr/>
            </p:nvSpPr>
            <p:spPr bwMode="ltGray">
              <a:xfrm rot="1308689">
                <a:off x="1086" y="3404"/>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72" name="Rectangle 52"/>
              <p:cNvSpPr>
                <a:spLocks noChangeArrowheads="1"/>
              </p:cNvSpPr>
              <p:nvPr/>
            </p:nvSpPr>
            <p:spPr bwMode="ltGray">
              <a:xfrm rot="1308689">
                <a:off x="1064" y="3425"/>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73" name="Rectangle 53"/>
              <p:cNvSpPr>
                <a:spLocks noChangeArrowheads="1"/>
              </p:cNvSpPr>
              <p:nvPr/>
            </p:nvSpPr>
            <p:spPr bwMode="ltGray">
              <a:xfrm rot="469913">
                <a:off x="1172" y="3225"/>
                <a:ext cx="81"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74" name="Rectangle 54"/>
              <p:cNvSpPr>
                <a:spLocks noChangeArrowheads="1"/>
              </p:cNvSpPr>
              <p:nvPr/>
            </p:nvSpPr>
            <p:spPr bwMode="ltGray">
              <a:xfrm rot="559869">
                <a:off x="1162" y="3250"/>
                <a:ext cx="81"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75" name="Rectangle 55"/>
              <p:cNvSpPr>
                <a:spLocks noChangeArrowheads="1"/>
              </p:cNvSpPr>
              <p:nvPr/>
            </p:nvSpPr>
            <p:spPr bwMode="ltGray">
              <a:xfrm rot="734079">
                <a:off x="1154" y="3276"/>
                <a:ext cx="81"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76" name="Rectangle 56"/>
              <p:cNvSpPr>
                <a:spLocks noChangeArrowheads="1"/>
              </p:cNvSpPr>
              <p:nvPr/>
            </p:nvSpPr>
            <p:spPr bwMode="ltGray">
              <a:xfrm rot="734079">
                <a:off x="1141" y="3304"/>
                <a:ext cx="7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77" name="Rectangle 57"/>
              <p:cNvSpPr>
                <a:spLocks noChangeArrowheads="1"/>
              </p:cNvSpPr>
              <p:nvPr/>
            </p:nvSpPr>
            <p:spPr bwMode="ltGray">
              <a:xfrm rot="-293905">
                <a:off x="1211" y="3096"/>
                <a:ext cx="81"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78" name="Rectangle 58"/>
              <p:cNvSpPr>
                <a:spLocks noChangeArrowheads="1"/>
              </p:cNvSpPr>
              <p:nvPr/>
            </p:nvSpPr>
            <p:spPr bwMode="ltGray">
              <a:xfrm rot="-8">
                <a:off x="1201" y="3122"/>
                <a:ext cx="81"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79" name="Rectangle 59"/>
              <p:cNvSpPr>
                <a:spLocks noChangeArrowheads="1"/>
              </p:cNvSpPr>
              <p:nvPr/>
            </p:nvSpPr>
            <p:spPr bwMode="ltGray">
              <a:xfrm rot="-8">
                <a:off x="1200" y="3147"/>
                <a:ext cx="81"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80" name="Rectangle 60"/>
              <p:cNvSpPr>
                <a:spLocks noChangeArrowheads="1"/>
              </p:cNvSpPr>
              <p:nvPr/>
            </p:nvSpPr>
            <p:spPr bwMode="ltGray">
              <a:xfrm rot="214188">
                <a:off x="1189" y="3173"/>
                <a:ext cx="81"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81" name="Rectangle 61"/>
              <p:cNvSpPr>
                <a:spLocks noChangeArrowheads="1"/>
              </p:cNvSpPr>
              <p:nvPr/>
            </p:nvSpPr>
            <p:spPr bwMode="ltGray">
              <a:xfrm rot="-682388">
                <a:off x="1219" y="2965"/>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82" name="Rectangle 62"/>
              <p:cNvSpPr>
                <a:spLocks noChangeArrowheads="1"/>
              </p:cNvSpPr>
              <p:nvPr/>
            </p:nvSpPr>
            <p:spPr bwMode="ltGray">
              <a:xfrm rot="-480400">
                <a:off x="1220" y="2991"/>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83" name="Rectangle 63"/>
              <p:cNvSpPr>
                <a:spLocks noChangeArrowheads="1"/>
              </p:cNvSpPr>
              <p:nvPr/>
            </p:nvSpPr>
            <p:spPr bwMode="ltGray">
              <a:xfrm rot="-480400">
                <a:off x="1220" y="3015"/>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84" name="Rectangle 64"/>
              <p:cNvSpPr>
                <a:spLocks noChangeArrowheads="1"/>
              </p:cNvSpPr>
              <p:nvPr/>
            </p:nvSpPr>
            <p:spPr bwMode="ltGray">
              <a:xfrm rot="-270546">
                <a:off x="1219" y="3041"/>
                <a:ext cx="81"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85" name="Rectangle 65"/>
              <p:cNvSpPr>
                <a:spLocks noChangeArrowheads="1"/>
              </p:cNvSpPr>
              <p:nvPr/>
            </p:nvSpPr>
            <p:spPr bwMode="ltGray">
              <a:xfrm rot="-1132286">
                <a:off x="1207" y="2843"/>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86" name="Rectangle 66"/>
              <p:cNvSpPr>
                <a:spLocks noChangeArrowheads="1"/>
              </p:cNvSpPr>
              <p:nvPr/>
            </p:nvSpPr>
            <p:spPr bwMode="ltGray">
              <a:xfrm rot="-969272">
                <a:off x="1213" y="2864"/>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87" name="Rectangle 67"/>
              <p:cNvSpPr>
                <a:spLocks noChangeArrowheads="1"/>
              </p:cNvSpPr>
              <p:nvPr/>
            </p:nvSpPr>
            <p:spPr bwMode="ltGray">
              <a:xfrm rot="-969272">
                <a:off x="1216" y="2888"/>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88" name="Rectangle 68"/>
              <p:cNvSpPr>
                <a:spLocks noChangeArrowheads="1"/>
              </p:cNvSpPr>
              <p:nvPr/>
            </p:nvSpPr>
            <p:spPr bwMode="ltGray">
              <a:xfrm rot="-806259">
                <a:off x="1219" y="2915"/>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89" name="Rectangle 69"/>
              <p:cNvSpPr>
                <a:spLocks noChangeArrowheads="1"/>
              </p:cNvSpPr>
              <p:nvPr/>
            </p:nvSpPr>
            <p:spPr bwMode="ltGray">
              <a:xfrm rot="-1543941">
                <a:off x="1165" y="2727"/>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90" name="Rectangle 70"/>
              <p:cNvSpPr>
                <a:spLocks noChangeArrowheads="1"/>
              </p:cNvSpPr>
              <p:nvPr/>
            </p:nvSpPr>
            <p:spPr bwMode="ltGray">
              <a:xfrm rot="-1341953">
                <a:off x="1176" y="2752"/>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91" name="Rectangle 71"/>
              <p:cNvSpPr>
                <a:spLocks noChangeArrowheads="1"/>
              </p:cNvSpPr>
              <p:nvPr/>
            </p:nvSpPr>
            <p:spPr bwMode="ltGray">
              <a:xfrm rot="-1341953">
                <a:off x="1184" y="2775"/>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92" name="Rectangle 72"/>
              <p:cNvSpPr>
                <a:spLocks noChangeArrowheads="1"/>
              </p:cNvSpPr>
              <p:nvPr/>
            </p:nvSpPr>
            <p:spPr bwMode="ltGray">
              <a:xfrm rot="-1341953">
                <a:off x="1194" y="2795"/>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93" name="Rectangle 73"/>
              <p:cNvSpPr>
                <a:spLocks noChangeArrowheads="1"/>
              </p:cNvSpPr>
              <p:nvPr/>
            </p:nvSpPr>
            <p:spPr bwMode="ltGray">
              <a:xfrm rot="-1928746">
                <a:off x="1101" y="2628"/>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94" name="Rectangle 74"/>
              <p:cNvSpPr>
                <a:spLocks noChangeArrowheads="1"/>
              </p:cNvSpPr>
              <p:nvPr/>
            </p:nvSpPr>
            <p:spPr bwMode="ltGray">
              <a:xfrm rot="-1844175">
                <a:off x="1114" y="2645"/>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95" name="Rectangle 75"/>
              <p:cNvSpPr>
                <a:spLocks noChangeArrowheads="1"/>
              </p:cNvSpPr>
              <p:nvPr/>
            </p:nvSpPr>
            <p:spPr bwMode="ltGray">
              <a:xfrm rot="-1752383">
                <a:off x="1129" y="2667"/>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96" name="Rectangle 76"/>
              <p:cNvSpPr>
                <a:spLocks noChangeArrowheads="1"/>
              </p:cNvSpPr>
              <p:nvPr/>
            </p:nvSpPr>
            <p:spPr bwMode="ltGray">
              <a:xfrm rot="-1752383">
                <a:off x="1142" y="2684"/>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97" name="Rectangle 77"/>
              <p:cNvSpPr>
                <a:spLocks noChangeArrowheads="1"/>
              </p:cNvSpPr>
              <p:nvPr/>
            </p:nvSpPr>
            <p:spPr bwMode="ltGray">
              <a:xfrm rot="-2466736">
                <a:off x="1014" y="2538"/>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98" name="Rectangle 78"/>
              <p:cNvSpPr>
                <a:spLocks noChangeArrowheads="1"/>
              </p:cNvSpPr>
              <p:nvPr/>
            </p:nvSpPr>
            <p:spPr bwMode="ltGray">
              <a:xfrm rot="-2466736">
                <a:off x="1035" y="2557"/>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399" name="Rectangle 79"/>
              <p:cNvSpPr>
                <a:spLocks noChangeArrowheads="1"/>
              </p:cNvSpPr>
              <p:nvPr/>
            </p:nvSpPr>
            <p:spPr bwMode="ltGray">
              <a:xfrm rot="-2466736">
                <a:off x="1050" y="2574"/>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00" name="Rectangle 80"/>
              <p:cNvSpPr>
                <a:spLocks noChangeArrowheads="1"/>
              </p:cNvSpPr>
              <p:nvPr/>
            </p:nvSpPr>
            <p:spPr bwMode="ltGray">
              <a:xfrm rot="-2342866">
                <a:off x="1068" y="2590"/>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01" name="Freeform 81"/>
              <p:cNvSpPr>
                <a:spLocks/>
              </p:cNvSpPr>
              <p:nvPr/>
            </p:nvSpPr>
            <p:spPr bwMode="ltGray">
              <a:xfrm>
                <a:off x="486" y="2563"/>
                <a:ext cx="180" cy="151"/>
              </a:xfrm>
              <a:custGeom>
                <a:avLst/>
                <a:gdLst/>
                <a:ahLst/>
                <a:cxnLst>
                  <a:cxn ang="0">
                    <a:pos x="0" y="144"/>
                  </a:cxn>
                  <a:cxn ang="0">
                    <a:pos x="28" y="147"/>
                  </a:cxn>
                  <a:cxn ang="0">
                    <a:pos x="64" y="46"/>
                  </a:cxn>
                  <a:cxn ang="0">
                    <a:pos x="94" y="151"/>
                  </a:cxn>
                  <a:cxn ang="0">
                    <a:pos x="129" y="151"/>
                  </a:cxn>
                  <a:cxn ang="0">
                    <a:pos x="180" y="9"/>
                  </a:cxn>
                  <a:cxn ang="0">
                    <a:pos x="148" y="10"/>
                  </a:cxn>
                  <a:cxn ang="0">
                    <a:pos x="112" y="112"/>
                  </a:cxn>
                  <a:cxn ang="0">
                    <a:pos x="79" y="0"/>
                  </a:cxn>
                  <a:cxn ang="0">
                    <a:pos x="48" y="0"/>
                  </a:cxn>
                  <a:cxn ang="0">
                    <a:pos x="0" y="144"/>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w="9525">
                <a:noFill/>
                <a:round/>
                <a:headEnd/>
                <a:tailEnd/>
              </a:ln>
              <a:effectLst/>
            </p:spPr>
            <p:txBody>
              <a:bodyPr/>
              <a:lstStyle/>
              <a:p>
                <a:pPr eaLnBrk="0" hangingPunct="0">
                  <a:defRPr/>
                </a:pPr>
                <a:endParaRPr lang="en-US" sz="1800"/>
              </a:p>
            </p:txBody>
          </p:sp>
          <p:sp>
            <p:nvSpPr>
              <p:cNvPr id="56402" name="Rectangle 82"/>
              <p:cNvSpPr>
                <a:spLocks noChangeArrowheads="1"/>
              </p:cNvSpPr>
              <p:nvPr/>
            </p:nvSpPr>
            <p:spPr bwMode="ltGray">
              <a:xfrm rot="6575641">
                <a:off x="-217" y="3138"/>
                <a:ext cx="122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03" name="Rectangle 83"/>
              <p:cNvSpPr>
                <a:spLocks noChangeArrowheads="1"/>
              </p:cNvSpPr>
              <p:nvPr/>
            </p:nvSpPr>
            <p:spPr bwMode="ltGray">
              <a:xfrm rot="238799">
                <a:off x="4" y="3146"/>
                <a:ext cx="1031"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04" name="Rectangle 84"/>
              <p:cNvSpPr>
                <a:spLocks noChangeArrowheads="1"/>
              </p:cNvSpPr>
              <p:nvPr/>
            </p:nvSpPr>
            <p:spPr bwMode="ltGray">
              <a:xfrm rot="-2957028">
                <a:off x="907" y="2472"/>
                <a:ext cx="81"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05" name="Rectangle 85"/>
              <p:cNvSpPr>
                <a:spLocks noChangeArrowheads="1"/>
              </p:cNvSpPr>
              <p:nvPr/>
            </p:nvSpPr>
            <p:spPr bwMode="ltGray">
              <a:xfrm rot="-2957028">
                <a:off x="930" y="2486"/>
                <a:ext cx="81"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06" name="Rectangle 86"/>
              <p:cNvSpPr>
                <a:spLocks noChangeArrowheads="1"/>
              </p:cNvSpPr>
              <p:nvPr/>
            </p:nvSpPr>
            <p:spPr bwMode="ltGray">
              <a:xfrm rot="-2957028">
                <a:off x="954" y="2497"/>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07" name="Rectangle 87"/>
              <p:cNvSpPr>
                <a:spLocks noChangeArrowheads="1"/>
              </p:cNvSpPr>
              <p:nvPr/>
            </p:nvSpPr>
            <p:spPr bwMode="ltGray">
              <a:xfrm rot="-2661033">
                <a:off x="974" y="2509"/>
                <a:ext cx="86"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08" name="Rectangle 88"/>
              <p:cNvSpPr>
                <a:spLocks noChangeArrowheads="1"/>
              </p:cNvSpPr>
              <p:nvPr/>
            </p:nvSpPr>
            <p:spPr bwMode="ltGray">
              <a:xfrm rot="-3638503">
                <a:off x="788" y="2426"/>
                <a:ext cx="7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09" name="Rectangle 89"/>
              <p:cNvSpPr>
                <a:spLocks noChangeArrowheads="1"/>
              </p:cNvSpPr>
              <p:nvPr/>
            </p:nvSpPr>
            <p:spPr bwMode="ltGray">
              <a:xfrm rot="-3638503">
                <a:off x="815" y="2434"/>
                <a:ext cx="7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10" name="Rectangle 90"/>
              <p:cNvSpPr>
                <a:spLocks noChangeArrowheads="1"/>
              </p:cNvSpPr>
              <p:nvPr/>
            </p:nvSpPr>
            <p:spPr bwMode="ltGray">
              <a:xfrm rot="-3514633">
                <a:off x="837" y="2440"/>
                <a:ext cx="81"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11" name="Rectangle 91"/>
              <p:cNvSpPr>
                <a:spLocks noChangeArrowheads="1"/>
              </p:cNvSpPr>
              <p:nvPr/>
            </p:nvSpPr>
            <p:spPr bwMode="ltGray">
              <a:xfrm rot="-3220799">
                <a:off x="862" y="2452"/>
                <a:ext cx="81"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12" name="Rectangle 92"/>
              <p:cNvSpPr>
                <a:spLocks noChangeArrowheads="1"/>
              </p:cNvSpPr>
              <p:nvPr/>
            </p:nvSpPr>
            <p:spPr bwMode="ltGray">
              <a:xfrm rot="-4338250">
                <a:off x="649" y="2396"/>
                <a:ext cx="7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13" name="Rectangle 93"/>
              <p:cNvSpPr>
                <a:spLocks noChangeArrowheads="1"/>
              </p:cNvSpPr>
              <p:nvPr/>
            </p:nvSpPr>
            <p:spPr bwMode="ltGray">
              <a:xfrm rot="-4250359">
                <a:off x="677" y="2402"/>
                <a:ext cx="7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14" name="Rectangle 94"/>
              <p:cNvSpPr>
                <a:spLocks noChangeArrowheads="1"/>
              </p:cNvSpPr>
              <p:nvPr/>
            </p:nvSpPr>
            <p:spPr bwMode="ltGray">
              <a:xfrm rot="-4250359">
                <a:off x="708" y="2406"/>
                <a:ext cx="7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15" name="Rectangle 95"/>
              <p:cNvSpPr>
                <a:spLocks noChangeArrowheads="1"/>
              </p:cNvSpPr>
              <p:nvPr/>
            </p:nvSpPr>
            <p:spPr bwMode="ltGray">
              <a:xfrm rot="-3989246">
                <a:off x="738" y="2410"/>
                <a:ext cx="7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16" name="Rectangle 96"/>
              <p:cNvSpPr>
                <a:spLocks noChangeArrowheads="1"/>
              </p:cNvSpPr>
              <p:nvPr/>
            </p:nvSpPr>
            <p:spPr bwMode="ltGray">
              <a:xfrm rot="-4862215">
                <a:off x="503" y="2394"/>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17" name="Rectangle 97"/>
              <p:cNvSpPr>
                <a:spLocks noChangeArrowheads="1"/>
              </p:cNvSpPr>
              <p:nvPr/>
            </p:nvSpPr>
            <p:spPr bwMode="ltGray">
              <a:xfrm rot="-4673370">
                <a:off x="534" y="2392"/>
                <a:ext cx="7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18" name="Rectangle 98"/>
              <p:cNvSpPr>
                <a:spLocks noChangeArrowheads="1"/>
              </p:cNvSpPr>
              <p:nvPr/>
            </p:nvSpPr>
            <p:spPr bwMode="ltGray">
              <a:xfrm rot="-4646721">
                <a:off x="563" y="2390"/>
                <a:ext cx="7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19" name="Rectangle 99"/>
              <p:cNvSpPr>
                <a:spLocks noChangeArrowheads="1"/>
              </p:cNvSpPr>
              <p:nvPr/>
            </p:nvSpPr>
            <p:spPr bwMode="ltGray">
              <a:xfrm rot="-4580623">
                <a:off x="595" y="2390"/>
                <a:ext cx="7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20" name="Rectangle 100"/>
              <p:cNvSpPr>
                <a:spLocks noChangeArrowheads="1"/>
              </p:cNvSpPr>
              <p:nvPr/>
            </p:nvSpPr>
            <p:spPr bwMode="ltGray">
              <a:xfrm rot="-5195129">
                <a:off x="355" y="2414"/>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21" name="Rectangle 101"/>
              <p:cNvSpPr>
                <a:spLocks noChangeArrowheads="1"/>
              </p:cNvSpPr>
              <p:nvPr/>
            </p:nvSpPr>
            <p:spPr bwMode="ltGray">
              <a:xfrm rot="-5360484">
                <a:off x="385" y="2408"/>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22" name="Rectangle 102"/>
              <p:cNvSpPr>
                <a:spLocks noChangeArrowheads="1"/>
              </p:cNvSpPr>
              <p:nvPr/>
            </p:nvSpPr>
            <p:spPr bwMode="ltGray">
              <a:xfrm rot="-5288939">
                <a:off x="419" y="2404"/>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23" name="Rectangle 103"/>
              <p:cNvSpPr>
                <a:spLocks noChangeArrowheads="1"/>
              </p:cNvSpPr>
              <p:nvPr/>
            </p:nvSpPr>
            <p:spPr bwMode="ltGray">
              <a:xfrm rot="-5164854">
                <a:off x="449" y="2400"/>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24" name="Rectangle 104"/>
              <p:cNvSpPr>
                <a:spLocks noChangeArrowheads="1"/>
              </p:cNvSpPr>
              <p:nvPr/>
            </p:nvSpPr>
            <p:spPr bwMode="ltGray">
              <a:xfrm rot="-6132163">
                <a:off x="206" y="2458"/>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25" name="Rectangle 105"/>
              <p:cNvSpPr>
                <a:spLocks noChangeArrowheads="1"/>
              </p:cNvSpPr>
              <p:nvPr/>
            </p:nvSpPr>
            <p:spPr bwMode="ltGray">
              <a:xfrm rot="-6220433">
                <a:off x="237" y="2448"/>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26" name="Rectangle 106"/>
              <p:cNvSpPr>
                <a:spLocks noChangeArrowheads="1"/>
              </p:cNvSpPr>
              <p:nvPr/>
            </p:nvSpPr>
            <p:spPr bwMode="ltGray">
              <a:xfrm rot="-6110943">
                <a:off x="266" y="2438"/>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27" name="Rectangle 107"/>
              <p:cNvSpPr>
                <a:spLocks noChangeArrowheads="1"/>
              </p:cNvSpPr>
              <p:nvPr/>
            </p:nvSpPr>
            <p:spPr bwMode="ltGray">
              <a:xfrm rot="-5919570">
                <a:off x="293" y="2426"/>
                <a:ext cx="69"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28" name="Rectangle 108"/>
              <p:cNvSpPr>
                <a:spLocks noChangeArrowheads="1"/>
              </p:cNvSpPr>
              <p:nvPr/>
            </p:nvSpPr>
            <p:spPr bwMode="ltGray">
              <a:xfrm rot="-7376291">
                <a:off x="6" y="2548"/>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29" name="Rectangle 109"/>
              <p:cNvSpPr>
                <a:spLocks noChangeArrowheads="1"/>
              </p:cNvSpPr>
              <p:nvPr/>
            </p:nvSpPr>
            <p:spPr bwMode="ltGray">
              <a:xfrm rot="-7168347">
                <a:off x="65" y="2516"/>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30" name="Rectangle 110"/>
              <p:cNvSpPr>
                <a:spLocks noChangeArrowheads="1"/>
              </p:cNvSpPr>
              <p:nvPr/>
            </p:nvSpPr>
            <p:spPr bwMode="ltGray">
              <a:xfrm rot="-6802416">
                <a:off x="92" y="2502"/>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31" name="Rectangle 111"/>
              <p:cNvSpPr>
                <a:spLocks noChangeArrowheads="1"/>
              </p:cNvSpPr>
              <p:nvPr/>
            </p:nvSpPr>
            <p:spPr bwMode="ltGray">
              <a:xfrm rot="-6802416">
                <a:off x="119" y="2492"/>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32" name="Rectangle 112"/>
              <p:cNvSpPr>
                <a:spLocks noChangeArrowheads="1"/>
              </p:cNvSpPr>
              <p:nvPr/>
            </p:nvSpPr>
            <p:spPr bwMode="ltGray">
              <a:xfrm rot="-6457704">
                <a:off x="150" y="2478"/>
                <a:ext cx="6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33" name="Rectangle 113"/>
              <p:cNvSpPr>
                <a:spLocks noChangeArrowheads="1"/>
              </p:cNvSpPr>
              <p:nvPr/>
            </p:nvSpPr>
            <p:spPr bwMode="ltGray">
              <a:xfrm rot="-1876771">
                <a:off x="0" y="3363"/>
                <a:ext cx="7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34" name="Rectangle 114"/>
              <p:cNvSpPr>
                <a:spLocks noChangeArrowheads="1"/>
              </p:cNvSpPr>
              <p:nvPr/>
            </p:nvSpPr>
            <p:spPr bwMode="ltGray">
              <a:xfrm rot="3283992">
                <a:off x="511" y="3478"/>
                <a:ext cx="242"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35" name="Rectangle 115"/>
              <p:cNvSpPr>
                <a:spLocks noChangeArrowheads="1"/>
              </p:cNvSpPr>
              <p:nvPr/>
            </p:nvSpPr>
            <p:spPr bwMode="ltGray">
              <a:xfrm rot="3283992">
                <a:off x="35" y="2798"/>
                <a:ext cx="242"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36" name="Rectangle 116"/>
              <p:cNvSpPr>
                <a:spLocks noChangeArrowheads="1"/>
              </p:cNvSpPr>
              <p:nvPr/>
            </p:nvSpPr>
            <p:spPr bwMode="ltGray">
              <a:xfrm rot="-1876771">
                <a:off x="700" y="2851"/>
                <a:ext cx="317"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37" name="Rectangle 117"/>
              <p:cNvSpPr>
                <a:spLocks noChangeArrowheads="1"/>
              </p:cNvSpPr>
              <p:nvPr/>
            </p:nvSpPr>
            <p:spPr bwMode="ltGray">
              <a:xfrm rot="5908516">
                <a:off x="200" y="3915"/>
                <a:ext cx="138"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38" name="Rectangle 118"/>
              <p:cNvSpPr>
                <a:spLocks noChangeArrowheads="1"/>
              </p:cNvSpPr>
              <p:nvPr/>
            </p:nvSpPr>
            <p:spPr bwMode="ltGray">
              <a:xfrm rot="6683973">
                <a:off x="45" y="3915"/>
                <a:ext cx="144"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39" name="Rectangle 119"/>
              <p:cNvSpPr>
                <a:spLocks noChangeArrowheads="1"/>
              </p:cNvSpPr>
              <p:nvPr/>
            </p:nvSpPr>
            <p:spPr bwMode="ltGray">
              <a:xfrm rot="5245609">
                <a:off x="361" y="3893"/>
                <a:ext cx="132"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40" name="Rectangle 120"/>
              <p:cNvSpPr>
                <a:spLocks noChangeArrowheads="1"/>
              </p:cNvSpPr>
              <p:nvPr/>
            </p:nvSpPr>
            <p:spPr bwMode="ltGray">
              <a:xfrm rot="4500520">
                <a:off x="522" y="3847"/>
                <a:ext cx="132"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41" name="Rectangle 121"/>
              <p:cNvSpPr>
                <a:spLocks noChangeArrowheads="1"/>
              </p:cNvSpPr>
              <p:nvPr/>
            </p:nvSpPr>
            <p:spPr bwMode="ltGray">
              <a:xfrm rot="3805227">
                <a:off x="670" y="3778"/>
                <a:ext cx="132"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42" name="Rectangle 122"/>
              <p:cNvSpPr>
                <a:spLocks noChangeArrowheads="1"/>
              </p:cNvSpPr>
              <p:nvPr/>
            </p:nvSpPr>
            <p:spPr bwMode="ltGray">
              <a:xfrm rot="3060138">
                <a:off x="813" y="3688"/>
                <a:ext cx="132"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43" name="Rectangle 123"/>
              <p:cNvSpPr>
                <a:spLocks noChangeArrowheads="1"/>
              </p:cNvSpPr>
              <p:nvPr/>
            </p:nvSpPr>
            <p:spPr bwMode="ltGray">
              <a:xfrm rot="2090281">
                <a:off x="938" y="3582"/>
                <a:ext cx="132"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44" name="Rectangle 124"/>
              <p:cNvSpPr>
                <a:spLocks noChangeArrowheads="1"/>
              </p:cNvSpPr>
              <p:nvPr/>
            </p:nvSpPr>
            <p:spPr bwMode="ltGray">
              <a:xfrm rot="-7168347">
                <a:off x="-18" y="2506"/>
                <a:ext cx="132"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45" name="Rectangle 125"/>
              <p:cNvSpPr>
                <a:spLocks noChangeArrowheads="1"/>
              </p:cNvSpPr>
              <p:nvPr/>
            </p:nvSpPr>
            <p:spPr bwMode="ltGray">
              <a:xfrm rot="-6406501">
                <a:off x="136" y="2433"/>
                <a:ext cx="132"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46" name="Rectangle 126"/>
              <p:cNvSpPr>
                <a:spLocks noChangeArrowheads="1"/>
              </p:cNvSpPr>
              <p:nvPr/>
            </p:nvSpPr>
            <p:spPr bwMode="ltGray">
              <a:xfrm rot="-4970620">
                <a:off x="447" y="2364"/>
                <a:ext cx="138"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47" name="Rectangle 127"/>
              <p:cNvSpPr>
                <a:spLocks noChangeArrowheads="1"/>
              </p:cNvSpPr>
              <p:nvPr/>
            </p:nvSpPr>
            <p:spPr bwMode="ltGray">
              <a:xfrm rot="-4298502">
                <a:off x="597" y="2360"/>
                <a:ext cx="150"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48" name="Rectangle 128"/>
              <p:cNvSpPr>
                <a:spLocks noChangeArrowheads="1"/>
              </p:cNvSpPr>
              <p:nvPr/>
            </p:nvSpPr>
            <p:spPr bwMode="ltGray">
              <a:xfrm rot="-3676305">
                <a:off x="739" y="2386"/>
                <a:ext cx="155"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49" name="Rectangle 129"/>
              <p:cNvSpPr>
                <a:spLocks noChangeArrowheads="1"/>
              </p:cNvSpPr>
              <p:nvPr/>
            </p:nvSpPr>
            <p:spPr bwMode="ltGray">
              <a:xfrm rot="-3188616">
                <a:off x="869" y="2430"/>
                <a:ext cx="167"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50" name="Rectangle 130"/>
              <p:cNvSpPr>
                <a:spLocks noChangeArrowheads="1"/>
              </p:cNvSpPr>
              <p:nvPr/>
            </p:nvSpPr>
            <p:spPr bwMode="ltGray">
              <a:xfrm rot="-2610246">
                <a:off x="984" y="2497"/>
                <a:ext cx="167"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51" name="Rectangle 131"/>
              <p:cNvSpPr>
                <a:spLocks noChangeArrowheads="1"/>
              </p:cNvSpPr>
              <p:nvPr/>
            </p:nvSpPr>
            <p:spPr bwMode="ltGray">
              <a:xfrm rot="-2190008">
                <a:off x="1075" y="2585"/>
                <a:ext cx="173"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52" name="Rectangle 132"/>
              <p:cNvSpPr>
                <a:spLocks noChangeArrowheads="1"/>
              </p:cNvSpPr>
              <p:nvPr/>
            </p:nvSpPr>
            <p:spPr bwMode="ltGray">
              <a:xfrm rot="-1728558">
                <a:off x="1147" y="2688"/>
                <a:ext cx="167"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53" name="Rectangle 133"/>
              <p:cNvSpPr>
                <a:spLocks noChangeArrowheads="1"/>
              </p:cNvSpPr>
              <p:nvPr/>
            </p:nvSpPr>
            <p:spPr bwMode="ltGray">
              <a:xfrm rot="-1172118">
                <a:off x="1198" y="2805"/>
                <a:ext cx="167"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54" name="Rectangle 134"/>
              <p:cNvSpPr>
                <a:spLocks noChangeArrowheads="1"/>
              </p:cNvSpPr>
              <p:nvPr/>
            </p:nvSpPr>
            <p:spPr bwMode="ltGray">
              <a:xfrm rot="-753845">
                <a:off x="1218" y="2930"/>
                <a:ext cx="167"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55" name="Rectangle 135"/>
              <p:cNvSpPr>
                <a:spLocks noChangeArrowheads="1"/>
              </p:cNvSpPr>
              <p:nvPr/>
            </p:nvSpPr>
            <p:spPr bwMode="ltGray">
              <a:xfrm rot="-287823">
                <a:off x="1213" y="3066"/>
                <a:ext cx="167"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56" name="Rectangle 136"/>
              <p:cNvSpPr>
                <a:spLocks noChangeArrowheads="1"/>
              </p:cNvSpPr>
              <p:nvPr/>
            </p:nvSpPr>
            <p:spPr bwMode="ltGray">
              <a:xfrm rot="696741">
                <a:off x="1126" y="3337"/>
                <a:ext cx="150"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57" name="Rectangle 137"/>
              <p:cNvSpPr>
                <a:spLocks noChangeArrowheads="1"/>
              </p:cNvSpPr>
              <p:nvPr/>
            </p:nvSpPr>
            <p:spPr bwMode="ltGray">
              <a:xfrm rot="1529990">
                <a:off x="1041" y="3465"/>
                <a:ext cx="140"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58" name="Freeform 138"/>
              <p:cNvSpPr>
                <a:spLocks/>
              </p:cNvSpPr>
              <p:nvPr/>
            </p:nvSpPr>
            <p:spPr bwMode="ltGray">
              <a:xfrm>
                <a:off x="850" y="3136"/>
                <a:ext cx="204" cy="120"/>
              </a:xfrm>
              <a:custGeom>
                <a:avLst/>
                <a:gdLst/>
                <a:ahLst/>
                <a:cxnLst>
                  <a:cxn ang="0">
                    <a:pos x="168" y="120"/>
                  </a:cxn>
                  <a:cxn ang="0">
                    <a:pos x="204" y="12"/>
                  </a:cxn>
                  <a:cxn ang="0">
                    <a:pos x="42" y="0"/>
                  </a:cxn>
                  <a:cxn ang="0">
                    <a:pos x="0" y="108"/>
                  </a:cxn>
                  <a:cxn ang="0">
                    <a:pos x="30" y="114"/>
                  </a:cxn>
                  <a:cxn ang="0">
                    <a:pos x="60" y="30"/>
                  </a:cxn>
                  <a:cxn ang="0">
                    <a:pos x="102" y="36"/>
                  </a:cxn>
                  <a:cxn ang="0">
                    <a:pos x="78" y="108"/>
                  </a:cxn>
                  <a:cxn ang="0">
                    <a:pos x="102" y="108"/>
                  </a:cxn>
                  <a:cxn ang="0">
                    <a:pos x="132" y="36"/>
                  </a:cxn>
                  <a:cxn ang="0">
                    <a:pos x="162" y="36"/>
                  </a:cxn>
                  <a:cxn ang="0">
                    <a:pos x="138" y="114"/>
                  </a:cxn>
                  <a:cxn ang="0">
                    <a:pos x="168" y="120"/>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w="9525">
                <a:noFill/>
                <a:round/>
                <a:headEnd/>
                <a:tailEnd/>
              </a:ln>
            </p:spPr>
            <p:txBody>
              <a:bodyPr/>
              <a:lstStyle/>
              <a:p>
                <a:pPr eaLnBrk="0" hangingPunct="0">
                  <a:defRPr/>
                </a:pPr>
                <a:endParaRPr lang="en-US" sz="1800"/>
              </a:p>
            </p:txBody>
          </p:sp>
          <p:sp>
            <p:nvSpPr>
              <p:cNvPr id="56459" name="Freeform 139"/>
              <p:cNvSpPr>
                <a:spLocks/>
              </p:cNvSpPr>
              <p:nvPr/>
            </p:nvSpPr>
            <p:spPr bwMode="ltGray">
              <a:xfrm>
                <a:off x="19" y="2722"/>
                <a:ext cx="90" cy="78"/>
              </a:xfrm>
              <a:custGeom>
                <a:avLst/>
                <a:gdLst/>
                <a:ahLst/>
                <a:cxnLst>
                  <a:cxn ang="0">
                    <a:pos x="66" y="36"/>
                  </a:cxn>
                  <a:cxn ang="0">
                    <a:pos x="66" y="36"/>
                  </a:cxn>
                  <a:cxn ang="0">
                    <a:pos x="18" y="24"/>
                  </a:cxn>
                  <a:cxn ang="0">
                    <a:pos x="0" y="30"/>
                  </a:cxn>
                  <a:cxn ang="0">
                    <a:pos x="36" y="78"/>
                  </a:cxn>
                  <a:cxn ang="0">
                    <a:pos x="48" y="72"/>
                  </a:cxn>
                  <a:cxn ang="0">
                    <a:pos x="24" y="36"/>
                  </a:cxn>
                  <a:cxn ang="0">
                    <a:pos x="24" y="36"/>
                  </a:cxn>
                  <a:cxn ang="0">
                    <a:pos x="72" y="54"/>
                  </a:cxn>
                  <a:cxn ang="0">
                    <a:pos x="90" y="42"/>
                  </a:cxn>
                  <a:cxn ang="0">
                    <a:pos x="54" y="0"/>
                  </a:cxn>
                  <a:cxn ang="0">
                    <a:pos x="42" y="6"/>
                  </a:cxn>
                  <a:cxn ang="0">
                    <a:pos x="66" y="36"/>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w="9525">
                <a:noFill/>
                <a:round/>
                <a:headEnd/>
                <a:tailEnd/>
              </a:ln>
            </p:spPr>
            <p:txBody>
              <a:bodyPr/>
              <a:lstStyle/>
              <a:p>
                <a:pPr eaLnBrk="0" hangingPunct="0">
                  <a:defRPr/>
                </a:pPr>
                <a:endParaRPr lang="en-US" sz="1800"/>
              </a:p>
            </p:txBody>
          </p:sp>
          <p:sp>
            <p:nvSpPr>
              <p:cNvPr id="56460" name="Freeform 140"/>
              <p:cNvSpPr>
                <a:spLocks/>
              </p:cNvSpPr>
              <p:nvPr/>
            </p:nvSpPr>
            <p:spPr bwMode="ltGray">
              <a:xfrm>
                <a:off x="97" y="2651"/>
                <a:ext cx="101" cy="89"/>
              </a:xfrm>
              <a:custGeom>
                <a:avLst/>
                <a:gdLst/>
                <a:ahLst/>
                <a:cxnLst>
                  <a:cxn ang="0">
                    <a:pos x="54" y="89"/>
                  </a:cxn>
                  <a:cxn ang="0">
                    <a:pos x="65" y="83"/>
                  </a:cxn>
                  <a:cxn ang="0">
                    <a:pos x="48" y="35"/>
                  </a:cxn>
                  <a:cxn ang="0">
                    <a:pos x="89" y="65"/>
                  </a:cxn>
                  <a:cxn ang="0">
                    <a:pos x="101" y="59"/>
                  </a:cxn>
                  <a:cxn ang="0">
                    <a:pos x="83" y="0"/>
                  </a:cxn>
                  <a:cxn ang="0">
                    <a:pos x="71" y="12"/>
                  </a:cxn>
                  <a:cxn ang="0">
                    <a:pos x="83" y="41"/>
                  </a:cxn>
                  <a:cxn ang="0">
                    <a:pos x="48" y="23"/>
                  </a:cxn>
                  <a:cxn ang="0">
                    <a:pos x="36" y="29"/>
                  </a:cxn>
                  <a:cxn ang="0">
                    <a:pos x="45" y="68"/>
                  </a:cxn>
                  <a:cxn ang="0">
                    <a:pos x="18" y="41"/>
                  </a:cxn>
                  <a:cxn ang="0">
                    <a:pos x="0" y="53"/>
                  </a:cxn>
                  <a:cxn ang="0">
                    <a:pos x="54" y="89"/>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w="9525">
                <a:noFill/>
                <a:round/>
                <a:headEnd/>
                <a:tailEnd/>
              </a:ln>
            </p:spPr>
            <p:txBody>
              <a:bodyPr/>
              <a:lstStyle/>
              <a:p>
                <a:pPr eaLnBrk="0" hangingPunct="0">
                  <a:defRPr/>
                </a:pPr>
                <a:endParaRPr lang="en-US" sz="1800"/>
              </a:p>
            </p:txBody>
          </p:sp>
          <p:sp>
            <p:nvSpPr>
              <p:cNvPr id="56461" name="Freeform 141"/>
              <p:cNvSpPr>
                <a:spLocks/>
              </p:cNvSpPr>
              <p:nvPr/>
            </p:nvSpPr>
            <p:spPr bwMode="ltGray">
              <a:xfrm>
                <a:off x="677" y="3502"/>
                <a:ext cx="83" cy="78"/>
              </a:xfrm>
              <a:custGeom>
                <a:avLst/>
                <a:gdLst/>
                <a:ahLst/>
                <a:cxnLst>
                  <a:cxn ang="0">
                    <a:pos x="36" y="78"/>
                  </a:cxn>
                  <a:cxn ang="0">
                    <a:pos x="83" y="48"/>
                  </a:cxn>
                  <a:cxn ang="0">
                    <a:pos x="54" y="0"/>
                  </a:cxn>
                  <a:cxn ang="0">
                    <a:pos x="0" y="30"/>
                  </a:cxn>
                  <a:cxn ang="0">
                    <a:pos x="6" y="36"/>
                  </a:cxn>
                  <a:cxn ang="0">
                    <a:pos x="42" y="18"/>
                  </a:cxn>
                  <a:cxn ang="0">
                    <a:pos x="54" y="30"/>
                  </a:cxn>
                  <a:cxn ang="0">
                    <a:pos x="24" y="48"/>
                  </a:cxn>
                  <a:cxn ang="0">
                    <a:pos x="30" y="54"/>
                  </a:cxn>
                  <a:cxn ang="0">
                    <a:pos x="60" y="36"/>
                  </a:cxn>
                  <a:cxn ang="0">
                    <a:pos x="66" y="48"/>
                  </a:cxn>
                  <a:cxn ang="0">
                    <a:pos x="30" y="66"/>
                  </a:cxn>
                  <a:cxn ang="0">
                    <a:pos x="36" y="78"/>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w="9525">
                <a:noFill/>
                <a:round/>
                <a:headEnd/>
                <a:tailEnd/>
              </a:ln>
            </p:spPr>
            <p:txBody>
              <a:bodyPr/>
              <a:lstStyle/>
              <a:p>
                <a:pPr eaLnBrk="0" hangingPunct="0">
                  <a:defRPr/>
                </a:pPr>
                <a:endParaRPr lang="en-US" sz="1800"/>
              </a:p>
            </p:txBody>
          </p:sp>
          <p:sp>
            <p:nvSpPr>
              <p:cNvPr id="56462" name="Freeform 142"/>
              <p:cNvSpPr>
                <a:spLocks/>
              </p:cNvSpPr>
              <p:nvPr/>
            </p:nvSpPr>
            <p:spPr bwMode="ltGray">
              <a:xfrm>
                <a:off x="940" y="2782"/>
                <a:ext cx="90" cy="72"/>
              </a:xfrm>
              <a:custGeom>
                <a:avLst/>
                <a:gdLst/>
                <a:ahLst/>
                <a:cxnLst>
                  <a:cxn ang="0">
                    <a:pos x="90" y="30"/>
                  </a:cxn>
                  <a:cxn ang="0">
                    <a:pos x="66" y="0"/>
                  </a:cxn>
                  <a:cxn ang="0">
                    <a:pos x="0" y="36"/>
                  </a:cxn>
                  <a:cxn ang="0">
                    <a:pos x="24" y="72"/>
                  </a:cxn>
                  <a:cxn ang="0">
                    <a:pos x="36" y="66"/>
                  </a:cxn>
                  <a:cxn ang="0">
                    <a:pos x="18" y="42"/>
                  </a:cxn>
                  <a:cxn ang="0">
                    <a:pos x="36" y="30"/>
                  </a:cxn>
                  <a:cxn ang="0">
                    <a:pos x="54" y="54"/>
                  </a:cxn>
                  <a:cxn ang="0">
                    <a:pos x="60" y="48"/>
                  </a:cxn>
                  <a:cxn ang="0">
                    <a:pos x="48" y="24"/>
                  </a:cxn>
                  <a:cxn ang="0">
                    <a:pos x="60" y="12"/>
                  </a:cxn>
                  <a:cxn ang="0">
                    <a:pos x="78" y="42"/>
                  </a:cxn>
                  <a:cxn ang="0">
                    <a:pos x="90" y="30"/>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w="9525">
                <a:noFill/>
                <a:round/>
                <a:headEnd/>
                <a:tailEnd/>
              </a:ln>
            </p:spPr>
            <p:txBody>
              <a:bodyPr/>
              <a:lstStyle/>
              <a:p>
                <a:pPr eaLnBrk="0" hangingPunct="0">
                  <a:defRPr/>
                </a:pPr>
                <a:endParaRPr lang="en-US" sz="1800"/>
              </a:p>
            </p:txBody>
          </p:sp>
          <p:sp>
            <p:nvSpPr>
              <p:cNvPr id="56463" name="Freeform 143"/>
              <p:cNvSpPr>
                <a:spLocks/>
              </p:cNvSpPr>
              <p:nvPr/>
            </p:nvSpPr>
            <p:spPr bwMode="ltGray">
              <a:xfrm>
                <a:off x="898" y="2716"/>
                <a:ext cx="90" cy="84"/>
              </a:xfrm>
              <a:custGeom>
                <a:avLst/>
                <a:gdLst/>
                <a:ahLst/>
                <a:cxnLst>
                  <a:cxn ang="0">
                    <a:pos x="42" y="60"/>
                  </a:cxn>
                  <a:cxn ang="0">
                    <a:pos x="42" y="60"/>
                  </a:cxn>
                  <a:cxn ang="0">
                    <a:pos x="72" y="12"/>
                  </a:cxn>
                  <a:cxn ang="0">
                    <a:pos x="66" y="0"/>
                  </a:cxn>
                  <a:cxn ang="0">
                    <a:pos x="0" y="42"/>
                  </a:cxn>
                  <a:cxn ang="0">
                    <a:pos x="6" y="54"/>
                  </a:cxn>
                  <a:cxn ang="0">
                    <a:pos x="54" y="24"/>
                  </a:cxn>
                  <a:cxn ang="0">
                    <a:pos x="54" y="24"/>
                  </a:cxn>
                  <a:cxn ang="0">
                    <a:pos x="18" y="72"/>
                  </a:cxn>
                  <a:cxn ang="0">
                    <a:pos x="24" y="84"/>
                  </a:cxn>
                  <a:cxn ang="0">
                    <a:pos x="90" y="42"/>
                  </a:cxn>
                  <a:cxn ang="0">
                    <a:pos x="84" y="30"/>
                  </a:cxn>
                  <a:cxn ang="0">
                    <a:pos x="42" y="60"/>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w="9525">
                <a:noFill/>
                <a:round/>
                <a:headEnd/>
                <a:tailEnd/>
              </a:ln>
            </p:spPr>
            <p:txBody>
              <a:bodyPr/>
              <a:lstStyle/>
              <a:p>
                <a:pPr eaLnBrk="0" hangingPunct="0">
                  <a:defRPr/>
                </a:pPr>
                <a:endParaRPr lang="en-US" sz="1800"/>
              </a:p>
            </p:txBody>
          </p:sp>
          <p:sp>
            <p:nvSpPr>
              <p:cNvPr id="56464" name="Freeform 144"/>
              <p:cNvSpPr>
                <a:spLocks/>
              </p:cNvSpPr>
              <p:nvPr/>
            </p:nvSpPr>
            <p:spPr bwMode="ltGray">
              <a:xfrm>
                <a:off x="7" y="3837"/>
                <a:ext cx="6" cy="12"/>
              </a:xfrm>
              <a:custGeom>
                <a:avLst/>
                <a:gdLst/>
                <a:ahLst/>
                <a:cxnLst>
                  <a:cxn ang="0">
                    <a:pos x="6" y="0"/>
                  </a:cxn>
                  <a:cxn ang="0">
                    <a:pos x="6" y="0"/>
                  </a:cxn>
                  <a:cxn ang="0">
                    <a:pos x="0" y="0"/>
                  </a:cxn>
                  <a:cxn ang="0">
                    <a:pos x="0" y="0"/>
                  </a:cxn>
                  <a:cxn ang="0">
                    <a:pos x="0" y="12"/>
                  </a:cxn>
                  <a:cxn ang="0">
                    <a:pos x="6" y="0"/>
                  </a:cxn>
                  <a:cxn ang="0">
                    <a:pos x="6" y="0"/>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w="9525">
                <a:noFill/>
                <a:round/>
                <a:headEnd/>
                <a:tailEnd/>
              </a:ln>
            </p:spPr>
            <p:txBody>
              <a:bodyPr/>
              <a:lstStyle/>
              <a:p>
                <a:pPr eaLnBrk="0" hangingPunct="0">
                  <a:defRPr/>
                </a:pPr>
                <a:endParaRPr lang="en-US" sz="1800"/>
              </a:p>
            </p:txBody>
          </p:sp>
          <p:sp>
            <p:nvSpPr>
              <p:cNvPr id="56465" name="Freeform 145"/>
              <p:cNvSpPr>
                <a:spLocks/>
              </p:cNvSpPr>
              <p:nvPr/>
            </p:nvSpPr>
            <p:spPr bwMode="ltGray">
              <a:xfrm>
                <a:off x="7" y="2555"/>
                <a:ext cx="30" cy="48"/>
              </a:xfrm>
              <a:custGeom>
                <a:avLst/>
                <a:gdLst/>
                <a:ahLst/>
                <a:cxnLst>
                  <a:cxn ang="0">
                    <a:pos x="18" y="48"/>
                  </a:cxn>
                  <a:cxn ang="0">
                    <a:pos x="18" y="48"/>
                  </a:cxn>
                  <a:cxn ang="0">
                    <a:pos x="30" y="42"/>
                  </a:cxn>
                  <a:cxn ang="0">
                    <a:pos x="0" y="0"/>
                  </a:cxn>
                  <a:cxn ang="0">
                    <a:pos x="0" y="24"/>
                  </a:cxn>
                  <a:cxn ang="0">
                    <a:pos x="18" y="48"/>
                  </a:cxn>
                  <a:cxn ang="0">
                    <a:pos x="18" y="48"/>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w="9525">
                <a:noFill/>
                <a:round/>
                <a:headEnd/>
                <a:tailEnd/>
              </a:ln>
            </p:spPr>
            <p:txBody>
              <a:bodyPr/>
              <a:lstStyle/>
              <a:p>
                <a:pPr eaLnBrk="0" hangingPunct="0">
                  <a:defRPr/>
                </a:pPr>
                <a:endParaRPr lang="en-US" sz="1800"/>
              </a:p>
            </p:txBody>
          </p:sp>
          <p:sp>
            <p:nvSpPr>
              <p:cNvPr id="56466" name="Freeform 146"/>
              <p:cNvSpPr>
                <a:spLocks/>
              </p:cNvSpPr>
              <p:nvPr/>
            </p:nvSpPr>
            <p:spPr bwMode="ltGray">
              <a:xfrm>
                <a:off x="7" y="3843"/>
                <a:ext cx="36" cy="66"/>
              </a:xfrm>
              <a:custGeom>
                <a:avLst/>
                <a:gdLst/>
                <a:ahLst/>
                <a:cxnLst>
                  <a:cxn ang="0">
                    <a:pos x="36" y="0"/>
                  </a:cxn>
                  <a:cxn ang="0">
                    <a:pos x="24" y="0"/>
                  </a:cxn>
                  <a:cxn ang="0">
                    <a:pos x="24" y="0"/>
                  </a:cxn>
                  <a:cxn ang="0">
                    <a:pos x="0" y="36"/>
                  </a:cxn>
                  <a:cxn ang="0">
                    <a:pos x="0" y="66"/>
                  </a:cxn>
                  <a:cxn ang="0">
                    <a:pos x="36" y="0"/>
                  </a:cxn>
                  <a:cxn ang="0">
                    <a:pos x="36" y="0"/>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w="9525">
                <a:noFill/>
                <a:round/>
                <a:headEnd/>
                <a:tailEnd/>
              </a:ln>
            </p:spPr>
            <p:txBody>
              <a:bodyPr/>
              <a:lstStyle/>
              <a:p>
                <a:pPr eaLnBrk="0" hangingPunct="0">
                  <a:defRPr/>
                </a:pPr>
                <a:endParaRPr lang="en-US" sz="1800"/>
              </a:p>
            </p:txBody>
          </p:sp>
          <p:sp>
            <p:nvSpPr>
              <p:cNvPr id="56467" name="Rectangle 147"/>
              <p:cNvSpPr>
                <a:spLocks noChangeArrowheads="1"/>
              </p:cNvSpPr>
              <p:nvPr/>
            </p:nvSpPr>
            <p:spPr bwMode="ltGray">
              <a:xfrm rot="244926">
                <a:off x="1177" y="3201"/>
                <a:ext cx="161"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68" name="Rectangle 148"/>
              <p:cNvSpPr>
                <a:spLocks noChangeArrowheads="1"/>
              </p:cNvSpPr>
              <p:nvPr/>
            </p:nvSpPr>
            <p:spPr bwMode="ltGray">
              <a:xfrm rot="-5598588">
                <a:off x="290" y="2386"/>
                <a:ext cx="138" cy="12"/>
              </a:xfrm>
              <a:prstGeom prst="rect">
                <a:avLst/>
              </a:prstGeom>
              <a:solidFill>
                <a:schemeClr val="bg2"/>
              </a:solidFill>
              <a:ln w="9525">
                <a:noFill/>
                <a:miter lim="800000"/>
                <a:headEnd/>
                <a:tailEnd/>
              </a:ln>
              <a:effectLst/>
            </p:spPr>
            <p:txBody>
              <a:bodyPr wrap="none" anchor="ctr"/>
              <a:lstStyle/>
              <a:p>
                <a:pPr eaLnBrk="0" hangingPunct="0">
                  <a:defRPr/>
                </a:pPr>
                <a:endParaRPr lang="en-US" sz="1800"/>
              </a:p>
            </p:txBody>
          </p:sp>
          <p:sp>
            <p:nvSpPr>
              <p:cNvPr id="56469" name="Freeform 149"/>
              <p:cNvSpPr>
                <a:spLocks/>
              </p:cNvSpPr>
              <p:nvPr/>
            </p:nvSpPr>
            <p:spPr bwMode="ltGray">
              <a:xfrm>
                <a:off x="139" y="3573"/>
                <a:ext cx="144" cy="154"/>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eaLnBrk="0" hangingPunct="0">
                  <a:defRPr/>
                </a:pPr>
                <a:endParaRPr lang="en-US" sz="1800"/>
              </a:p>
            </p:txBody>
          </p:sp>
          <p:sp>
            <p:nvSpPr>
              <p:cNvPr id="56470" name="Freeform 150"/>
              <p:cNvSpPr>
                <a:spLocks/>
              </p:cNvSpPr>
              <p:nvPr/>
            </p:nvSpPr>
            <p:spPr bwMode="ltGray">
              <a:xfrm rot="-2857037">
                <a:off x="619" y="3550"/>
                <a:ext cx="68" cy="69"/>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eaLnBrk="0" hangingPunct="0">
                  <a:defRPr/>
                </a:pPr>
                <a:endParaRPr lang="en-US" sz="1800"/>
              </a:p>
            </p:txBody>
          </p:sp>
          <p:sp>
            <p:nvSpPr>
              <p:cNvPr id="56471" name="Freeform 151"/>
              <p:cNvSpPr>
                <a:spLocks/>
              </p:cNvSpPr>
              <p:nvPr/>
            </p:nvSpPr>
            <p:spPr bwMode="ltGray">
              <a:xfrm>
                <a:off x="235" y="2503"/>
                <a:ext cx="348" cy="1272"/>
              </a:xfrm>
              <a:custGeom>
                <a:avLst/>
                <a:gdLst/>
                <a:ahLst/>
                <a:cxnLst>
                  <a:cxn ang="0">
                    <a:pos x="0" y="0"/>
                  </a:cxn>
                  <a:cxn ang="0">
                    <a:pos x="287" y="582"/>
                  </a:cxn>
                  <a:cxn ang="0">
                    <a:pos x="348" y="1272"/>
                  </a:cxn>
                  <a:cxn ang="0">
                    <a:pos x="54" y="676"/>
                  </a:cxn>
                  <a:cxn ang="0">
                    <a:pos x="0" y="0"/>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w="9525" cap="flat" cmpd="sng">
                <a:noFill/>
                <a:prstDash val="solid"/>
                <a:round/>
                <a:headEnd type="none" w="med" len="med"/>
                <a:tailEnd type="none" w="med" len="med"/>
              </a:ln>
              <a:effectLst/>
            </p:spPr>
            <p:txBody>
              <a:bodyPr/>
              <a:lstStyle/>
              <a:p>
                <a:pPr eaLnBrk="0" hangingPunct="0">
                  <a:defRPr/>
                </a:pPr>
                <a:endParaRPr lang="en-US" sz="1800"/>
              </a:p>
            </p:txBody>
          </p:sp>
          <p:sp>
            <p:nvSpPr>
              <p:cNvPr id="56472" name="Oval 152"/>
              <p:cNvSpPr>
                <a:spLocks noChangeArrowheads="1"/>
              </p:cNvSpPr>
              <p:nvPr/>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w="9525">
                <a:noFill/>
                <a:round/>
                <a:headEnd/>
                <a:tailEnd/>
              </a:ln>
              <a:effectLst/>
            </p:spPr>
            <p:txBody>
              <a:bodyPr/>
              <a:lstStyle/>
              <a:p>
                <a:pPr eaLnBrk="0" hangingPunct="0">
                  <a:defRPr/>
                </a:pPr>
                <a:endParaRPr lang="en-US" sz="1800"/>
              </a:p>
            </p:txBody>
          </p:sp>
        </p:grpSp>
      </p:grpSp>
      <p:sp>
        <p:nvSpPr>
          <p:cNvPr id="56473" name="Rectangle 153"/>
          <p:cNvSpPr>
            <a:spLocks noGrp="1" noRot="1" noChangeArrowheads="1"/>
          </p:cNvSpPr>
          <p:nvPr>
            <p:ph type="title"/>
          </p:nvPr>
        </p:nvSpPr>
        <p:spPr bwMode="auto">
          <a:xfrm>
            <a:off x="402167" y="228600"/>
            <a:ext cx="11387667"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smtClean="0"/>
          </a:p>
        </p:txBody>
      </p:sp>
      <p:sp>
        <p:nvSpPr>
          <p:cNvPr id="56474" name="Rectangle 154"/>
          <p:cNvSpPr>
            <a:spLocks noGrp="1" noChangeArrowheads="1"/>
          </p:cNvSpPr>
          <p:nvPr>
            <p:ph type="dt" sz="half" idx="2"/>
          </p:nvPr>
        </p:nvSpPr>
        <p:spPr bwMode="auto">
          <a:xfrm>
            <a:off x="402167" y="6245225"/>
            <a:ext cx="3052233"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pitchFamily="34" charset="0"/>
              </a:defRPr>
            </a:lvl1pPr>
          </a:lstStyle>
          <a:p>
            <a:fld id="{98FA328B-9CD1-49E6-9841-A0BD5048286A}" type="datetimeFigureOut">
              <a:rPr lang="en-US" smtClean="0"/>
              <a:t>10/14/2016</a:t>
            </a:fld>
            <a:endParaRPr lang="en-US"/>
          </a:p>
        </p:txBody>
      </p:sp>
      <p:sp>
        <p:nvSpPr>
          <p:cNvPr id="56475" name="Rectangle 15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pitchFamily="34" charset="0"/>
              </a:defRPr>
            </a:lvl1pPr>
          </a:lstStyle>
          <a:p>
            <a:endParaRPr lang="en-US"/>
          </a:p>
        </p:txBody>
      </p:sp>
      <p:sp>
        <p:nvSpPr>
          <p:cNvPr id="56476" name="Rectangle 156"/>
          <p:cNvSpPr>
            <a:spLocks noGrp="1" noChangeArrowheads="1"/>
          </p:cNvSpPr>
          <p:nvPr>
            <p:ph type="sldNum" sz="quarter" idx="4"/>
          </p:nvPr>
        </p:nvSpPr>
        <p:spPr bwMode="auto">
          <a:xfrm>
            <a:off x="8737601" y="6245225"/>
            <a:ext cx="3052233"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Arial" panose="020B0604020202020204" pitchFamily="34" charset="0"/>
              </a:defRPr>
            </a:lvl1pPr>
          </a:lstStyle>
          <a:p>
            <a:fld id="{3F7C27FA-C0C7-47D9-A803-D9D8B24A9A8A}" type="slidenum">
              <a:rPr lang="en-US" smtClean="0"/>
              <a:t>‹#›</a:t>
            </a:fld>
            <a:endParaRPr lang="en-US"/>
          </a:p>
        </p:txBody>
      </p:sp>
      <p:sp>
        <p:nvSpPr>
          <p:cNvPr id="56477" name="Rectangle 157"/>
          <p:cNvSpPr>
            <a:spLocks noGrp="1" noRot="1" noChangeArrowheads="1"/>
          </p:cNvSpPr>
          <p:nvPr>
            <p:ph type="body" idx="1"/>
          </p:nvPr>
        </p:nvSpPr>
        <p:spPr bwMode="auto">
          <a:xfrm>
            <a:off x="402167" y="1600200"/>
            <a:ext cx="11387667" cy="4498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Tree>
    <p:extLst>
      <p:ext uri="{BB962C8B-B14F-4D97-AF65-F5344CB8AC3E}">
        <p14:creationId xmlns:p14="http://schemas.microsoft.com/office/powerpoint/2010/main" val="510824536"/>
      </p:ext>
    </p:extLst>
  </p:cSld>
  <p:clrMap bg1="dk2" tx1="lt1" bg2="dk1" tx2="lt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1" fontAlgn="base" hangingPunct="1">
        <a:spcBef>
          <a:spcPct val="20000"/>
        </a:spcBef>
        <a:spcAft>
          <a:spcPct val="0"/>
        </a:spcAft>
        <a:buClr>
          <a:srgbClr val="FFCC99"/>
        </a:buClr>
        <a:buSzPct val="80000"/>
        <a:buFont typeface="Arial" panose="020B0604020202020204" pitchFamily="34" charset="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rgbClr val="00FFFF"/>
        </a:buClr>
        <a:buFont typeface="Wingdings" panose="05000000000000000000"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rgbClr val="FFCC99"/>
        </a:buClr>
        <a:buSzPct val="80000"/>
        <a:buFont typeface="Arial" panose="020B0604020202020204" pitchFamily="34" charset="0"/>
        <a:buChar char="►"/>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rgbClr val="00FFFF"/>
        </a:buClr>
        <a:buFont typeface="Wingdings" panose="05000000000000000000"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rgbClr val="FFCC99"/>
        </a:buClr>
        <a:buSzPct val="80000"/>
        <a:buFont typeface="Arial" panose="020B0604020202020204" pitchFamily="34" charset="0"/>
        <a:buChar char="►"/>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rgbClr val="FFCC99"/>
        </a:buClr>
        <a:buSzPct val="80000"/>
        <a:buFont typeface="Arial" pitchFamily="34" charset="0"/>
        <a:buChar char="►"/>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rgbClr val="FFCC99"/>
        </a:buClr>
        <a:buSzPct val="80000"/>
        <a:buFont typeface="Arial" pitchFamily="34" charset="0"/>
        <a:buChar char="►"/>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rgbClr val="FFCC99"/>
        </a:buClr>
        <a:buSzPct val="80000"/>
        <a:buFont typeface="Arial" pitchFamily="34" charset="0"/>
        <a:buChar char="►"/>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rgbClr val="FFCC99"/>
        </a:buClr>
        <a:buSzPct val="80000"/>
        <a:buFont typeface="Arial" pitchFamily="34" charset="0"/>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smtClean="0"/>
              <a:t>THE KIDNEY AND DRUGS</a:t>
            </a:r>
            <a:endParaRPr lang="en-US" dirty="0"/>
          </a:p>
        </p:txBody>
      </p:sp>
      <p:sp>
        <p:nvSpPr>
          <p:cNvPr id="3" name="Subtitle 2"/>
          <p:cNvSpPr>
            <a:spLocks noGrp="1"/>
          </p:cNvSpPr>
          <p:nvPr>
            <p:ph type="subTitle" sz="quarter" idx="1"/>
          </p:nvPr>
        </p:nvSpPr>
        <p:spPr/>
        <p:txBody>
          <a:bodyPr/>
          <a:lstStyle/>
          <a:p>
            <a:r>
              <a:rPr lang="en-US" dirty="0" smtClean="0"/>
              <a:t>BY: DR. E. OMONGE</a:t>
            </a:r>
          </a:p>
          <a:p>
            <a:endParaRPr lang="en-US" dirty="0"/>
          </a:p>
          <a:p>
            <a:r>
              <a:rPr lang="en-US" dirty="0" smtClean="0"/>
              <a:t>DATE: 14</a:t>
            </a:r>
            <a:r>
              <a:rPr lang="en-US" baseline="30000" dirty="0" smtClean="0"/>
              <a:t>TH</a:t>
            </a:r>
            <a:r>
              <a:rPr lang="en-US" dirty="0" smtClean="0"/>
              <a:t>/10/2016</a:t>
            </a:r>
            <a:endParaRPr lang="en-US" dirty="0"/>
          </a:p>
        </p:txBody>
      </p:sp>
    </p:spTree>
    <p:extLst>
      <p:ext uri="{BB962C8B-B14F-4D97-AF65-F5344CB8AC3E}">
        <p14:creationId xmlns:p14="http://schemas.microsoft.com/office/powerpoint/2010/main" val="1345423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sz="2800" dirty="0" smtClean="0"/>
              <a:t>The effect of the drugs on the kidney</a:t>
            </a:r>
          </a:p>
          <a:p>
            <a:endParaRPr lang="en-US" sz="2800" dirty="0" smtClean="0"/>
          </a:p>
          <a:p>
            <a:r>
              <a:rPr lang="en-US" sz="2800" dirty="0" smtClean="0"/>
              <a:t>The impact of kidney function on drug disposition</a:t>
            </a:r>
            <a:endParaRPr lang="en-US" sz="2800" dirty="0"/>
          </a:p>
        </p:txBody>
      </p:sp>
    </p:spTree>
    <p:extLst>
      <p:ext uri="{BB962C8B-B14F-4D97-AF65-F5344CB8AC3E}">
        <p14:creationId xmlns:p14="http://schemas.microsoft.com/office/powerpoint/2010/main" val="1801857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FUNCTION OF THE KIDNEY</a:t>
            </a:r>
            <a:endParaRPr lang="en-US" dirty="0"/>
          </a:p>
        </p:txBody>
      </p:sp>
      <p:sp>
        <p:nvSpPr>
          <p:cNvPr id="3" name="Content Placeholder 2"/>
          <p:cNvSpPr>
            <a:spLocks noGrp="1"/>
          </p:cNvSpPr>
          <p:nvPr>
            <p:ph idx="1"/>
          </p:nvPr>
        </p:nvSpPr>
        <p:spPr/>
        <p:txBody>
          <a:bodyPr/>
          <a:lstStyle/>
          <a:p>
            <a:r>
              <a:rPr lang="en-US" dirty="0" smtClean="0"/>
              <a:t>The kidneys are involved in:</a:t>
            </a:r>
          </a:p>
          <a:p>
            <a:pPr lvl="1"/>
            <a:r>
              <a:rPr lang="en-US" dirty="0" smtClean="0"/>
              <a:t>Drug metabolism e.g. </a:t>
            </a:r>
            <a:r>
              <a:rPr lang="en-US" dirty="0" err="1" smtClean="0"/>
              <a:t>Imipenem</a:t>
            </a:r>
            <a:r>
              <a:rPr lang="en-US" dirty="0" smtClean="0"/>
              <a:t> (administered with </a:t>
            </a:r>
            <a:r>
              <a:rPr lang="en-US" dirty="0" err="1" smtClean="0"/>
              <a:t>cilastatin</a:t>
            </a:r>
            <a:r>
              <a:rPr lang="en-US" dirty="0" smtClean="0"/>
              <a:t>), Hydroxylation of vitamin D.</a:t>
            </a:r>
          </a:p>
          <a:p>
            <a:pPr lvl="1"/>
            <a:endParaRPr lang="en-US" dirty="0" smtClean="0"/>
          </a:p>
          <a:p>
            <a:pPr lvl="1"/>
            <a:r>
              <a:rPr lang="en-US" dirty="0" smtClean="0"/>
              <a:t>Hormonal production </a:t>
            </a:r>
            <a:r>
              <a:rPr lang="en-US" dirty="0" smtClean="0">
                <a:sym typeface="Wingdings" panose="05000000000000000000" pitchFamily="2" charset="2"/>
              </a:rPr>
              <a:t> EPO</a:t>
            </a:r>
          </a:p>
          <a:p>
            <a:pPr lvl="1"/>
            <a:endParaRPr lang="en-US" dirty="0" smtClean="0"/>
          </a:p>
          <a:p>
            <a:pPr lvl="1"/>
            <a:r>
              <a:rPr lang="en-US" dirty="0" smtClean="0"/>
              <a:t>Drug excretion</a:t>
            </a:r>
          </a:p>
          <a:p>
            <a:pPr lvl="2"/>
            <a:r>
              <a:rPr lang="en-US" dirty="0" smtClean="0"/>
              <a:t>Glomerular filtration</a:t>
            </a:r>
          </a:p>
          <a:p>
            <a:pPr lvl="2"/>
            <a:r>
              <a:rPr lang="en-US" dirty="0" smtClean="0"/>
              <a:t>Tubular secretion</a:t>
            </a:r>
          </a:p>
          <a:p>
            <a:pPr lvl="2"/>
            <a:r>
              <a:rPr lang="en-US" dirty="0" smtClean="0"/>
              <a:t>Reabsorption</a:t>
            </a:r>
            <a:endParaRPr lang="en-US" dirty="0"/>
          </a:p>
        </p:txBody>
      </p:sp>
    </p:spTree>
    <p:extLst>
      <p:ext uri="{BB962C8B-B14F-4D97-AF65-F5344CB8AC3E}">
        <p14:creationId xmlns:p14="http://schemas.microsoft.com/office/powerpoint/2010/main" val="3620661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GLOMERULAR FILTRATION</a:t>
            </a:r>
            <a:endParaRPr lang="en-US" dirty="0"/>
          </a:p>
        </p:txBody>
      </p:sp>
      <p:sp>
        <p:nvSpPr>
          <p:cNvPr id="3" name="Content Placeholder 2"/>
          <p:cNvSpPr>
            <a:spLocks noGrp="1"/>
          </p:cNvSpPr>
          <p:nvPr>
            <p:ph idx="1"/>
          </p:nvPr>
        </p:nvSpPr>
        <p:spPr/>
        <p:txBody>
          <a:bodyPr numCol="2"/>
          <a:lstStyle/>
          <a:p>
            <a:r>
              <a:rPr lang="en-US" dirty="0"/>
              <a:t>The kidneys should not filter anything above </a:t>
            </a:r>
            <a:r>
              <a:rPr lang="en-US" u="sng" dirty="0"/>
              <a:t>68 </a:t>
            </a:r>
            <a:r>
              <a:rPr lang="en-US" u="sng" dirty="0" err="1"/>
              <a:t>daltons</a:t>
            </a:r>
            <a:r>
              <a:rPr lang="en-US" dirty="0" smtClean="0"/>
              <a:t>.</a:t>
            </a:r>
          </a:p>
          <a:p>
            <a:endParaRPr lang="en-US" dirty="0"/>
          </a:p>
          <a:p>
            <a:r>
              <a:rPr lang="en-US" dirty="0"/>
              <a:t>Impaired filtration </a:t>
            </a:r>
            <a:r>
              <a:rPr lang="en-US" dirty="0">
                <a:sym typeface="Wingdings" panose="05000000000000000000" pitchFamily="2" charset="2"/>
              </a:rPr>
              <a:t> </a:t>
            </a:r>
            <a:r>
              <a:rPr lang="en-US" dirty="0" smtClean="0">
                <a:sym typeface="Wingdings" panose="05000000000000000000" pitchFamily="2" charset="2"/>
              </a:rPr>
              <a:t>increased </a:t>
            </a:r>
            <a:r>
              <a:rPr lang="en-US" dirty="0">
                <a:sym typeface="Wingdings" panose="05000000000000000000" pitchFamily="2" charset="2"/>
              </a:rPr>
              <a:t>drug toxicity therefore, adjust the dosage of the </a:t>
            </a:r>
            <a:r>
              <a:rPr lang="en-US" dirty="0" smtClean="0">
                <a:sym typeface="Wingdings" panose="05000000000000000000" pitchFamily="2" charset="2"/>
              </a:rPr>
              <a:t>drug.</a:t>
            </a:r>
          </a:p>
          <a:p>
            <a:endParaRPr lang="en-US" dirty="0" smtClean="0">
              <a:sym typeface="Wingdings" panose="05000000000000000000" pitchFamily="2" charset="2"/>
            </a:endParaRPr>
          </a:p>
          <a:p>
            <a:r>
              <a:rPr lang="en-US" dirty="0" smtClean="0">
                <a:sym typeface="Wingdings" panose="05000000000000000000" pitchFamily="2" charset="2"/>
              </a:rPr>
              <a:t>In proteinuria (as in </a:t>
            </a:r>
            <a:r>
              <a:rPr lang="en-US" dirty="0" err="1" smtClean="0">
                <a:sym typeface="Wingdings" panose="05000000000000000000" pitchFamily="2" charset="2"/>
              </a:rPr>
              <a:t>nephrotic</a:t>
            </a:r>
            <a:r>
              <a:rPr lang="en-US" dirty="0" smtClean="0">
                <a:sym typeface="Wingdings" panose="05000000000000000000" pitchFamily="2" charset="2"/>
              </a:rPr>
              <a:t> syndrome) reduced albumin results in decreased drug binding; the free drug concentration increases. </a:t>
            </a:r>
          </a:p>
          <a:p>
            <a:pPr lvl="1"/>
            <a:r>
              <a:rPr lang="en-US" dirty="0" smtClean="0">
                <a:sym typeface="Wingdings" panose="05000000000000000000" pitchFamily="2" charset="2"/>
              </a:rPr>
              <a:t>Drugs like Warfarin, which have a narrow TI and are 98- 99% PPB, can end up reaching toxic levels.</a:t>
            </a:r>
          </a:p>
          <a:p>
            <a:r>
              <a:rPr lang="en-US" dirty="0" smtClean="0">
                <a:sym typeface="Wingdings" panose="05000000000000000000" pitchFamily="2" charset="2"/>
              </a:rPr>
              <a:t>GFR is measured using </a:t>
            </a:r>
            <a:r>
              <a:rPr lang="en-US" u="sng" dirty="0" smtClean="0">
                <a:sym typeface="Wingdings" panose="05000000000000000000" pitchFamily="2" charset="2"/>
              </a:rPr>
              <a:t>creatinine levels</a:t>
            </a:r>
            <a:r>
              <a:rPr lang="en-US" dirty="0" smtClean="0">
                <a:sym typeface="Wingdings" panose="05000000000000000000" pitchFamily="2" charset="2"/>
              </a:rPr>
              <a:t> taking into account: weight, age etc. </a:t>
            </a:r>
          </a:p>
          <a:p>
            <a:endParaRPr lang="en-US" dirty="0" smtClean="0">
              <a:sym typeface="Wingdings" panose="05000000000000000000" pitchFamily="2" charset="2"/>
            </a:endParaRPr>
          </a:p>
          <a:p>
            <a:r>
              <a:rPr lang="en-US" dirty="0" smtClean="0">
                <a:sym typeface="Wingdings" panose="05000000000000000000" pitchFamily="2" charset="2"/>
              </a:rPr>
              <a:t>Other formulae to measure kidney function include:</a:t>
            </a:r>
          </a:p>
          <a:p>
            <a:pPr lvl="1"/>
            <a:r>
              <a:rPr lang="en-US" dirty="0" smtClean="0">
                <a:sym typeface="Wingdings" panose="05000000000000000000" pitchFamily="2" charset="2"/>
              </a:rPr>
              <a:t>Cock-Croft </a:t>
            </a:r>
            <a:r>
              <a:rPr lang="en-US" dirty="0" err="1">
                <a:sym typeface="Wingdings" panose="05000000000000000000" pitchFamily="2" charset="2"/>
              </a:rPr>
              <a:t>Gault</a:t>
            </a:r>
            <a:r>
              <a:rPr lang="en-US" dirty="0">
                <a:sym typeface="Wingdings" panose="05000000000000000000" pitchFamily="2" charset="2"/>
              </a:rPr>
              <a:t> </a:t>
            </a:r>
            <a:r>
              <a:rPr lang="en-US" dirty="0" err="1">
                <a:sym typeface="Wingdings" panose="05000000000000000000" pitchFamily="2" charset="2"/>
              </a:rPr>
              <a:t>fomula</a:t>
            </a:r>
            <a:endParaRPr lang="en-US" dirty="0">
              <a:sym typeface="Wingdings" panose="05000000000000000000" pitchFamily="2" charset="2"/>
            </a:endParaRPr>
          </a:p>
          <a:p>
            <a:pPr lvl="1"/>
            <a:r>
              <a:rPr lang="en-US" dirty="0" smtClean="0">
                <a:sym typeface="Wingdings" panose="05000000000000000000" pitchFamily="2" charset="2"/>
              </a:rPr>
              <a:t>CKD - </a:t>
            </a:r>
            <a:r>
              <a:rPr lang="en-US" dirty="0" err="1" smtClean="0">
                <a:sym typeface="Wingdings" panose="05000000000000000000" pitchFamily="2" charset="2"/>
              </a:rPr>
              <a:t>Epi</a:t>
            </a:r>
            <a:endParaRPr lang="en-US" dirty="0" smtClean="0">
              <a:sym typeface="Wingdings" panose="05000000000000000000" pitchFamily="2" charset="2"/>
            </a:endParaRPr>
          </a:p>
          <a:p>
            <a:pPr lvl="1"/>
            <a:r>
              <a:rPr lang="en-US" dirty="0" smtClean="0">
                <a:sym typeface="Wingdings" panose="05000000000000000000" pitchFamily="2" charset="2"/>
              </a:rPr>
              <a:t>MDRD</a:t>
            </a:r>
          </a:p>
        </p:txBody>
      </p:sp>
    </p:spTree>
    <p:extLst>
      <p:ext uri="{BB962C8B-B14F-4D97-AF65-F5344CB8AC3E}">
        <p14:creationId xmlns:p14="http://schemas.microsoft.com/office/powerpoint/2010/main" val="1810442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TUBULAR SECRETION</a:t>
            </a:r>
            <a:endParaRPr lang="en-US" dirty="0"/>
          </a:p>
        </p:txBody>
      </p:sp>
      <p:sp>
        <p:nvSpPr>
          <p:cNvPr id="3" name="Content Placeholder 2"/>
          <p:cNvSpPr>
            <a:spLocks noGrp="1"/>
          </p:cNvSpPr>
          <p:nvPr>
            <p:ph idx="1"/>
          </p:nvPr>
        </p:nvSpPr>
        <p:spPr/>
        <p:txBody>
          <a:bodyPr/>
          <a:lstStyle/>
          <a:p>
            <a:r>
              <a:rPr lang="en-US" dirty="0" smtClean="0"/>
              <a:t>Drugs that are eliminated form the body via secretion can have their concentrations increased by administering them with another agent that is also secreted in the same manner to create competition for the transporters.</a:t>
            </a:r>
          </a:p>
          <a:p>
            <a:endParaRPr lang="en-US" dirty="0" smtClean="0"/>
          </a:p>
          <a:p>
            <a:r>
              <a:rPr lang="en-US" dirty="0" smtClean="0"/>
              <a:t>Such agents include:</a:t>
            </a:r>
          </a:p>
          <a:p>
            <a:pPr lvl="1"/>
            <a:r>
              <a:rPr lang="en-US" dirty="0" err="1" smtClean="0"/>
              <a:t>Probenecid</a:t>
            </a:r>
            <a:endParaRPr lang="en-US" dirty="0" smtClean="0"/>
          </a:p>
          <a:p>
            <a:pPr lvl="1"/>
            <a:endParaRPr lang="en-US" dirty="0" smtClean="0"/>
          </a:p>
          <a:p>
            <a:r>
              <a:rPr lang="en-US" dirty="0" smtClean="0"/>
              <a:t>Allopurinol is given with cytotoxic drugs to prevent uric acid accumulation secondary to Tumor </a:t>
            </a:r>
            <a:r>
              <a:rPr lang="en-US" dirty="0" err="1" smtClean="0"/>
              <a:t>Lysis</a:t>
            </a:r>
            <a:r>
              <a:rPr lang="en-US" dirty="0" smtClean="0"/>
              <a:t> Syndrome.</a:t>
            </a:r>
          </a:p>
        </p:txBody>
      </p:sp>
    </p:spTree>
    <p:extLst>
      <p:ext uri="{BB962C8B-B14F-4D97-AF65-F5344CB8AC3E}">
        <p14:creationId xmlns:p14="http://schemas.microsoft.com/office/powerpoint/2010/main" val="414149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NEPHROTOXIC DRUGS</a:t>
            </a:r>
            <a:endParaRPr lang="en-US" dirty="0"/>
          </a:p>
        </p:txBody>
      </p:sp>
      <p:sp>
        <p:nvSpPr>
          <p:cNvPr id="3" name="Content Placeholder 2"/>
          <p:cNvSpPr>
            <a:spLocks noGrp="1"/>
          </p:cNvSpPr>
          <p:nvPr>
            <p:ph idx="1"/>
          </p:nvPr>
        </p:nvSpPr>
        <p:spPr/>
        <p:txBody>
          <a:bodyPr/>
          <a:lstStyle/>
          <a:p>
            <a:r>
              <a:rPr lang="en-US" dirty="0" smtClean="0"/>
              <a:t>Such drugs can cause nephrotoxicity as follows:</a:t>
            </a:r>
          </a:p>
          <a:p>
            <a:pPr lvl="1"/>
            <a:r>
              <a:rPr lang="en-US" dirty="0" smtClean="0"/>
              <a:t>Drug induced nephrotoxicity</a:t>
            </a:r>
          </a:p>
          <a:p>
            <a:pPr lvl="2"/>
            <a:r>
              <a:rPr lang="en-US" dirty="0"/>
              <a:t>Nephrotoxic drugs include:</a:t>
            </a:r>
          </a:p>
          <a:p>
            <a:pPr lvl="3"/>
            <a:r>
              <a:rPr lang="en-US" dirty="0"/>
              <a:t>Aminoglycosides</a:t>
            </a:r>
          </a:p>
          <a:p>
            <a:pPr lvl="3"/>
            <a:r>
              <a:rPr lang="en-US" dirty="0"/>
              <a:t>Amphotericin B</a:t>
            </a:r>
          </a:p>
          <a:p>
            <a:pPr lvl="3"/>
            <a:r>
              <a:rPr lang="en-US" dirty="0" smtClean="0"/>
              <a:t>Gold etc.</a:t>
            </a:r>
          </a:p>
          <a:p>
            <a:pPr lvl="1"/>
            <a:r>
              <a:rPr lang="en-US" dirty="0" smtClean="0"/>
              <a:t>Drug-drug interaction and nephrotoxicity</a:t>
            </a:r>
          </a:p>
          <a:p>
            <a:pPr lvl="2"/>
            <a:r>
              <a:rPr lang="en-US" dirty="0" smtClean="0"/>
              <a:t>Interactions can be </a:t>
            </a:r>
            <a:r>
              <a:rPr lang="en-US" u="sng" dirty="0" smtClean="0"/>
              <a:t>pharmacokinetic </a:t>
            </a:r>
            <a:r>
              <a:rPr lang="en-US" dirty="0" smtClean="0"/>
              <a:t>or </a:t>
            </a:r>
            <a:r>
              <a:rPr lang="en-US" u="sng" dirty="0" err="1" smtClean="0"/>
              <a:t>pharmacodynamic</a:t>
            </a:r>
            <a:r>
              <a:rPr lang="en-US" dirty="0" smtClean="0"/>
              <a:t>.</a:t>
            </a:r>
          </a:p>
          <a:p>
            <a:pPr lvl="2"/>
            <a:endParaRPr lang="en-US" dirty="0" smtClean="0"/>
          </a:p>
          <a:p>
            <a:r>
              <a:rPr lang="en-US" dirty="0" smtClean="0"/>
              <a:t>Go through:</a:t>
            </a:r>
          </a:p>
          <a:p>
            <a:pPr lvl="1"/>
            <a:r>
              <a:rPr lang="en-US" dirty="0" smtClean="0"/>
              <a:t>Drug disposition in disease states</a:t>
            </a:r>
          </a:p>
        </p:txBody>
      </p:sp>
    </p:spTree>
    <p:extLst>
      <p:ext uri="{BB962C8B-B14F-4D97-AF65-F5344CB8AC3E}">
        <p14:creationId xmlns:p14="http://schemas.microsoft.com/office/powerpoint/2010/main" val="2937734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RENAL DOSE ADJUSTMENTS</a:t>
            </a:r>
            <a:endParaRPr lang="en-US" dirty="0"/>
          </a:p>
        </p:txBody>
      </p:sp>
      <p:sp>
        <p:nvSpPr>
          <p:cNvPr id="3" name="Content Placeholder 2"/>
          <p:cNvSpPr>
            <a:spLocks noGrp="1"/>
          </p:cNvSpPr>
          <p:nvPr>
            <p:ph idx="1"/>
          </p:nvPr>
        </p:nvSpPr>
        <p:spPr/>
        <p:txBody>
          <a:bodyPr/>
          <a:lstStyle/>
          <a:p>
            <a:r>
              <a:rPr lang="en-US" dirty="0" smtClean="0"/>
              <a:t>This is very important for drugs with a narrow TI.</a:t>
            </a:r>
          </a:p>
          <a:p>
            <a:r>
              <a:rPr lang="en-US" dirty="0" smtClean="0"/>
              <a:t>Examples of drugs with narrow TI:</a:t>
            </a:r>
          </a:p>
          <a:p>
            <a:pPr lvl="1"/>
            <a:r>
              <a:rPr lang="en-US" dirty="0" smtClean="0"/>
              <a:t>Warfarin</a:t>
            </a:r>
          </a:p>
          <a:p>
            <a:pPr lvl="1"/>
            <a:r>
              <a:rPr lang="en-US" dirty="0" smtClean="0"/>
              <a:t>Lithium</a:t>
            </a:r>
          </a:p>
          <a:p>
            <a:pPr lvl="1"/>
            <a:r>
              <a:rPr lang="en-US" dirty="0" smtClean="0"/>
              <a:t>Phenytoin</a:t>
            </a:r>
          </a:p>
          <a:p>
            <a:pPr lvl="1"/>
            <a:r>
              <a:rPr lang="en-US" dirty="0" smtClean="0"/>
              <a:t>Digoxin</a:t>
            </a:r>
          </a:p>
          <a:p>
            <a:pPr lvl="1"/>
            <a:r>
              <a:rPr lang="en-US" dirty="0" smtClean="0"/>
              <a:t>Theophylline</a:t>
            </a:r>
          </a:p>
          <a:p>
            <a:pPr lvl="1"/>
            <a:endParaRPr lang="en-US" dirty="0"/>
          </a:p>
        </p:txBody>
      </p:sp>
    </p:spTree>
    <p:extLst>
      <p:ext uri="{BB962C8B-B14F-4D97-AF65-F5344CB8AC3E}">
        <p14:creationId xmlns:p14="http://schemas.microsoft.com/office/powerpoint/2010/main" val="4215416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pPr marL="0" indent="0" algn="ctr">
              <a:buNone/>
            </a:pPr>
            <a:r>
              <a:rPr lang="en-US" sz="4800" b="1" dirty="0" smtClean="0"/>
              <a:t>TYPED BY EFFIE NAILAH</a:t>
            </a:r>
          </a:p>
          <a:p>
            <a:pPr marL="0" indent="0" algn="ctr">
              <a:buNone/>
            </a:pPr>
            <a:endParaRPr lang="en-US" sz="4800" b="1" dirty="0"/>
          </a:p>
          <a:p>
            <a:pPr marL="0" indent="0" algn="ctr">
              <a:buNone/>
            </a:pPr>
            <a:endParaRPr lang="en-US" sz="4800" b="1" dirty="0" smtClean="0"/>
          </a:p>
          <a:p>
            <a:pPr marL="0" indent="0" algn="ctr">
              <a:buNone/>
            </a:pPr>
            <a:endParaRPr lang="en-US" sz="4800" b="1" dirty="0"/>
          </a:p>
          <a:p>
            <a:pPr marL="0" indent="0" algn="ctr">
              <a:buNone/>
            </a:pPr>
            <a:endParaRPr lang="en-US" sz="4800" b="1" dirty="0" smtClean="0"/>
          </a:p>
          <a:p>
            <a:pPr marL="0" indent="0" algn="ctr">
              <a:buNone/>
            </a:pPr>
            <a:r>
              <a:rPr lang="en-US" b="1" dirty="0" smtClean="0"/>
              <a:t>Bring your pain and bring your hurt. </a:t>
            </a:r>
          </a:p>
          <a:p>
            <a:pPr marL="0" indent="0" algn="ctr">
              <a:buNone/>
            </a:pPr>
            <a:r>
              <a:rPr lang="en-US" b="1" dirty="0" smtClean="0"/>
              <a:t>Bring your shortcomings and bring your weaknesses. </a:t>
            </a:r>
          </a:p>
          <a:p>
            <a:pPr marL="0" indent="0" algn="ctr">
              <a:buNone/>
            </a:pPr>
            <a:r>
              <a:rPr lang="en-US" b="1" dirty="0" smtClean="0"/>
              <a:t>I will never cast you away, ‘cause you will always mean so much more to me</a:t>
            </a:r>
          </a:p>
          <a:p>
            <a:pPr marL="0" indent="0" algn="ctr">
              <a:buNone/>
            </a:pPr>
            <a:r>
              <a:rPr lang="en-US" b="1" dirty="0" smtClean="0"/>
              <a:t>- JESUS.</a:t>
            </a:r>
          </a:p>
          <a:p>
            <a:pPr marL="0" indent="0" algn="ctr">
              <a:buNone/>
            </a:pPr>
            <a:endParaRPr lang="en-US" sz="4800" b="1" dirty="0"/>
          </a:p>
        </p:txBody>
      </p:sp>
    </p:spTree>
    <p:extLst>
      <p:ext uri="{BB962C8B-B14F-4D97-AF65-F5344CB8AC3E}">
        <p14:creationId xmlns:p14="http://schemas.microsoft.com/office/powerpoint/2010/main" val="1964280015"/>
      </p:ext>
    </p:extLst>
  </p:cSld>
  <p:clrMapOvr>
    <a:masterClrMapping/>
  </p:clrMapOvr>
</p:sld>
</file>

<file path=ppt/theme/theme1.xml><?xml version="1.0" encoding="utf-8"?>
<a:theme xmlns:a="http://schemas.openxmlformats.org/drawingml/2006/main" name="Theme25">
  <a:themeElements>
    <a:clrScheme name="">
      <a:dk1>
        <a:srgbClr val="5B5D6B"/>
      </a:dk1>
      <a:lt1>
        <a:srgbClr val="FFFFFF"/>
      </a:lt1>
      <a:dk2>
        <a:srgbClr val="035EC3"/>
      </a:dk2>
      <a:lt2>
        <a:srgbClr val="FFFFCC"/>
      </a:lt2>
      <a:accent1>
        <a:srgbClr val="9966FF"/>
      </a:accent1>
      <a:accent2>
        <a:srgbClr val="9383B3"/>
      </a:accent2>
      <a:accent3>
        <a:srgbClr val="AAB6DE"/>
      </a:accent3>
      <a:accent4>
        <a:srgbClr val="DADADA"/>
      </a:accent4>
      <a:accent5>
        <a:srgbClr val="CAB8FF"/>
      </a:accent5>
      <a:accent6>
        <a:srgbClr val="8576A2"/>
      </a:accent6>
      <a:hlink>
        <a:srgbClr val="A3C145"/>
      </a:hlink>
      <a:folHlink>
        <a:srgbClr val="6FA9B7"/>
      </a:folHlink>
    </a:clrScheme>
    <a:fontScheme name="Compas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ompass 1">
        <a:dk1>
          <a:srgbClr val="00007A"/>
        </a:dk1>
        <a:lt1>
          <a:srgbClr val="FFFFFF"/>
        </a:lt1>
        <a:dk2>
          <a:srgbClr val="000066"/>
        </a:dk2>
        <a:lt2>
          <a:srgbClr val="CCECFF"/>
        </a:lt2>
        <a:accent1>
          <a:srgbClr val="6F64C2"/>
        </a:accent1>
        <a:accent2>
          <a:srgbClr val="0089BA"/>
        </a:accent2>
        <a:accent3>
          <a:srgbClr val="AAAAB8"/>
        </a:accent3>
        <a:accent4>
          <a:srgbClr val="DADADA"/>
        </a:accent4>
        <a:accent5>
          <a:srgbClr val="BBB8DD"/>
        </a:accent5>
        <a:accent6>
          <a:srgbClr val="007CA8"/>
        </a:accent6>
        <a:hlink>
          <a:srgbClr val="66CCFF"/>
        </a:hlink>
        <a:folHlink>
          <a:srgbClr val="00CC99"/>
        </a:folHlink>
      </a:clrScheme>
      <a:clrMap bg1="dk2" tx1="lt1" bg2="dk1" tx2="lt2" accent1="accent1" accent2="accent2" accent3="accent3" accent4="accent4" accent5="accent5" accent6="accent6" hlink="hlink" folHlink="folHlink"/>
    </a:extraClrScheme>
    <a:extraClrScheme>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clrMap bg1="dk2" tx1="lt1" bg2="dk1" tx2="lt2" accent1="accent1" accent2="accent2" accent3="accent3" accent4="accent4" accent5="accent5" accent6="accent6" hlink="hlink" folHlink="folHlink"/>
    </a:extraClrScheme>
    <a:extraClrScheme>
      <a:clrScheme name="Compass 3">
        <a:dk1>
          <a:srgbClr val="860000"/>
        </a:dk1>
        <a:lt1>
          <a:srgbClr val="FFFFFF"/>
        </a:lt1>
        <a:dk2>
          <a:srgbClr val="800000"/>
        </a:dk2>
        <a:lt2>
          <a:srgbClr val="FFFFCC"/>
        </a:lt2>
        <a:accent1>
          <a:srgbClr val="FF6600"/>
        </a:accent1>
        <a:accent2>
          <a:srgbClr val="FF9933"/>
        </a:accent2>
        <a:accent3>
          <a:srgbClr val="C0AAAA"/>
        </a:accent3>
        <a:accent4>
          <a:srgbClr val="DADADA"/>
        </a:accent4>
        <a:accent5>
          <a:srgbClr val="FFB8AA"/>
        </a:accent5>
        <a:accent6>
          <a:srgbClr val="E78A2D"/>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Compass 4">
        <a:dk1>
          <a:srgbClr val="676A5C"/>
        </a:dk1>
        <a:lt1>
          <a:srgbClr val="FFFFFF"/>
        </a:lt1>
        <a:dk2>
          <a:srgbClr val="686B5D"/>
        </a:dk2>
        <a:lt2>
          <a:srgbClr val="FFFFCC"/>
        </a:lt2>
        <a:accent1>
          <a:srgbClr val="CC6600"/>
        </a:accent1>
        <a:accent2>
          <a:srgbClr val="809EA8"/>
        </a:accent2>
        <a:accent3>
          <a:srgbClr val="B9BAB6"/>
        </a:accent3>
        <a:accent4>
          <a:srgbClr val="DADADA"/>
        </a:accent4>
        <a:accent5>
          <a:srgbClr val="E2B8AA"/>
        </a:accent5>
        <a:accent6>
          <a:srgbClr val="738F98"/>
        </a:accent6>
        <a:hlink>
          <a:srgbClr val="DDBF4F"/>
        </a:hlink>
        <a:folHlink>
          <a:srgbClr val="B7B6A3"/>
        </a:folHlink>
      </a:clrScheme>
      <a:clrMap bg1="dk2" tx1="lt1" bg2="dk1" tx2="lt2" accent1="accent1" accent2="accent2" accent3="accent3" accent4="accent4" accent5="accent5" accent6="accent6" hlink="hlink" folHlink="folHlink"/>
    </a:extraClrScheme>
    <a:extraClrScheme>
      <a:clrScheme name="Compass 5">
        <a:dk1>
          <a:srgbClr val="AC835E"/>
        </a:dk1>
        <a:lt1>
          <a:srgbClr val="FFFFFF"/>
        </a:lt1>
        <a:dk2>
          <a:srgbClr val="AE8764"/>
        </a:dk2>
        <a:lt2>
          <a:srgbClr val="FFFFCC"/>
        </a:lt2>
        <a:accent1>
          <a:srgbClr val="CC6600"/>
        </a:accent1>
        <a:accent2>
          <a:srgbClr val="FF5050"/>
        </a:accent2>
        <a:accent3>
          <a:srgbClr val="D3C3B8"/>
        </a:accent3>
        <a:accent4>
          <a:srgbClr val="DADADA"/>
        </a:accent4>
        <a:accent5>
          <a:srgbClr val="E2B8AA"/>
        </a:accent5>
        <a:accent6>
          <a:srgbClr val="E74848"/>
        </a:accent6>
        <a:hlink>
          <a:srgbClr val="FFCC99"/>
        </a:hlink>
        <a:folHlink>
          <a:srgbClr val="FF9966"/>
        </a:folHlink>
      </a:clrScheme>
      <a:clrMap bg1="dk2" tx1="lt1" bg2="dk1" tx2="lt2" accent1="accent1" accent2="accent2" accent3="accent3" accent4="accent4" accent5="accent5" accent6="accent6" hlink="hlink" folHlink="folHlink"/>
    </a:extraClrScheme>
    <a:extraClrScheme>
      <a:clrScheme name="Compass 6">
        <a:dk1>
          <a:srgbClr val="526133"/>
        </a:dk1>
        <a:lt1>
          <a:srgbClr val="FFFFFF"/>
        </a:lt1>
        <a:dk2>
          <a:srgbClr val="4E5D31"/>
        </a:dk2>
        <a:lt2>
          <a:srgbClr val="FFFFCC"/>
        </a:lt2>
        <a:accent1>
          <a:srgbClr val="99CC00"/>
        </a:accent1>
        <a:accent2>
          <a:srgbClr val="7A9505"/>
        </a:accent2>
        <a:accent3>
          <a:srgbClr val="B2B6AD"/>
        </a:accent3>
        <a:accent4>
          <a:srgbClr val="DADADA"/>
        </a:accent4>
        <a:accent5>
          <a:srgbClr val="CAE2AA"/>
        </a:accent5>
        <a:accent6>
          <a:srgbClr val="6E8704"/>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Compass 7">
        <a:dk1>
          <a:srgbClr val="000000"/>
        </a:dk1>
        <a:lt1>
          <a:srgbClr val="DDDCC5"/>
        </a:lt1>
        <a:dk2>
          <a:srgbClr val="95934B"/>
        </a:dk2>
        <a:lt2>
          <a:srgbClr val="DBDAC3"/>
        </a:lt2>
        <a:accent1>
          <a:srgbClr val="EAEBE1"/>
        </a:accent1>
        <a:accent2>
          <a:srgbClr val="9DB0B7"/>
        </a:accent2>
        <a:accent3>
          <a:srgbClr val="EBEBDF"/>
        </a:accent3>
        <a:accent4>
          <a:srgbClr val="000000"/>
        </a:accent4>
        <a:accent5>
          <a:srgbClr val="F3F3EE"/>
        </a:accent5>
        <a:accent6>
          <a:srgbClr val="8E9FA6"/>
        </a:accent6>
        <a:hlink>
          <a:srgbClr val="009900"/>
        </a:hlink>
        <a:folHlink>
          <a:srgbClr val="808000"/>
        </a:folHlink>
      </a:clrScheme>
      <a:clrMap bg1="lt1" tx1="dk1" bg2="lt2" tx2="dk2" accent1="accent1" accent2="accent2" accent3="accent3" accent4="accent4" accent5="accent5" accent6="accent6" hlink="hlink" folHlink="folHlink"/>
    </a:extraClrScheme>
    <a:extraClrScheme>
      <a:clrScheme name="Compass 8">
        <a:dk1>
          <a:srgbClr val="007E7B"/>
        </a:dk1>
        <a:lt1>
          <a:srgbClr val="FFFFFF"/>
        </a:lt1>
        <a:dk2>
          <a:srgbClr val="008080"/>
        </a:dk2>
        <a:lt2>
          <a:srgbClr val="FFFF99"/>
        </a:lt2>
        <a:accent1>
          <a:srgbClr val="33CCCC"/>
        </a:accent1>
        <a:accent2>
          <a:srgbClr val="00CC66"/>
        </a:accent2>
        <a:accent3>
          <a:srgbClr val="AAC0C0"/>
        </a:accent3>
        <a:accent4>
          <a:srgbClr val="DADADA"/>
        </a:accent4>
        <a:accent5>
          <a:srgbClr val="ADE2E2"/>
        </a:accent5>
        <a:accent6>
          <a:srgbClr val="00B95C"/>
        </a:accent6>
        <a:hlink>
          <a:srgbClr val="CCFFCC"/>
        </a:hlink>
        <a:folHlink>
          <a:srgbClr val="FFFFCC"/>
        </a:folHlink>
      </a:clrScheme>
      <a:clrMap bg1="dk2" tx1="lt1" bg2="dk1" tx2="lt2" accent1="accent1" accent2="accent2" accent3="accent3" accent4="accent4" accent5="accent5" accent6="accent6" hlink="hlink" folHlink="folHlink"/>
    </a:extraClrScheme>
    <a:extraClrScheme>
      <a:clrScheme name="Compass 9">
        <a:dk1>
          <a:srgbClr val="000000"/>
        </a:dk1>
        <a:lt1>
          <a:srgbClr val="FFFFFF"/>
        </a:lt1>
        <a:dk2>
          <a:srgbClr val="000000"/>
        </a:dk2>
        <a:lt2>
          <a:srgbClr val="FEFEFE"/>
        </a:lt2>
        <a:accent1>
          <a:srgbClr val="E1E1FF"/>
        </a:accent1>
        <a:accent2>
          <a:srgbClr val="D9FFF8"/>
        </a:accent2>
        <a:accent3>
          <a:srgbClr val="FFFFFF"/>
        </a:accent3>
        <a:accent4>
          <a:srgbClr val="000000"/>
        </a:accent4>
        <a:accent5>
          <a:srgbClr val="EEEEFF"/>
        </a:accent5>
        <a:accent6>
          <a:srgbClr val="C4E7E1"/>
        </a:accent6>
        <a:hlink>
          <a:srgbClr val="9966FF"/>
        </a:hlink>
        <a:folHlink>
          <a:srgbClr val="6666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25" id="{C293395C-39A7-4FCB-96C0-8636B2F048C0}" vid="{8E2740B1-233C-4C48-AC29-DA9D5064557E}"/>
    </a:ext>
  </a:extLst>
</a:theme>
</file>

<file path=docProps/app.xml><?xml version="1.0" encoding="utf-8"?>
<Properties xmlns="http://schemas.openxmlformats.org/officeDocument/2006/extended-properties" xmlns:vt="http://schemas.openxmlformats.org/officeDocument/2006/docPropsVTypes">
  <Template>Theme25</Template>
  <TotalTime>43</TotalTime>
  <Words>340</Words>
  <Application>Microsoft Office PowerPoint</Application>
  <PresentationFormat>Widescreen</PresentationFormat>
  <Paragraphs>67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Tahoma</vt:lpstr>
      <vt:lpstr>Wingdings</vt:lpstr>
      <vt:lpstr>Theme25</vt:lpstr>
      <vt:lpstr>THE KIDNEY AND DRUGS</vt:lpstr>
      <vt:lpstr>OBJECTIVES</vt:lpstr>
      <vt:lpstr>REVIEW OF FUNCTION OF THE KIDNEY</vt:lpstr>
      <vt:lpstr>GLOMERULAR FILTRATION</vt:lpstr>
      <vt:lpstr>TUBULAR SECRETION</vt:lpstr>
      <vt:lpstr>NEPHROTOXIC DRUGS</vt:lpstr>
      <vt:lpstr>RENAL DOSE ADJUSTMENTS</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KIDNEY AND DRUGS</dc:title>
  <dc:creator>Effie Nailah</dc:creator>
  <cp:lastModifiedBy>Effie Nailah</cp:lastModifiedBy>
  <cp:revision>5</cp:revision>
  <dcterms:created xsi:type="dcterms:W3CDTF">2016-10-14T09:08:09Z</dcterms:created>
  <dcterms:modified xsi:type="dcterms:W3CDTF">2016-10-14T09:51:23Z</dcterms:modified>
</cp:coreProperties>
</file>