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7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3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61182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4954"/>
            <a:ext cx="12192000" cy="600304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>
                <a:solidFill>
                  <a:srgbClr val="FF0000"/>
                </a:solidFill>
              </a:defRPr>
            </a:lvl2pPr>
            <a:lvl3pPr>
              <a:defRPr sz="2400"/>
            </a:lvl3pPr>
            <a:lvl4pPr>
              <a:defRPr sz="2400">
                <a:solidFill>
                  <a:srgbClr val="FF0000"/>
                </a:solidFill>
              </a:defRPr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5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6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1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9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0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9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F18AA-D474-40DE-9DF3-65BCA6363B2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BF3AA-9358-4F94-A5E2-4AA949CF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4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RENAL MEDICINE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COMPILED BY </a:t>
            </a:r>
            <a:r>
              <a:rPr lang="en-US" smtClean="0"/>
              <a:t>EFFIE NAILA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202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RENAL MEDICINE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MEDICINE</dc:title>
  <dc:creator>Effie Nailah</dc:creator>
  <cp:lastModifiedBy>Effie Nailah</cp:lastModifiedBy>
  <cp:revision>3</cp:revision>
  <dcterms:created xsi:type="dcterms:W3CDTF">2016-10-17T07:40:24Z</dcterms:created>
  <dcterms:modified xsi:type="dcterms:W3CDTF">2016-10-17T07:44:48Z</dcterms:modified>
</cp:coreProperties>
</file>