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type="screen4x3" cy="6858000" cx="9144000"/>
  <p:notesSz cx="6858000" cy="9144000"/>
  <p:defaultTextStyle>
    <a:lvl1pPr algn="l" fontAlgn="base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Candara" pitchFamily="34" charset="0"/>
        <a:ea typeface="Arial" pitchFamily="0" charset="0"/>
        <a:sym typeface="Candara" pitchFamily="34" charset="0"/>
      </a:defRPr>
    </a:lvl1pPr>
    <a:lvl2pPr algn="l" fontAlgn="base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Candara" pitchFamily="34" charset="0"/>
        <a:ea typeface="Arial" pitchFamily="0" charset="0"/>
        <a:sym typeface="Candara" pitchFamily="34" charset="0"/>
      </a:defRPr>
    </a:lvl2pPr>
    <a:lvl3pPr algn="l" fontAlgn="base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Candara" pitchFamily="34" charset="0"/>
        <a:ea typeface="Arial" pitchFamily="0" charset="0"/>
        <a:sym typeface="Candara" pitchFamily="34" charset="0"/>
      </a:defRPr>
    </a:lvl3pPr>
    <a:lvl4pPr algn="l" fontAlgn="base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Candara" pitchFamily="34" charset="0"/>
        <a:ea typeface="Arial" pitchFamily="0" charset="0"/>
        <a:sym typeface="Candara" pitchFamily="34" charset="0"/>
      </a:defRPr>
    </a:lvl4pPr>
    <a:lvl5pPr algn="l" fontAlgn="base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Candara" pitchFamily="34" charset="0"/>
        <a:ea typeface="Arial" pitchFamily="0" charset="0"/>
        <a:sym typeface="Candara" pitchFamily="34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1" snapVertSplitter="0" vertBarState="restored" horzBarState="restored" preferSingleView="0">
    <p:restoredLeft sz="15620"/>
    <p:restoredTop sz="94660"/>
  </p:normalViewPr>
  <p:slideViewPr>
    <p:cSldViewPr showGuides="0" snapToGrid="1" snapToObjects="0">
      <p:cViewPr varScale="1">
        <p:scale>
          <a:sx n="70" d="100"/>
          <a:sy n="70" d="100"/>
        </p:scale>
        <p:origin x="-2814" y="-102"/>
      </p:cViewPr>
      <p:guideLst>
        <p:guide orient="horz" pos="2880"/>
        <p:guide orient="vert" pos="216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tableStyles" Target="tableStyles.xml"/><Relationship Id="rId28" Type="http://schemas.openxmlformats.org/officeDocument/2006/relationships/presProps" Target="presProps.xml"/><Relationship Id="rId29" Type="http://schemas.openxmlformats.org/officeDocument/2006/relationships/viewProps" Target="viewProps.xml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9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57" name=""/>
          <p:cNvSpPr/>
          <p:nvPr>
            <p:ph type="hdr" sz="quarter" idx="0"/>
          </p:nvPr>
        </p:nvSpPr>
        <p:spPr>
          <a:xfrm rot="0">
            <a:off x="0" y="0"/>
            <a:ext cx="2971800" cy="457200"/>
          </a:xfrm>
          <a:prstGeom prst="rect"/>
          <a:noFill/>
          <a:ln>
            <a:noFill/>
          </a:ln>
        </p:spPr>
        <p:txBody>
          <a:bodyPr bIns="45720" lIns="91440" rIns="91440" tIns="45720"/>
          <a:p>
            <a:pPr eaLnBrk="1" hangingPunct="1" latinLnBrk="1" lvl="0"/>
            <a:endParaRPr altLang="en-US" sz="1200"/>
          </a:p>
        </p:txBody>
      </p:sp>
      <p:sp>
        <p:nvSpPr>
          <p:cNvPr id="1048758" name=""/>
          <p:cNvSpPr/>
          <p:nvPr>
            <p:ph type="dt" sz="quarter" idx="1"/>
          </p:nvPr>
        </p:nvSpPr>
        <p:spPr>
          <a:xfrm rot="0">
            <a:off x="3884612" y="0"/>
            <a:ext cx="2971800" cy="457200"/>
          </a:xfrm>
          <a:prstGeom prst="rect"/>
          <a:noFill/>
          <a:ln>
            <a:noFill/>
          </a:ln>
        </p:spPr>
        <p:txBody>
          <a:bodyPr bIns="45720" lIns="91440" rIns="91440" tIns="45720"/>
          <a:p>
            <a:pPr algn="r" eaLnBrk="1" hangingPunct="1" latinLnBrk="1" lvl="0"/>
            <a:fld id="{566ABCEB-ACFC-4714-9973-3DA970169C29}" type="datetime1">
              <a:rPr altLang="en-US" sz="1200"/>
              <a:pPr algn="r" eaLnBrk="1" hangingPunct="1" latinLnBrk="1" lvl="0"/>
            </a:fld>
            <a:endParaRPr altLang="en-US" sz="1200"/>
          </a:p>
        </p:txBody>
      </p:sp>
      <p:sp>
        <p:nvSpPr>
          <p:cNvPr id="1048759" name=""/>
          <p:cNvSpPr/>
          <p:nvPr>
            <p:ph type="ftr" sz="quarter" idx="2"/>
          </p:nvPr>
        </p:nvSpPr>
        <p:spPr>
          <a:xfrm rot="0">
            <a:off x="0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/>
          <a:p>
            <a:pPr eaLnBrk="1" hangingPunct="1" latinLnBrk="1" lvl="0"/>
            <a:endParaRPr altLang="en-US" sz="1200"/>
          </a:p>
        </p:txBody>
      </p:sp>
      <p:sp>
        <p:nvSpPr>
          <p:cNvPr id="1048760" name=""/>
          <p:cNvSpPr/>
          <p:nvPr>
            <p:ph type="sldNum" sz="quarter" idx="3"/>
          </p:nvPr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/>
          <a:p>
            <a:pPr algn="r" eaLnBrk="1" hangingPunct="1" latinLnBrk="1" lvl="0"/>
            <a:fld id="{566ABCEB-ACFC-4714-9973-3DA970169C29}" type="slidenum">
              <a:rPr altLang="en-US" sz="1200"/>
              <a:pPr algn="r" eaLnBrk="1" hangingPunct="1" latinLnBrk="1" lvl="0"/>
            </a:fld>
            <a:endParaRPr altLang="en-US" sz="1200"/>
          </a:p>
        </p:txBody>
      </p:sp>
    </p:spTree>
  </p:cSld>
  <p:clrMap accent1="dk1" accent2="dk1" accent3="dk1" accent4="dk1" accent5="dk1" accent6="dk1" bg1="dk1" bg2="dk1" tx1="dk1" tx2="dk1" hlink="dk1" folHlink="dk1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51" name=""/>
          <p:cNvSpPr/>
          <p:nvPr>
            <p:ph type="hdr" sz="quarter" idx="0"/>
          </p:nvPr>
        </p:nvSpPr>
        <p:spPr>
          <a:xfrm rot="0">
            <a:off x="0" y="0"/>
            <a:ext cx="2971800" cy="457200"/>
          </a:xfrm>
          <a:prstGeom prst="rect"/>
          <a:noFill/>
          <a:ln>
            <a:noFill/>
          </a:ln>
        </p:spPr>
        <p:txBody>
          <a:bodyPr bIns="45720" lIns="91440" rIns="91440" tIns="45720"/>
          <a:p>
            <a:pPr eaLnBrk="1" hangingPunct="1" latinLnBrk="1" lvl="0"/>
            <a:endParaRPr altLang="en-US" sz="1200">
              <a:latin typeface="Calibri" pitchFamily="34" charset="0"/>
            </a:endParaRPr>
          </a:p>
        </p:txBody>
      </p:sp>
      <p:sp>
        <p:nvSpPr>
          <p:cNvPr id="1048752" name=""/>
          <p:cNvSpPr/>
          <p:nvPr>
            <p:ph type="dt" sz="full" idx="1"/>
          </p:nvPr>
        </p:nvSpPr>
        <p:spPr>
          <a:xfrm rot="0">
            <a:off x="3884612" y="0"/>
            <a:ext cx="2971800" cy="457200"/>
          </a:xfrm>
          <a:prstGeom prst="rect"/>
          <a:noFill/>
          <a:ln>
            <a:noFill/>
          </a:ln>
        </p:spPr>
        <p:txBody>
          <a:bodyPr bIns="45720" lIns="91440" rIns="91440" tIns="45720"/>
          <a:p>
            <a:pPr algn="r" eaLnBrk="1" hangingPunct="1" latinLnBrk="1" lvl="0"/>
            <a:fld id="{566ABCEB-ACFC-4714-9973-3DA970169C29}" type="datetime1">
              <a:rPr altLang="en-US" sz="1200">
                <a:latin typeface="Calibri" pitchFamily="34" charset="0"/>
              </a:rPr>
              <a:pPr algn="r" eaLnBrk="1" hangingPunct="1" latinLnBrk="1" lvl="0"/>
            </a:fld>
            <a:endParaRPr altLang="en-US" sz="1200">
              <a:latin typeface="Calibri" pitchFamily="34" charset="0"/>
            </a:endParaRPr>
          </a:p>
        </p:txBody>
      </p:sp>
      <p:sp>
        <p:nvSpPr>
          <p:cNvPr id="1048753" name=""/>
          <p:cNvSpPr/>
          <p:nvPr>
            <p:ph type="sldImg" sz="full" idx="2"/>
          </p:nvPr>
        </p:nvSpPr>
        <p:spPr>
          <a:xfrm rot="0">
            <a:off x="914400" y="685800"/>
            <a:ext cx="4800600" cy="3429000"/>
          </a:xfrm>
          <a:prstGeom prst="rect"/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/>
          <a:p/>
        </p:txBody>
      </p:sp>
      <p:sp>
        <p:nvSpPr>
          <p:cNvPr id="1048754" name=""/>
          <p:cNvSpPr/>
          <p:nvPr>
            <p:ph type="body" sz="quarter" idx="3"/>
          </p:nvPr>
        </p:nvSpPr>
        <p:spPr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bIns="45720" lIns="91440" rIns="91440" tIns="45720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755" name=""/>
          <p:cNvSpPr/>
          <p:nvPr>
            <p:ph type="ftr" sz="quarter" idx="4"/>
          </p:nvPr>
        </p:nvSpPr>
        <p:spPr>
          <a:xfrm rot="0">
            <a:off x="0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/>
          <a:p>
            <a:pPr eaLnBrk="1" hangingPunct="1" latinLnBrk="1" lvl="0"/>
            <a:endParaRPr altLang="en-US" sz="1200">
              <a:latin typeface="Calibri" pitchFamily="34" charset="0"/>
            </a:endParaRPr>
          </a:p>
        </p:txBody>
      </p:sp>
      <p:sp>
        <p:nvSpPr>
          <p:cNvPr id="1048756" name=""/>
          <p:cNvSpPr/>
          <p:nvPr>
            <p:ph type="sldNum" sz="quarter" idx="5"/>
          </p:nvPr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/>
          <a:p>
            <a:pPr algn="r" eaLnBrk="1" hangingPunct="1" latinLnBrk="1" lvl="0"/>
            <a:fld id="{566ABCEB-ACFC-4714-9973-3DA970169C29}" type="slidenum">
              <a:rPr altLang="en-US" sz="1200">
                <a:latin typeface="Calibri" pitchFamily="34" charset="0"/>
              </a:rPr>
              <a:pPr algn="r" eaLnBrk="1" hangingPunct="1" latinLnBrk="1" lvl="0"/>
            </a:fld>
            <a:endParaRPr altLang="en-US" sz="1200">
              <a:latin typeface="Calibri" pitchFamily="34" charset="0"/>
            </a:endParaRPr>
          </a:p>
        </p:txBody>
      </p:sp>
    </p:spTree>
  </p:cSld>
  <p:clrMap accent1="dk1" accent2="dk1" accent3="dk1" accent4="dk1" accent5="dk1" accent6="dk1" bg1="dk1" bg2="dk1" tx1="dk1" tx2="dk1" hlink="dk1" folHlink="dk1"/>
  <p:notesStyle>
    <a:lvl1pPr algn="l" fontAlgn="base" indent="0" latinLnBrk="1" marL="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Candara" pitchFamily="34" charset="0"/>
      </a:defRPr>
    </a:lvl1pPr>
    <a:lvl2pPr algn="l" fontAlgn="base" indent="0" latinLnBrk="1" marL="4572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Candara" pitchFamily="34" charset="0"/>
      </a:defRPr>
    </a:lvl2pPr>
    <a:lvl3pPr algn="l" fontAlgn="base" indent="0" latinLnBrk="1" marL="9144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Candara" pitchFamily="34" charset="0"/>
      </a:defRPr>
    </a:lvl3pPr>
    <a:lvl4pPr algn="l" fontAlgn="base" indent="0" latinLnBrk="1" marL="13716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Candara" pitchFamily="34" charset="0"/>
      </a:defRPr>
    </a:lvl4pPr>
    <a:lvl5pPr algn="l" fontAlgn="base" indent="0" latinLnBrk="1" marL="18288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Candara" pitchFamily="34" charset="0"/>
      </a:defRPr>
    </a:lvl5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3.jpeg"/><Relationship Id="rId3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jpeg"/><Relationship Id="rId3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jpeg"/><Relationship Id="rId3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3.jpeg"/><Relationship Id="rId3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3.jpeg"/><Relationship Id="rId3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2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5" name=""/>
          <p:cNvSpPr/>
          <p:nvPr/>
        </p:nvSpPr>
        <p:spPr>
          <a:xfrm rot="0">
            <a:off x="228600" y="228600"/>
            <a:ext cx="8696325" cy="6035675"/>
          </a:xfrm>
          <a:prstGeom prst="roundRect">
            <a:avLst>
              <a:gd name="adj" fmla="val 1273"/>
            </a:avLst>
          </a:prstGeom>
          <a:gradFill rotWithShape="0">
            <a:gsLst>
              <a:gs pos="0">
                <a:srgbClr val="0293E0">
                  <a:alpha val="100000"/>
                </a:srgbClr>
              </a:gs>
              <a:gs pos="100000">
                <a:srgbClr val="83D3FE">
                  <a:alpha val="100000"/>
                </a:srgbClr>
              </a:gs>
            </a:gsLst>
            <a:lin ang="5400000" scaled="0"/>
          </a:gradFill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eaLnBrk="1" hangingPunct="1" latinLnBrk="1" lvl="0"/>
            <a:endParaRPr altLang="en-US">
              <a:solidFill>
                <a:srgbClr val="FFFFFF"/>
              </a:solidFill>
            </a:endParaRPr>
          </a:p>
        </p:txBody>
      </p:sp>
      <p:grpSp>
        <p:nvGrpSpPr>
          <p:cNvPr id="25" name=""/>
          <p:cNvGrpSpPr/>
          <p:nvPr/>
        </p:nvGrpSpPr>
        <p:grpSpPr>
          <a:xfrm rot="0">
            <a:off x="228600" y="5181600"/>
            <a:ext cx="8723312" cy="1330325"/>
            <a:chOff x="-3905250" y="4294188"/>
            <a:chExt cx="13011150" cy="1892300"/>
          </a:xfrm>
        </p:grpSpPr>
        <p:sp>
          <p:nvSpPr>
            <p:cNvPr id="1048586" name=""/>
            <p:cNvSpPr/>
            <p:nvPr/>
          </p:nvSpPr>
          <p:spPr bwMode="hidden">
            <a:xfrm rot="0">
              <a:off x="4810682" y="4499677"/>
              <a:ext cx="4295218" cy="1016152"/>
            </a:xfrm>
            <a:custGeom>
              <a:avLst/>
              <a:gdLst>
                <a:gd name="l" fmla="*/ 0 w 2706"/>
                <a:gd name="t" fmla="*/ 0 h 640"/>
                <a:gd name="r" fmla="*/ 2706 w 2706"/>
                <a:gd name="b" fmla="*/ 640 h 640"/>
              </a:gdLst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</a:path>
              </a:pathLst>
            </a:custGeom>
            <a:solidFill>
              <a:schemeClr val="dk2">
                <a:alpha val="2901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587" name=""/>
            <p:cNvSpPr/>
            <p:nvPr/>
          </p:nvSpPr>
          <p:spPr bwMode="hidden">
            <a:xfrm rot="0">
              <a:off x="-308537" y="4319028"/>
              <a:ext cx="8280252" cy="1208091"/>
            </a:xfrm>
            <a:custGeom>
              <a:avLst/>
              <a:gdLst>
                <a:gd name="l" fmla="*/ 0 w 5216"/>
                <a:gd name="t" fmla="*/ 0 h 762"/>
                <a:gd name="r" fmla="*/ 5216 w 5216"/>
                <a:gd name="b" fmla="*/ 762 h 762"/>
              </a:gdLst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</a:path>
              </a:pathLst>
            </a:custGeom>
            <a:solidFill>
              <a:schemeClr val="dk2">
                <a:alpha val="3999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588" name=""/>
            <p:cNvSpPr/>
            <p:nvPr/>
          </p:nvSpPr>
          <p:spPr bwMode="hidden">
            <a:xfrm rot="0">
              <a:off x="4015" y="4334834"/>
              <a:ext cx="8164230" cy="1101960"/>
            </a:xfrm>
            <a:custGeom>
              <a:avLst/>
              <a:gdLst>
                <a:gd name="l" fmla="*/ 0 w 5144"/>
                <a:gd name="t" fmla="*/ 0 h 694"/>
                <a:gd name="r" fmla="*/ 5144 w 5144"/>
                <a:gd name="b" fmla="*/ 694 h 694"/>
              </a:gdLst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589" name=""/>
            <p:cNvSpPr/>
            <p:nvPr/>
          </p:nvSpPr>
          <p:spPr bwMode="hidden">
            <a:xfrm rot="0">
              <a:off x="4157164" y="4316769"/>
              <a:ext cx="4939264" cy="925827"/>
            </a:xfrm>
            <a:custGeom>
              <a:avLst/>
              <a:gdLst>
                <a:gd name="l" fmla="*/ 0 w 3112"/>
                <a:gd name="t" fmla="*/ 0 h 584"/>
                <a:gd name="r" fmla="*/ 3112 w 3112"/>
                <a:gd name="b" fmla="*/ 584 h 584"/>
              </a:gdLst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590" name=""/>
            <p:cNvSpPr/>
            <p:nvPr/>
          </p:nvSpPr>
          <p:spPr bwMode="hidden">
            <a:xfrm rot="0">
              <a:off x="-3905250" y="4294188"/>
              <a:ext cx="13011150" cy="1892300"/>
            </a:xfrm>
            <a:custGeom>
              <a:avLst/>
              <a:gdLst>
                <a:gd name="l" fmla="*/ 0 w 8196"/>
                <a:gd name="t" fmla="*/ 0 h 1192"/>
                <a:gd name="r" fmla="*/ 8196 w 8196"/>
                <a:gd name="b" fmla="*/ 1192 h 1192"/>
              </a:gdLst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</p:grp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038600" y="304800"/>
            <a:ext cx="1066800" cy="1143000"/>
          </a:xfrm>
          <a:prstGeom prst="rect"/>
          <a:noFill/>
          <a:ln>
            <a:noFill/>
          </a:ln>
        </p:spPr>
      </p:pic>
      <p:sp>
        <p:nvSpPr>
          <p:cNvPr id="1048593" name=""/>
          <p:cNvSpPr/>
          <p:nvPr>
            <p:ph type="ftr" sz="quarter" idx="3"/>
          </p:nvPr>
        </p:nvSpPr>
        <p:spPr>
          <a:xfrm rot="0">
            <a:off x="304800" y="6019800"/>
            <a:ext cx="86868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4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dirty="0" lang="en-US" smtClean="0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5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304800" y="6172200"/>
            <a:ext cx="84931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6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6" name=""/>
          <p:cNvSpPr/>
          <p:nvPr/>
        </p:nvSpPr>
        <p:spPr bwMode="hidden">
          <a:xfrm rot="0">
            <a:off x="228600" y="228600"/>
            <a:ext cx="8696325" cy="1427162"/>
          </a:xfrm>
          <a:prstGeom prst="roundRect">
            <a:avLst>
              <a:gd name="adj" fmla="val 7134"/>
            </a:avLst>
          </a:prstGeom>
          <a:gradFill rotWithShape="0">
            <a:gsLst>
              <a:gs pos="0">
                <a:srgbClr val="0293E0">
                  <a:alpha val="100000"/>
                </a:srgbClr>
              </a:gs>
              <a:gs pos="0">
                <a:srgbClr val="0293E0">
                  <a:alpha val="100000"/>
                </a:srgbClr>
              </a:gs>
              <a:gs pos="89999">
                <a:srgbClr val="83D3FE">
                  <a:alpha val="100000"/>
                </a:srgbClr>
              </a:gs>
              <a:gs pos="100000">
                <a:srgbClr val="83D3FE">
                  <a:alpha val="100000"/>
                </a:srgbClr>
              </a:gs>
            </a:gsLst>
            <a:lin ang="5400000" scaled="0"/>
          </a:gradFill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eaLnBrk="1" hangingPunct="1" latinLnBrk="1" lvl="0"/>
            <a:endParaRPr altLang="en-US">
              <a:solidFill>
                <a:srgbClr val="FFFFFF"/>
              </a:solidFill>
            </a:endParaRPr>
          </a:p>
        </p:txBody>
      </p:sp>
      <p:grpSp>
        <p:nvGrpSpPr>
          <p:cNvPr id="69" name=""/>
          <p:cNvGrpSpPr/>
          <p:nvPr/>
        </p:nvGrpSpPr>
        <p:grpSpPr>
          <a:xfrm rot="0">
            <a:off x="211137" y="714375"/>
            <a:ext cx="8723312" cy="1331912"/>
            <a:chOff x="-3905250" y="4294188"/>
            <a:chExt cx="13011150" cy="1892300"/>
          </a:xfrm>
        </p:grpSpPr>
        <p:sp>
          <p:nvSpPr>
            <p:cNvPr id="1048677" name=""/>
            <p:cNvSpPr/>
            <p:nvPr/>
          </p:nvSpPr>
          <p:spPr bwMode="hidden">
            <a:xfrm rot="0">
              <a:off x="4810681" y="4501687"/>
              <a:ext cx="4295219" cy="1014940"/>
            </a:xfrm>
            <a:custGeom>
              <a:avLst/>
              <a:gdLst>
                <a:gd name="l" fmla="*/ 0 w 2706"/>
                <a:gd name="t" fmla="*/ 0 h 640"/>
                <a:gd name="r" fmla="*/ 2706 w 2706"/>
                <a:gd name="b" fmla="*/ 640 h 640"/>
              </a:gdLst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</a:path>
              </a:pathLst>
            </a:custGeom>
            <a:solidFill>
              <a:schemeClr val="dk2">
                <a:alpha val="2901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78" name=""/>
            <p:cNvSpPr/>
            <p:nvPr/>
          </p:nvSpPr>
          <p:spPr bwMode="hidden">
            <a:xfrm rot="0">
              <a:off x="-308538" y="4318998"/>
              <a:ext cx="8280254" cy="1208906"/>
            </a:xfrm>
            <a:custGeom>
              <a:avLst/>
              <a:gdLst>
                <a:gd name="l" fmla="*/ 0 w 5216"/>
                <a:gd name="t" fmla="*/ 0 h 762"/>
                <a:gd name="r" fmla="*/ 5216 w 5216"/>
                <a:gd name="b" fmla="*/ 762 h 762"/>
              </a:gdLst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</a:path>
              </a:pathLst>
            </a:custGeom>
            <a:solidFill>
              <a:schemeClr val="dk2">
                <a:alpha val="3999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79" name=""/>
            <p:cNvSpPr/>
            <p:nvPr/>
          </p:nvSpPr>
          <p:spPr bwMode="hidden">
            <a:xfrm rot="0">
              <a:off x="4014" y="4334786"/>
              <a:ext cx="8164231" cy="1102902"/>
            </a:xfrm>
            <a:custGeom>
              <a:avLst/>
              <a:gdLst>
                <a:gd name="l" fmla="*/ 0 w 5144"/>
                <a:gd name="t" fmla="*/ 0 h 694"/>
                <a:gd name="r" fmla="*/ 5144 w 5144"/>
                <a:gd name="b" fmla="*/ 694 h 694"/>
              </a:gdLst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80" name=""/>
            <p:cNvSpPr/>
            <p:nvPr/>
          </p:nvSpPr>
          <p:spPr bwMode="hidden">
            <a:xfrm rot="0">
              <a:off x="4157164" y="4316742"/>
              <a:ext cx="4939265" cy="926979"/>
            </a:xfrm>
            <a:custGeom>
              <a:avLst/>
              <a:gdLst>
                <a:gd name="l" fmla="*/ 0 w 3112"/>
                <a:gd name="t" fmla="*/ 0 h 584"/>
                <a:gd name="r" fmla="*/ 3112 w 3112"/>
                <a:gd name="b" fmla="*/ 584 h 584"/>
              </a:gdLst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81" name=""/>
            <p:cNvSpPr/>
            <p:nvPr/>
          </p:nvSpPr>
          <p:spPr bwMode="hidden">
            <a:xfrm rot="0">
              <a:off x="-3905250" y="4294188"/>
              <a:ext cx="13011150" cy="1892300"/>
            </a:xfrm>
            <a:custGeom>
              <a:avLst/>
              <a:gdLst>
                <a:gd name="l" fmla="*/ 0 w 8196"/>
                <a:gd name="t" fmla="*/ 0 h 1192"/>
                <a:gd name="r" fmla="*/ 8196 w 8196"/>
                <a:gd name="b" fmla="*/ 1192 h 1192"/>
              </a:gdLst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</p:grp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7620000" y="304800"/>
            <a:ext cx="990600" cy="989012"/>
          </a:xfrm>
          <a:prstGeom prst="rect"/>
          <a:noFill/>
          <a:ln>
            <a:noFill/>
          </a:ln>
        </p:spPr>
      </p:pic>
      <p:pic>
        <p:nvPicPr>
          <p:cNvPr id="2097159" name="" descr="Fountain 17.JPG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381000" y="381000"/>
            <a:ext cx="1066800" cy="1066800"/>
          </a:xfrm>
          <a:prstGeom prst="rect"/>
          <a:noFill/>
          <a:ln>
            <a:noFill/>
          </a:ln>
        </p:spPr>
      </p:pic>
      <p:sp>
        <p:nvSpPr>
          <p:cNvPr id="1048684" name=""/>
          <p:cNvSpPr/>
          <p:nvPr>
            <p:ph type="ftr" sz="quarter" idx="3"/>
          </p:nvPr>
        </p:nvSpPr>
        <p:spPr>
          <a:xfrm rot="0">
            <a:off x="304800" y="6172200"/>
            <a:ext cx="84931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  <p:sp>
        <p:nvSpPr>
          <p:cNvPr id="104868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85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4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9" name=""/>
          <p:cNvSpPr/>
          <p:nvPr/>
        </p:nvSpPr>
        <p:spPr>
          <a:xfrm rot="0">
            <a:off x="228600" y="228600"/>
            <a:ext cx="8696325" cy="2468562"/>
          </a:xfrm>
          <a:prstGeom prst="roundRect">
            <a:avLst>
              <a:gd name="adj" fmla="val 3361"/>
            </a:avLst>
          </a:prstGeom>
          <a:gradFill rotWithShape="0">
            <a:gsLst>
              <a:gs pos="0">
                <a:srgbClr val="0293E0">
                  <a:alpha val="100000"/>
                </a:srgbClr>
              </a:gs>
              <a:gs pos="0">
                <a:srgbClr val="0293E0">
                  <a:alpha val="100000"/>
                </a:srgbClr>
              </a:gs>
              <a:gs pos="89999">
                <a:srgbClr val="83D3FE">
                  <a:alpha val="100000"/>
                </a:srgbClr>
              </a:gs>
              <a:gs pos="100000">
                <a:srgbClr val="83D3FE">
                  <a:alpha val="100000"/>
                </a:srgbClr>
              </a:gs>
            </a:gsLst>
            <a:lin ang="5400000" scaled="0"/>
          </a:gradFill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eaLnBrk="1" hangingPunct="1" latinLnBrk="1" lvl="0"/>
            <a:endParaRPr altLang="en-US">
              <a:solidFill>
                <a:srgbClr val="FFFFFF"/>
              </a:solidFill>
            </a:endParaRPr>
          </a:p>
        </p:txBody>
      </p:sp>
      <p:grpSp>
        <p:nvGrpSpPr>
          <p:cNvPr id="43" name=""/>
          <p:cNvGrpSpPr/>
          <p:nvPr/>
        </p:nvGrpSpPr>
        <p:grpSpPr>
          <a:xfrm rot="0">
            <a:off x="211137" y="1679575"/>
            <a:ext cx="8723312" cy="1330325"/>
            <a:chOff x="-3905251" y="4294188"/>
            <a:chExt cx="13027839" cy="1892300"/>
          </a:xfrm>
        </p:grpSpPr>
        <p:sp>
          <p:nvSpPr>
            <p:cNvPr id="1048600" name=""/>
            <p:cNvSpPr/>
            <p:nvPr/>
          </p:nvSpPr>
          <p:spPr bwMode="hidden">
            <a:xfrm rot="0">
              <a:off x="4810006" y="4499677"/>
              <a:ext cx="4295986" cy="1016152"/>
            </a:xfrm>
            <a:custGeom>
              <a:avLst/>
              <a:gdLst>
                <a:gd name="l" fmla="*/ 0 w 2706"/>
                <a:gd name="t" fmla="*/ 0 h 640"/>
                <a:gd name="r" fmla="*/ 2706 w 2706"/>
                <a:gd name="b" fmla="*/ 640 h 640"/>
              </a:gdLst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</a:path>
              </a:pathLst>
            </a:custGeom>
            <a:solidFill>
              <a:schemeClr val="dk2">
                <a:alpha val="2901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01" name=""/>
            <p:cNvSpPr/>
            <p:nvPr/>
          </p:nvSpPr>
          <p:spPr bwMode="hidden">
            <a:xfrm rot="0">
              <a:off x="-308667" y="4319028"/>
              <a:ext cx="8279020" cy="1208091"/>
            </a:xfrm>
            <a:custGeom>
              <a:avLst/>
              <a:gdLst>
                <a:gd name="l" fmla="*/ 0 w 5216"/>
                <a:gd name="t" fmla="*/ 0 h 762"/>
                <a:gd name="r" fmla="*/ 5216 w 5216"/>
                <a:gd name="b" fmla="*/ 762 h 762"/>
              </a:gdLst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</a:path>
              </a:pathLst>
            </a:custGeom>
            <a:solidFill>
              <a:schemeClr val="dk2">
                <a:alpha val="3999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02" name=""/>
            <p:cNvSpPr/>
            <p:nvPr/>
          </p:nvSpPr>
          <p:spPr bwMode="hidden">
            <a:xfrm rot="0">
              <a:off x="4286" y="4334834"/>
              <a:ext cx="8165219" cy="1101960"/>
            </a:xfrm>
            <a:custGeom>
              <a:avLst/>
              <a:gdLst>
                <a:gd name="l" fmla="*/ 0 w 5144"/>
                <a:gd name="t" fmla="*/ 0 h 694"/>
                <a:gd name="r" fmla="*/ 5144 w 5144"/>
                <a:gd name="b" fmla="*/ 694 h 694"/>
              </a:gdLst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03" name=""/>
            <p:cNvSpPr/>
            <p:nvPr/>
          </p:nvSpPr>
          <p:spPr bwMode="hidden">
            <a:xfrm rot="0">
              <a:off x="4155651" y="4316769"/>
              <a:ext cx="4940859" cy="925827"/>
            </a:xfrm>
            <a:custGeom>
              <a:avLst/>
              <a:gdLst>
                <a:gd name="l" fmla="*/ 0 w 3112"/>
                <a:gd name="t" fmla="*/ 0 h 584"/>
                <a:gd name="r" fmla="*/ 3112 w 3112"/>
                <a:gd name="b" fmla="*/ 584 h 584"/>
              </a:gdLst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04" name=""/>
            <p:cNvSpPr/>
            <p:nvPr/>
          </p:nvSpPr>
          <p:spPr bwMode="hidden">
            <a:xfrm rot="0">
              <a:off x="-3905251" y="4294188"/>
              <a:ext cx="13027839" cy="1892300"/>
            </a:xfrm>
            <a:custGeom>
              <a:avLst/>
              <a:gdLst>
                <a:gd name="l" fmla="*/ 0 w 8196"/>
                <a:gd name="t" fmla="*/ 0 h 1192"/>
                <a:gd name="r" fmla="*/ 8196 w 8196"/>
                <a:gd name="b" fmla="*/ 1192 h 1192"/>
              </a:gdLst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</p:grp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7772400" y="457200"/>
            <a:ext cx="838200" cy="990600"/>
          </a:xfrm>
          <a:prstGeom prst="rect"/>
          <a:noFill/>
          <a:ln>
            <a:noFill/>
          </a:ln>
        </p:spPr>
      </p:pic>
      <p:pic>
        <p:nvPicPr>
          <p:cNvPr id="2097156" name="" descr="Fountain 17.JPG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381000" y="381000"/>
            <a:ext cx="1066800" cy="1066800"/>
          </a:xfrm>
          <a:prstGeom prst="rect"/>
          <a:noFill/>
          <a:ln>
            <a:noFill/>
          </a:ln>
        </p:spPr>
      </p:pic>
      <p:pic>
        <p:nvPicPr>
          <p:cNvPr id="2097157" name="" descr="Fountain 17.JPG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381000" y="381000"/>
            <a:ext cx="1066800" cy="1066800"/>
          </a:xfrm>
          <a:prstGeom prst="rect"/>
          <a:noFill/>
          <a:ln>
            <a:noFill/>
          </a:ln>
        </p:spPr>
      </p:pic>
      <p:sp>
        <p:nvSpPr>
          <p:cNvPr id="1048607" name=""/>
          <p:cNvSpPr/>
          <p:nvPr>
            <p:ph type="ftr" sz="quarter" idx="3"/>
          </p:nvPr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  <p:sp>
        <p:nvSpPr>
          <p:cNvPr id="1048609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7543800" cy="1252537"/>
          </a:xfrm>
        </p:spPr>
        <p:txBody>
          <a:bodyPr/>
          <a:p>
            <a:r>
              <a:rPr dirty="0" lang="en-US" smtClean="0"/>
              <a:t>Click to edit Master title style</a:t>
            </a:r>
            <a:endParaRPr dirty="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dirty="0" lang="en-US" smtClean="0"/>
              <a:t>Click to edit Master text styles</a:t>
            </a:r>
          </a:p>
          <a:p>
            <a:pPr lvl="1"/>
            <a:r>
              <a:rPr dirty="0" lang="en-US" smtClean="0"/>
              <a:t>Second level</a:t>
            </a:r>
          </a:p>
          <a:p>
            <a:pPr lvl="2"/>
            <a:r>
              <a:rPr dirty="0" lang="en-US" smtClean="0"/>
              <a:t>Third level</a:t>
            </a:r>
          </a:p>
          <a:p>
            <a:pPr lvl="3"/>
            <a:r>
              <a:rPr dirty="0" lang="en-US" smtClean="0"/>
              <a:t>Fourth level</a:t>
            </a:r>
          </a:p>
          <a:p>
            <a:pPr lvl="4"/>
            <a:r>
              <a:rPr dirty="0"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7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99" name=""/>
          <p:cNvSpPr/>
          <p:nvPr/>
        </p:nvSpPr>
        <p:spPr>
          <a:xfrm rot="0">
            <a:off x="228600" y="228600"/>
            <a:ext cx="8696325" cy="4737100"/>
          </a:xfrm>
          <a:prstGeom prst="roundRect">
            <a:avLst>
              <a:gd name="adj" fmla="val 1273"/>
            </a:avLst>
          </a:prstGeom>
          <a:gradFill rotWithShape="0">
            <a:gsLst>
              <a:gs pos="0">
                <a:srgbClr val="0293E0">
                  <a:alpha val="100000"/>
                </a:srgbClr>
              </a:gs>
              <a:gs pos="100000">
                <a:srgbClr val="83D3FE">
                  <a:alpha val="100000"/>
                </a:srgbClr>
              </a:gs>
            </a:gsLst>
            <a:lin ang="5400000" scaled="0"/>
          </a:gradFill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eaLnBrk="1" hangingPunct="1" latinLnBrk="1" lvl="0"/>
            <a:endParaRPr altLang="en-US">
              <a:solidFill>
                <a:srgbClr val="FFFFFF"/>
              </a:solidFill>
            </a:endParaRPr>
          </a:p>
        </p:txBody>
      </p:sp>
      <p:sp>
        <p:nvSpPr>
          <p:cNvPr id="1048700" name=""/>
          <p:cNvSpPr/>
          <p:nvPr/>
        </p:nvSpPr>
        <p:spPr bwMode="hidden">
          <a:xfrm rot="0">
            <a:off x="6046787" y="4203700"/>
            <a:ext cx="2876550" cy="714375"/>
          </a:xfrm>
          <a:custGeom>
            <a:avLst/>
            <a:gdLst>
              <a:gd name="l" fmla="*/ 0 w 2706"/>
              <a:gd name="t" fmla="*/ 0 h 640"/>
              <a:gd name="r" fmla="*/ 2706 w 2706"/>
              <a:gd name="b" fmla="*/ 640 h 640"/>
            </a:gdLst>
            <a:ah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</a:path>
            </a:pathLst>
          </a:custGeom>
          <a:solidFill>
            <a:schemeClr val="dk2">
              <a:alpha val="29019"/>
            </a:schemeClr>
          </a:solidFill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endParaRPr altLang="en-US"/>
          </a:p>
        </p:txBody>
      </p:sp>
      <p:sp>
        <p:nvSpPr>
          <p:cNvPr id="1048701" name=""/>
          <p:cNvSpPr/>
          <p:nvPr/>
        </p:nvSpPr>
        <p:spPr bwMode="hidden">
          <a:xfrm rot="0">
            <a:off x="2619375" y="4075112"/>
            <a:ext cx="5545137" cy="850900"/>
          </a:xfrm>
          <a:custGeom>
            <a:avLst/>
            <a:gdLst>
              <a:gd name="l" fmla="*/ 0 w 5216"/>
              <a:gd name="t" fmla="*/ 0 h 762"/>
              <a:gd name="r" fmla="*/ 5216 w 5216"/>
              <a:gd name="b" fmla="*/ 762 h 762"/>
            </a:gdLst>
            <a:ah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</a:path>
            </a:pathLst>
          </a:custGeom>
          <a:solidFill>
            <a:schemeClr val="dk2">
              <a:alpha val="39999"/>
            </a:schemeClr>
          </a:solidFill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endParaRPr altLang="en-US"/>
          </a:p>
        </p:txBody>
      </p:sp>
      <p:sp>
        <p:nvSpPr>
          <p:cNvPr id="1048702" name=""/>
          <p:cNvSpPr/>
          <p:nvPr/>
        </p:nvSpPr>
        <p:spPr bwMode="hidden">
          <a:xfrm rot="0">
            <a:off x="2828925" y="4087812"/>
            <a:ext cx="5467350" cy="774700"/>
          </a:xfrm>
          <a:custGeom>
            <a:avLst/>
            <a:gdLst>
              <a:gd name="l" fmla="*/ 0 w 5144"/>
              <a:gd name="t" fmla="*/ 0 h 694"/>
              <a:gd name="r" fmla="*/ 5144 w 5144"/>
              <a:gd name="b" fmla="*/ 694 h 694"/>
            </a:gdLst>
            <a:ah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 cap="flat" cmpd="sng">
            <a:solidFill>
              <a:srgbClr val="FFFFFF">
                <a:alpha val="100000"/>
              </a:srgbClr>
            </a:solidFill>
            <a:prstDash val="solid"/>
            <a:round/>
          </a:ln>
        </p:spPr>
        <p:txBody>
          <a:bodyPr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endParaRPr altLang="en-US"/>
          </a:p>
        </p:txBody>
      </p:sp>
      <p:sp>
        <p:nvSpPr>
          <p:cNvPr id="1048703" name=""/>
          <p:cNvSpPr/>
          <p:nvPr/>
        </p:nvSpPr>
        <p:spPr bwMode="hidden">
          <a:xfrm rot="0">
            <a:off x="5610225" y="4073525"/>
            <a:ext cx="3306762" cy="652462"/>
          </a:xfrm>
          <a:custGeom>
            <a:avLst/>
            <a:gdLst>
              <a:gd name="l" fmla="*/ 0 w 3112"/>
              <a:gd name="t" fmla="*/ 0 h 584"/>
              <a:gd name="r" fmla="*/ 3112 w 3112"/>
              <a:gd name="b" fmla="*/ 584 h 584"/>
            </a:gdLst>
            <a:ah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 cap="flat" cmpd="sng">
            <a:solidFill>
              <a:srgbClr val="FFFFFF">
                <a:alpha val="100000"/>
              </a:srgbClr>
            </a:solidFill>
            <a:prstDash val="solid"/>
            <a:round/>
          </a:ln>
        </p:spPr>
        <p:txBody>
          <a:bodyPr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endParaRPr altLang="en-US"/>
          </a:p>
        </p:txBody>
      </p:sp>
      <p:sp>
        <p:nvSpPr>
          <p:cNvPr id="1048704" name=""/>
          <p:cNvSpPr/>
          <p:nvPr/>
        </p:nvSpPr>
        <p:spPr bwMode="hidden">
          <a:xfrm rot="0">
            <a:off x="211137" y="4059237"/>
            <a:ext cx="8723312" cy="1328737"/>
          </a:xfrm>
          <a:custGeom>
            <a:avLst/>
            <a:gdLst>
              <a:gd name="l" fmla="*/ 0 w 8196"/>
              <a:gd name="t" fmla="*/ 0 h 1192"/>
              <a:gd name="r" fmla="*/ 8196 w 8196"/>
              <a:gd name="b" fmla="*/ 1192 h 1192"/>
            </a:gdLst>
            <a:ah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endParaRPr altLang="en-US"/>
          </a:p>
        </p:txBody>
      </p:sp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038600" y="304800"/>
            <a:ext cx="990600" cy="1066800"/>
          </a:xfrm>
          <a:prstGeom prst="rect"/>
          <a:noFill/>
          <a:ln>
            <a:noFill/>
          </a:ln>
        </p:spPr>
      </p:pic>
      <p:sp>
        <p:nvSpPr>
          <p:cNvPr id="1048707" name=""/>
          <p:cNvSpPr/>
          <p:nvPr>
            <p:ph type="ftr" sz="quarter" idx="3"/>
          </p:nvPr>
        </p:nvSpPr>
        <p:spPr>
          <a:xfrm rot="0">
            <a:off x="381000" y="6172200"/>
            <a:ext cx="84931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  <p:sp>
        <p:nvSpPr>
          <p:cNvPr id="1048709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8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7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10" name=""/>
          <p:cNvSpPr/>
          <p:nvPr/>
        </p:nvSpPr>
        <p:spPr>
          <a:xfrm rot="0">
            <a:off x="228600" y="228600"/>
            <a:ext cx="8696325" cy="2468562"/>
          </a:xfrm>
          <a:prstGeom prst="roundRect">
            <a:avLst>
              <a:gd name="adj" fmla="val 3361"/>
            </a:avLst>
          </a:prstGeom>
          <a:gradFill rotWithShape="0">
            <a:gsLst>
              <a:gs pos="0">
                <a:srgbClr val="0293E0">
                  <a:alpha val="100000"/>
                </a:srgbClr>
              </a:gs>
              <a:gs pos="0">
                <a:srgbClr val="0293E0">
                  <a:alpha val="100000"/>
                </a:srgbClr>
              </a:gs>
              <a:gs pos="89999">
                <a:srgbClr val="83D3FE">
                  <a:alpha val="100000"/>
                </a:srgbClr>
              </a:gs>
              <a:gs pos="100000">
                <a:srgbClr val="83D3FE">
                  <a:alpha val="100000"/>
                </a:srgbClr>
              </a:gs>
            </a:gsLst>
            <a:lin ang="5400000" scaled="0"/>
          </a:gradFill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eaLnBrk="1" hangingPunct="1" latinLnBrk="1" lvl="0"/>
            <a:endParaRPr altLang="en-US">
              <a:solidFill>
                <a:srgbClr val="FFFFFF"/>
              </a:solidFill>
            </a:endParaRPr>
          </a:p>
        </p:txBody>
      </p:sp>
      <p:grpSp>
        <p:nvGrpSpPr>
          <p:cNvPr id="80" name=""/>
          <p:cNvGrpSpPr/>
          <p:nvPr/>
        </p:nvGrpSpPr>
        <p:grpSpPr>
          <a:xfrm rot="0">
            <a:off x="211137" y="1679575"/>
            <a:ext cx="8723312" cy="1330325"/>
            <a:chOff x="-3905251" y="4294188"/>
            <a:chExt cx="13027839" cy="1892300"/>
          </a:xfrm>
        </p:grpSpPr>
        <p:sp>
          <p:nvSpPr>
            <p:cNvPr id="1048711" name=""/>
            <p:cNvSpPr/>
            <p:nvPr/>
          </p:nvSpPr>
          <p:spPr bwMode="hidden">
            <a:xfrm rot="0">
              <a:off x="4810006" y="4499677"/>
              <a:ext cx="4295986" cy="1016152"/>
            </a:xfrm>
            <a:custGeom>
              <a:avLst/>
              <a:gdLst>
                <a:gd name="l" fmla="*/ 0 w 2706"/>
                <a:gd name="t" fmla="*/ 0 h 640"/>
                <a:gd name="r" fmla="*/ 2706 w 2706"/>
                <a:gd name="b" fmla="*/ 640 h 640"/>
              </a:gdLst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</a:path>
              </a:pathLst>
            </a:custGeom>
            <a:solidFill>
              <a:schemeClr val="dk2">
                <a:alpha val="2901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12" name=""/>
            <p:cNvSpPr/>
            <p:nvPr/>
          </p:nvSpPr>
          <p:spPr bwMode="hidden">
            <a:xfrm rot="0">
              <a:off x="-308667" y="4319028"/>
              <a:ext cx="8279020" cy="1208091"/>
            </a:xfrm>
            <a:custGeom>
              <a:avLst/>
              <a:gdLst>
                <a:gd name="l" fmla="*/ 0 w 5216"/>
                <a:gd name="t" fmla="*/ 0 h 762"/>
                <a:gd name="r" fmla="*/ 5216 w 5216"/>
                <a:gd name="b" fmla="*/ 762 h 762"/>
              </a:gdLst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</a:path>
              </a:pathLst>
            </a:custGeom>
            <a:solidFill>
              <a:schemeClr val="dk2">
                <a:alpha val="3999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13" name=""/>
            <p:cNvSpPr/>
            <p:nvPr/>
          </p:nvSpPr>
          <p:spPr bwMode="hidden">
            <a:xfrm rot="0">
              <a:off x="4286" y="4334834"/>
              <a:ext cx="8165219" cy="1101960"/>
            </a:xfrm>
            <a:custGeom>
              <a:avLst/>
              <a:gdLst>
                <a:gd name="l" fmla="*/ 0 w 5144"/>
                <a:gd name="t" fmla="*/ 0 h 694"/>
                <a:gd name="r" fmla="*/ 5144 w 5144"/>
                <a:gd name="b" fmla="*/ 694 h 694"/>
              </a:gdLst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14" name=""/>
            <p:cNvSpPr/>
            <p:nvPr/>
          </p:nvSpPr>
          <p:spPr bwMode="hidden">
            <a:xfrm rot="0">
              <a:off x="4155651" y="4316769"/>
              <a:ext cx="4940859" cy="925827"/>
            </a:xfrm>
            <a:custGeom>
              <a:avLst/>
              <a:gdLst>
                <a:gd name="l" fmla="*/ 0 w 3112"/>
                <a:gd name="t" fmla="*/ 0 h 584"/>
                <a:gd name="r" fmla="*/ 3112 w 3112"/>
                <a:gd name="b" fmla="*/ 584 h 584"/>
              </a:gdLst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15" name=""/>
            <p:cNvSpPr/>
            <p:nvPr/>
          </p:nvSpPr>
          <p:spPr bwMode="hidden">
            <a:xfrm rot="0">
              <a:off x="-3905251" y="4294188"/>
              <a:ext cx="13027839" cy="1892300"/>
            </a:xfrm>
            <a:custGeom>
              <a:avLst/>
              <a:gdLst>
                <a:gd name="l" fmla="*/ 0 w 8196"/>
                <a:gd name="t" fmla="*/ 0 h 1192"/>
                <a:gd name="r" fmla="*/ 8196 w 8196"/>
                <a:gd name="b" fmla="*/ 1192 h 1192"/>
              </a:gdLst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</p:grpSp>
      <p:pic>
        <p:nvPicPr>
          <p:cNvPr id="2097163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7772400" y="457200"/>
            <a:ext cx="838200" cy="990600"/>
          </a:xfrm>
          <a:prstGeom prst="rect"/>
          <a:noFill/>
          <a:ln>
            <a:noFill/>
          </a:ln>
        </p:spPr>
      </p:pic>
      <p:pic>
        <p:nvPicPr>
          <p:cNvPr id="2097164" name="" descr="Fountain 17.JPG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381000" y="381000"/>
            <a:ext cx="1066800" cy="1066800"/>
          </a:xfrm>
          <a:prstGeom prst="rect"/>
          <a:noFill/>
          <a:ln>
            <a:noFill/>
          </a:ln>
        </p:spPr>
      </p:pic>
      <p:pic>
        <p:nvPicPr>
          <p:cNvPr id="2097165" name="" descr="Fountain 17.JPG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381000" y="381000"/>
            <a:ext cx="1066800" cy="1066800"/>
          </a:xfrm>
          <a:prstGeom prst="rect"/>
          <a:noFill/>
          <a:ln>
            <a:noFill/>
          </a:ln>
        </p:spPr>
      </p:pic>
      <p:sp>
        <p:nvSpPr>
          <p:cNvPr id="1048718" name=""/>
          <p:cNvSpPr/>
          <p:nvPr>
            <p:ph type="ftr" sz="quarter" idx="3"/>
          </p:nvPr>
        </p:nvSpPr>
        <p:spPr>
          <a:xfrm rot="0">
            <a:off x="304800" y="6172200"/>
            <a:ext cx="84931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  <p:sp>
        <p:nvSpPr>
          <p:cNvPr id="104872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20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44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45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74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4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304800" y="6172200"/>
            <a:ext cx="84931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304800" y="6172200"/>
            <a:ext cx="84931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8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22" name=""/>
          <p:cNvSpPr/>
          <p:nvPr/>
        </p:nvSpPr>
        <p:spPr>
          <a:xfrm rot="0">
            <a:off x="228600" y="228600"/>
            <a:ext cx="8696325" cy="1427162"/>
          </a:xfrm>
          <a:prstGeom prst="roundRect">
            <a:avLst>
              <a:gd name="adj" fmla="val 7134"/>
            </a:avLst>
          </a:prstGeom>
          <a:gradFill rotWithShape="0">
            <a:gsLst>
              <a:gs pos="0">
                <a:srgbClr val="0293E0">
                  <a:alpha val="100000"/>
                </a:srgbClr>
              </a:gs>
              <a:gs pos="0">
                <a:srgbClr val="0293E0">
                  <a:alpha val="100000"/>
                </a:srgbClr>
              </a:gs>
              <a:gs pos="89999">
                <a:srgbClr val="83D3FE">
                  <a:alpha val="100000"/>
                </a:srgbClr>
              </a:gs>
              <a:gs pos="100000">
                <a:srgbClr val="83D3FE">
                  <a:alpha val="100000"/>
                </a:srgbClr>
              </a:gs>
            </a:gsLst>
            <a:lin ang="5400000" scaled="0"/>
          </a:gradFill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eaLnBrk="1" hangingPunct="1" latinLnBrk="1" lvl="0"/>
            <a:endParaRPr altLang="en-US">
              <a:solidFill>
                <a:srgbClr val="FFFFFF"/>
              </a:solidFill>
            </a:endParaRPr>
          </a:p>
        </p:txBody>
      </p:sp>
      <p:grpSp>
        <p:nvGrpSpPr>
          <p:cNvPr id="84" name=""/>
          <p:cNvGrpSpPr/>
          <p:nvPr/>
        </p:nvGrpSpPr>
        <p:grpSpPr>
          <a:xfrm rot="0">
            <a:off x="211137" y="714375"/>
            <a:ext cx="8723312" cy="1330325"/>
            <a:chOff x="-3905251" y="4294188"/>
            <a:chExt cx="13027839" cy="1892300"/>
          </a:xfrm>
        </p:grpSpPr>
        <p:sp>
          <p:nvSpPr>
            <p:cNvPr id="1048723" name=""/>
            <p:cNvSpPr/>
            <p:nvPr/>
          </p:nvSpPr>
          <p:spPr bwMode="hidden">
            <a:xfrm rot="0">
              <a:off x="4810006" y="4499677"/>
              <a:ext cx="4295986" cy="1016152"/>
            </a:xfrm>
            <a:custGeom>
              <a:avLst/>
              <a:gdLst>
                <a:gd name="l" fmla="*/ 0 w 2706"/>
                <a:gd name="t" fmla="*/ 0 h 640"/>
                <a:gd name="r" fmla="*/ 2706 w 2706"/>
                <a:gd name="b" fmla="*/ 640 h 640"/>
              </a:gdLst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</a:path>
              </a:pathLst>
            </a:custGeom>
            <a:solidFill>
              <a:schemeClr val="dk2">
                <a:alpha val="2901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24" name=""/>
            <p:cNvSpPr/>
            <p:nvPr/>
          </p:nvSpPr>
          <p:spPr bwMode="hidden">
            <a:xfrm rot="0">
              <a:off x="-308667" y="4319028"/>
              <a:ext cx="8279020" cy="1208091"/>
            </a:xfrm>
            <a:custGeom>
              <a:avLst/>
              <a:gdLst>
                <a:gd name="l" fmla="*/ 0 w 5216"/>
                <a:gd name="t" fmla="*/ 0 h 762"/>
                <a:gd name="r" fmla="*/ 5216 w 5216"/>
                <a:gd name="b" fmla="*/ 762 h 762"/>
              </a:gdLst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</a:path>
              </a:pathLst>
            </a:custGeom>
            <a:solidFill>
              <a:schemeClr val="dk2">
                <a:alpha val="3999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25" name=""/>
            <p:cNvSpPr/>
            <p:nvPr/>
          </p:nvSpPr>
          <p:spPr bwMode="hidden">
            <a:xfrm rot="0">
              <a:off x="4286" y="4334834"/>
              <a:ext cx="8165219" cy="1101960"/>
            </a:xfrm>
            <a:custGeom>
              <a:avLst/>
              <a:gdLst>
                <a:gd name="l" fmla="*/ 0 w 5144"/>
                <a:gd name="t" fmla="*/ 0 h 694"/>
                <a:gd name="r" fmla="*/ 5144 w 5144"/>
                <a:gd name="b" fmla="*/ 694 h 694"/>
              </a:gdLst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26" name=""/>
            <p:cNvSpPr/>
            <p:nvPr/>
          </p:nvSpPr>
          <p:spPr bwMode="hidden">
            <a:xfrm rot="0">
              <a:off x="4155651" y="4316769"/>
              <a:ext cx="4940859" cy="925827"/>
            </a:xfrm>
            <a:custGeom>
              <a:avLst/>
              <a:gdLst>
                <a:gd name="l" fmla="*/ 0 w 3112"/>
                <a:gd name="t" fmla="*/ 0 h 584"/>
                <a:gd name="r" fmla="*/ 3112 w 3112"/>
                <a:gd name="b" fmla="*/ 584 h 584"/>
              </a:gdLst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27" name=""/>
            <p:cNvSpPr/>
            <p:nvPr/>
          </p:nvSpPr>
          <p:spPr bwMode="hidden">
            <a:xfrm rot="0">
              <a:off x="-3905251" y="4294188"/>
              <a:ext cx="13027839" cy="1892300"/>
            </a:xfrm>
            <a:custGeom>
              <a:avLst/>
              <a:gdLst>
                <a:gd name="l" fmla="*/ 0 w 8196"/>
                <a:gd name="t" fmla="*/ 0 h 1192"/>
                <a:gd name="r" fmla="*/ 8196 w 8196"/>
                <a:gd name="b" fmla="*/ 1192 h 1192"/>
              </a:gdLst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</p:grpSp>
      <p:pic>
        <p:nvPicPr>
          <p:cNvPr id="2097166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8001000" y="306387"/>
            <a:ext cx="914400" cy="989012"/>
          </a:xfrm>
          <a:prstGeom prst="rect"/>
          <a:noFill/>
          <a:ln>
            <a:noFill/>
          </a:ln>
        </p:spPr>
      </p:pic>
      <p:pic>
        <p:nvPicPr>
          <p:cNvPr id="2097167" name="" descr="Fountain 17.JPG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381000" y="381000"/>
            <a:ext cx="1066800" cy="1066800"/>
          </a:xfrm>
          <a:prstGeom prst="rect"/>
          <a:noFill/>
          <a:ln>
            <a:noFill/>
          </a:ln>
        </p:spPr>
      </p:pic>
      <p:sp>
        <p:nvSpPr>
          <p:cNvPr id="1048730" name=""/>
          <p:cNvSpPr/>
          <p:nvPr>
            <p:ph type="ftr" sz="quarter" idx="3"/>
          </p:nvPr>
        </p:nvSpPr>
        <p:spPr>
          <a:xfrm rot="0">
            <a:off x="304800" y="6172200"/>
            <a:ext cx="84931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7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7" name=""/>
          <p:cNvSpPr/>
          <p:nvPr/>
        </p:nvSpPr>
        <p:spPr>
          <a:xfrm rot="0">
            <a:off x="228600" y="228600"/>
            <a:ext cx="8696325" cy="1427162"/>
          </a:xfrm>
          <a:prstGeom prst="roundRect">
            <a:avLst>
              <a:gd name="adj" fmla="val 7134"/>
            </a:avLst>
          </a:prstGeom>
          <a:gradFill rotWithShape="0">
            <a:gsLst>
              <a:gs pos="0">
                <a:srgbClr val="0293E0">
                  <a:alpha val="100000"/>
                </a:srgbClr>
              </a:gs>
              <a:gs pos="0">
                <a:srgbClr val="0293E0">
                  <a:alpha val="100000"/>
                </a:srgbClr>
              </a:gs>
              <a:gs pos="89999">
                <a:srgbClr val="83D3FE">
                  <a:alpha val="100000"/>
                </a:srgbClr>
              </a:gs>
              <a:gs pos="100000">
                <a:srgbClr val="83D3FE">
                  <a:alpha val="100000"/>
                </a:srgbClr>
              </a:gs>
            </a:gsLst>
            <a:lin ang="5400000" scaled="0"/>
          </a:gradFill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eaLnBrk="1" hangingPunct="1" latinLnBrk="1" lvl="0"/>
            <a:endParaRPr altLang="en-US">
              <a:solidFill>
                <a:srgbClr val="FFFFFF"/>
              </a:solidFill>
            </a:endParaRPr>
          </a:p>
        </p:txBody>
      </p:sp>
      <p:grpSp>
        <p:nvGrpSpPr>
          <p:cNvPr id="73" name=""/>
          <p:cNvGrpSpPr/>
          <p:nvPr/>
        </p:nvGrpSpPr>
        <p:grpSpPr>
          <a:xfrm rot="0">
            <a:off x="211137" y="714375"/>
            <a:ext cx="8723312" cy="1331912"/>
            <a:chOff x="-3905250" y="4294188"/>
            <a:chExt cx="13011150" cy="1892300"/>
          </a:xfrm>
        </p:grpSpPr>
        <p:sp>
          <p:nvSpPr>
            <p:cNvPr id="1048688" name=""/>
            <p:cNvSpPr/>
            <p:nvPr/>
          </p:nvSpPr>
          <p:spPr bwMode="hidden">
            <a:xfrm rot="0">
              <a:off x="4810681" y="4501687"/>
              <a:ext cx="4295219" cy="1014940"/>
            </a:xfrm>
            <a:custGeom>
              <a:avLst/>
              <a:gdLst>
                <a:gd name="l" fmla="*/ 0 w 2706"/>
                <a:gd name="t" fmla="*/ 0 h 640"/>
                <a:gd name="r" fmla="*/ 2706 w 2706"/>
                <a:gd name="b" fmla="*/ 640 h 640"/>
              </a:gdLst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</a:path>
              </a:pathLst>
            </a:custGeom>
            <a:solidFill>
              <a:schemeClr val="dk2">
                <a:alpha val="2901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89" name=""/>
            <p:cNvSpPr/>
            <p:nvPr/>
          </p:nvSpPr>
          <p:spPr bwMode="hidden">
            <a:xfrm rot="0">
              <a:off x="-308538" y="4318998"/>
              <a:ext cx="8280254" cy="1208906"/>
            </a:xfrm>
            <a:custGeom>
              <a:avLst/>
              <a:gdLst>
                <a:gd name="l" fmla="*/ 0 w 5216"/>
                <a:gd name="t" fmla="*/ 0 h 762"/>
                <a:gd name="r" fmla="*/ 5216 w 5216"/>
                <a:gd name="b" fmla="*/ 762 h 762"/>
              </a:gdLst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</a:path>
              </a:pathLst>
            </a:custGeom>
            <a:solidFill>
              <a:schemeClr val="dk2">
                <a:alpha val="3999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90" name=""/>
            <p:cNvSpPr/>
            <p:nvPr/>
          </p:nvSpPr>
          <p:spPr bwMode="hidden">
            <a:xfrm rot="0">
              <a:off x="4014" y="4334786"/>
              <a:ext cx="8164231" cy="1102902"/>
            </a:xfrm>
            <a:custGeom>
              <a:avLst/>
              <a:gdLst>
                <a:gd name="l" fmla="*/ 0 w 5144"/>
                <a:gd name="t" fmla="*/ 0 h 694"/>
                <a:gd name="r" fmla="*/ 5144 w 5144"/>
                <a:gd name="b" fmla="*/ 694 h 694"/>
              </a:gdLst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91" name=""/>
            <p:cNvSpPr/>
            <p:nvPr/>
          </p:nvSpPr>
          <p:spPr bwMode="hidden">
            <a:xfrm rot="0">
              <a:off x="4157164" y="4316742"/>
              <a:ext cx="4939265" cy="926979"/>
            </a:xfrm>
            <a:custGeom>
              <a:avLst/>
              <a:gdLst>
                <a:gd name="l" fmla="*/ 0 w 3112"/>
                <a:gd name="t" fmla="*/ 0 h 584"/>
                <a:gd name="r" fmla="*/ 3112 w 3112"/>
                <a:gd name="b" fmla="*/ 584 h 584"/>
              </a:gdLst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692" name=""/>
            <p:cNvSpPr/>
            <p:nvPr/>
          </p:nvSpPr>
          <p:spPr bwMode="hidden">
            <a:xfrm rot="0">
              <a:off x="-3905250" y="4294188"/>
              <a:ext cx="13011150" cy="1892300"/>
            </a:xfrm>
            <a:custGeom>
              <a:avLst/>
              <a:gdLst>
                <a:gd name="l" fmla="*/ 0 w 8196"/>
                <a:gd name="t" fmla="*/ 0 h 1192"/>
                <a:gd name="r" fmla="*/ 8196 w 8196"/>
                <a:gd name="b" fmla="*/ 1192 h 1192"/>
              </a:gdLst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</p:grp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7848600" y="381000"/>
            <a:ext cx="990600" cy="989012"/>
          </a:xfrm>
          <a:prstGeom prst="rect"/>
          <a:noFill/>
          <a:ln>
            <a:noFill/>
          </a:ln>
        </p:spPr>
      </p:pic>
      <p:pic>
        <p:nvPicPr>
          <p:cNvPr id="2097161" name="" descr="Fountain 17.JPG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381000" y="381000"/>
            <a:ext cx="1066800" cy="1066800"/>
          </a:xfrm>
          <a:prstGeom prst="rect"/>
          <a:noFill/>
          <a:ln>
            <a:noFill/>
          </a:ln>
        </p:spPr>
      </p:pic>
      <p:sp>
        <p:nvSpPr>
          <p:cNvPr id="1048695" name=""/>
          <p:cNvSpPr/>
          <p:nvPr>
            <p:ph type="ftr" sz="quarter" idx="3"/>
          </p:nvPr>
        </p:nvSpPr>
        <p:spPr>
          <a:xfrm rot="0">
            <a:off x="193675" y="6249987"/>
            <a:ext cx="8416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  <p:sp>
        <p:nvSpPr>
          <p:cNvPr id="1048698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97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6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8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31" name=""/>
          <p:cNvSpPr/>
          <p:nvPr/>
        </p:nvSpPr>
        <p:spPr>
          <a:xfrm rot="0">
            <a:off x="228600" y="228600"/>
            <a:ext cx="8696325" cy="6035675"/>
          </a:xfrm>
          <a:prstGeom prst="roundRect">
            <a:avLst>
              <a:gd name="adj" fmla="val 1273"/>
            </a:avLst>
          </a:prstGeom>
          <a:gradFill rotWithShape="0">
            <a:gsLst>
              <a:gs pos="0">
                <a:srgbClr val="0293E0">
                  <a:alpha val="100000"/>
                </a:srgbClr>
              </a:gs>
              <a:gs pos="100000">
                <a:srgbClr val="83D3FE">
                  <a:alpha val="100000"/>
                </a:srgbClr>
              </a:gs>
            </a:gsLst>
            <a:lin ang="5400000" scaled="0"/>
          </a:gradFill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eaLnBrk="1" hangingPunct="1" latinLnBrk="1" lvl="0"/>
            <a:endParaRPr altLang="en-US">
              <a:solidFill>
                <a:srgbClr val="FFFFFF"/>
              </a:solidFill>
            </a:endParaRPr>
          </a:p>
        </p:txBody>
      </p:sp>
      <p:grpSp>
        <p:nvGrpSpPr>
          <p:cNvPr id="88" name=""/>
          <p:cNvGrpSpPr/>
          <p:nvPr/>
        </p:nvGrpSpPr>
        <p:grpSpPr>
          <a:xfrm rot="0">
            <a:off x="211137" y="5354637"/>
            <a:ext cx="8723312" cy="1330325"/>
            <a:chOff x="-3905250" y="4294188"/>
            <a:chExt cx="13011150" cy="1892300"/>
          </a:xfrm>
        </p:grpSpPr>
        <p:sp>
          <p:nvSpPr>
            <p:cNvPr id="1048732" name=""/>
            <p:cNvSpPr/>
            <p:nvPr/>
          </p:nvSpPr>
          <p:spPr bwMode="hidden">
            <a:xfrm rot="0">
              <a:off x="4810681" y="4499676"/>
              <a:ext cx="4295219" cy="1016152"/>
            </a:xfrm>
            <a:custGeom>
              <a:avLst/>
              <a:gdLst>
                <a:gd name="l" fmla="*/ 0 w 2706"/>
                <a:gd name="t" fmla="*/ 0 h 640"/>
                <a:gd name="r" fmla="*/ 2706 w 2706"/>
                <a:gd name="b" fmla="*/ 640 h 640"/>
              </a:gdLst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</a:path>
              </a:pathLst>
            </a:custGeom>
            <a:solidFill>
              <a:schemeClr val="dk2">
                <a:alpha val="2901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33" name=""/>
            <p:cNvSpPr/>
            <p:nvPr/>
          </p:nvSpPr>
          <p:spPr bwMode="hidden">
            <a:xfrm rot="0">
              <a:off x="-308538" y="4319027"/>
              <a:ext cx="8280254" cy="1208092"/>
            </a:xfrm>
            <a:custGeom>
              <a:avLst/>
              <a:gdLst>
                <a:gd name="l" fmla="*/ 0 w 5216"/>
                <a:gd name="t" fmla="*/ 0 h 762"/>
                <a:gd name="r" fmla="*/ 5216 w 5216"/>
                <a:gd name="b" fmla="*/ 762 h 762"/>
              </a:gdLst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</a:path>
              </a:pathLst>
            </a:custGeom>
            <a:solidFill>
              <a:schemeClr val="dk2">
                <a:alpha val="3999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34" name=""/>
            <p:cNvSpPr/>
            <p:nvPr/>
          </p:nvSpPr>
          <p:spPr bwMode="hidden">
            <a:xfrm rot="0">
              <a:off x="4014" y="4334834"/>
              <a:ext cx="8164231" cy="1101960"/>
            </a:xfrm>
            <a:custGeom>
              <a:avLst/>
              <a:gdLst>
                <a:gd name="l" fmla="*/ 0 w 5144"/>
                <a:gd name="t" fmla="*/ 0 h 694"/>
                <a:gd name="r" fmla="*/ 5144 w 5144"/>
                <a:gd name="b" fmla="*/ 694 h 694"/>
              </a:gdLst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35" name=""/>
            <p:cNvSpPr/>
            <p:nvPr/>
          </p:nvSpPr>
          <p:spPr bwMode="hidden">
            <a:xfrm rot="0">
              <a:off x="4157164" y="4316769"/>
              <a:ext cx="4939265" cy="925827"/>
            </a:xfrm>
            <a:custGeom>
              <a:avLst/>
              <a:gdLst>
                <a:gd name="l" fmla="*/ 0 w 3112"/>
                <a:gd name="t" fmla="*/ 0 h 584"/>
                <a:gd name="r" fmla="*/ 3112 w 3112"/>
                <a:gd name="b" fmla="*/ 584 h 584"/>
              </a:gdLst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736" name=""/>
            <p:cNvSpPr/>
            <p:nvPr/>
          </p:nvSpPr>
          <p:spPr bwMode="hidden">
            <a:xfrm rot="0">
              <a:off x="-3905250" y="4294188"/>
              <a:ext cx="13011150" cy="1892300"/>
            </a:xfrm>
            <a:custGeom>
              <a:avLst/>
              <a:gdLst>
                <a:gd name="l" fmla="*/ 0 w 8196"/>
                <a:gd name="t" fmla="*/ 0 h 1192"/>
                <a:gd name="r" fmla="*/ 8196 w 8196"/>
                <a:gd name="b" fmla="*/ 1192 h 1192"/>
              </a:gdLst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</p:grpSp>
      <p:pic>
        <p:nvPicPr>
          <p:cNvPr id="2097168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828800" y="1905000"/>
            <a:ext cx="1143000" cy="1293812"/>
          </a:xfrm>
          <a:prstGeom prst="rect"/>
          <a:noFill/>
          <a:ln>
            <a:noFill/>
          </a:ln>
        </p:spPr>
      </p:pic>
      <p:sp>
        <p:nvSpPr>
          <p:cNvPr id="1048739" name=""/>
          <p:cNvSpPr/>
          <p:nvPr>
            <p:ph type="ftr" sz="quarter" idx="3"/>
          </p:nvPr>
        </p:nvSpPr>
        <p:spPr>
          <a:xfrm rot="0">
            <a:off x="193675" y="6249987"/>
            <a:ext cx="85693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  <p:sp>
        <p:nvSpPr>
          <p:cNvPr id="1048742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 anchor="t" anchorCtr="0" bIns="45720" compatLnSpc="1" lIns="91440" numCol="1" rIns="91440" rtlCol="0" tIns="45720" vert="horz" wrap="square">
            <a:prstTxWarp prst="textNoShape"/>
            <a:normAutofit/>
          </a:bodyPr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baseline="0" b="0" cap="none" dirty="0" sz="3200" i="0" kern="1200" kumimoji="0" lang="en-US" noProof="0" normalizeH="0" spc="0" strike="noStrike" u="none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baseline="0" b="0" cap="none" dirty="0" sz="3200" i="0" kern="1200" kumimoji="0" lang="en-US" noProof="0" normalizeH="0" spc="0" strike="noStrike" u="none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41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40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2.png"/><Relationship Id="rId13" Type="http://schemas.openxmlformats.org/officeDocument/2006/relationships/image" Target="../media/image3.jpeg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2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"/>
          <p:cNvSpPr/>
          <p:nvPr/>
        </p:nvSpPr>
        <p:spPr>
          <a:xfrm rot="0">
            <a:off x="228600" y="228600"/>
            <a:ext cx="8696325" cy="2468562"/>
          </a:xfrm>
          <a:prstGeom prst="roundRect">
            <a:avLst>
              <a:gd name="adj" fmla="val 3361"/>
            </a:avLst>
          </a:prstGeom>
          <a:gradFill rotWithShape="0">
            <a:gsLst>
              <a:gs pos="0">
                <a:srgbClr val="0293E0">
                  <a:alpha val="100000"/>
                </a:srgbClr>
              </a:gs>
              <a:gs pos="0">
                <a:srgbClr val="0293E0">
                  <a:alpha val="100000"/>
                </a:srgbClr>
              </a:gs>
              <a:gs pos="89999">
                <a:srgbClr val="83D3FE">
                  <a:alpha val="100000"/>
                </a:srgbClr>
              </a:gs>
              <a:gs pos="100000">
                <a:srgbClr val="83D3FE">
                  <a:alpha val="100000"/>
                </a:srgbClr>
              </a:gs>
            </a:gsLst>
            <a:lin ang="5400000" scaled="0"/>
          </a:gradFill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eaLnBrk="1" hangingPunct="1" latinLnBrk="1" lvl="0"/>
            <a:endParaRPr altLang="en-US">
              <a:solidFill>
                <a:srgbClr val="FFFFFF"/>
              </a:solidFill>
            </a:endParaRPr>
          </a:p>
        </p:txBody>
      </p:sp>
      <p:grpSp>
        <p:nvGrpSpPr>
          <p:cNvPr id="23" name=""/>
          <p:cNvGrpSpPr/>
          <p:nvPr/>
        </p:nvGrpSpPr>
        <p:grpSpPr>
          <a:xfrm rot="0">
            <a:off x="211137" y="1679575"/>
            <a:ext cx="8723312" cy="1330325"/>
            <a:chOff x="-3905251" y="4294188"/>
            <a:chExt cx="13027839" cy="1892300"/>
          </a:xfrm>
        </p:grpSpPr>
        <p:sp>
          <p:nvSpPr>
            <p:cNvPr id="1048577" name=""/>
            <p:cNvSpPr/>
            <p:nvPr/>
          </p:nvSpPr>
          <p:spPr bwMode="hidden">
            <a:xfrm rot="0">
              <a:off x="4810006" y="4499677"/>
              <a:ext cx="4295986" cy="1016152"/>
            </a:xfrm>
            <a:custGeom>
              <a:avLst/>
              <a:gdLst>
                <a:gd name="l" fmla="*/ 0 w 2706"/>
                <a:gd name="t" fmla="*/ 0 h 640"/>
                <a:gd name="r" fmla="*/ 2706 w 2706"/>
                <a:gd name="b" fmla="*/ 640 h 640"/>
              </a:gdLst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</a:path>
              </a:pathLst>
            </a:custGeom>
            <a:solidFill>
              <a:schemeClr val="dk2">
                <a:alpha val="2901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578" name=""/>
            <p:cNvSpPr/>
            <p:nvPr/>
          </p:nvSpPr>
          <p:spPr bwMode="hidden">
            <a:xfrm rot="0">
              <a:off x="-308667" y="4319028"/>
              <a:ext cx="8279020" cy="1208091"/>
            </a:xfrm>
            <a:custGeom>
              <a:avLst/>
              <a:gdLst>
                <a:gd name="l" fmla="*/ 0 w 5216"/>
                <a:gd name="t" fmla="*/ 0 h 762"/>
                <a:gd name="r" fmla="*/ 5216 w 5216"/>
                <a:gd name="b" fmla="*/ 762 h 762"/>
              </a:gdLst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</a:path>
              </a:pathLst>
            </a:custGeom>
            <a:solidFill>
              <a:schemeClr val="dk2">
                <a:alpha val="39999"/>
              </a:schemeClr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579" name=""/>
            <p:cNvSpPr/>
            <p:nvPr/>
          </p:nvSpPr>
          <p:spPr bwMode="hidden">
            <a:xfrm rot="0">
              <a:off x="4286" y="4334834"/>
              <a:ext cx="8165219" cy="1101960"/>
            </a:xfrm>
            <a:custGeom>
              <a:avLst/>
              <a:gdLst>
                <a:gd name="l" fmla="*/ 0 w 5144"/>
                <a:gd name="t" fmla="*/ 0 h 694"/>
                <a:gd name="r" fmla="*/ 5144 w 5144"/>
                <a:gd name="b" fmla="*/ 694 h 694"/>
              </a:gdLst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580" name=""/>
            <p:cNvSpPr/>
            <p:nvPr/>
          </p:nvSpPr>
          <p:spPr bwMode="hidden">
            <a:xfrm rot="0">
              <a:off x="4155651" y="4316769"/>
              <a:ext cx="4940859" cy="925827"/>
            </a:xfrm>
            <a:custGeom>
              <a:avLst/>
              <a:gdLst>
                <a:gd name="l" fmla="*/ 0 w 3112"/>
                <a:gd name="t" fmla="*/ 0 h 584"/>
                <a:gd name="r" fmla="*/ 3112 w 3112"/>
                <a:gd name="b" fmla="*/ 584 h 584"/>
              </a:gdLst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  <p:sp>
          <p:nvSpPr>
            <p:cNvPr id="1048581" name=""/>
            <p:cNvSpPr/>
            <p:nvPr/>
          </p:nvSpPr>
          <p:spPr bwMode="hidden">
            <a:xfrm rot="0">
              <a:off x="-3905251" y="4294188"/>
              <a:ext cx="13027839" cy="1892300"/>
            </a:xfrm>
            <a:custGeom>
              <a:avLst/>
              <a:gdLst>
                <a:gd name="l" fmla="*/ 0 w 8196"/>
                <a:gd name="t" fmla="*/ 0 h 1192"/>
                <a:gd name="r" fmla="*/ 8196 w 8196"/>
                <a:gd name="b" fmla="*/ 1192 h 1192"/>
              </a:gdLst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bIns="45720" lIns="91440" rIns="91440" tIns="45720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Candara" pitchFamily="34" charset="0"/>
                  <a:sym typeface="Candara" pitchFamily="34" charset="0"/>
                </a:defRPr>
              </a:lvl5pPr>
            </a:lstStyle>
            <a:p>
              <a:pPr eaLnBrk="1" hangingPunct="1" latinLnBrk="1" lvl="0"/>
              <a:endParaRPr altLang="en-US"/>
            </a:p>
          </p:txBody>
        </p:sp>
      </p:grpSp>
      <p:sp>
        <p:nvSpPr>
          <p:cNvPr id="1048582" name=""/>
          <p:cNvSpPr/>
          <p:nvPr>
            <p:ph type="title" sz="full" idx="0"/>
          </p:nvPr>
        </p:nvSpPr>
        <p:spPr>
          <a:xfrm rot="0">
            <a:off x="457200" y="338137"/>
            <a:ext cx="82296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p>
            <a:pPr lvl="0"/>
            <a:r>
              <a:rPr altLang="en-US" lang="en-US"/>
              <a:t>Click to edit Master title style</a:t>
            </a:r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304800" y="6172200"/>
            <a:ext cx="84931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  <p:sp>
        <p:nvSpPr>
          <p:cNvPr id="1048584" name=""/>
          <p:cNvSpPr/>
          <p:nvPr>
            <p:ph type="body"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bIns="45720" lIns="91440" rIns="91440" tIns="45720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2"/>
          <a:srcRect l="0" t="0" r="0" b="0"/>
          <a:stretch>
            <a:fillRect/>
          </a:stretch>
        </p:blipFill>
        <p:spPr>
          <a:xfrm rot="0">
            <a:off x="7772400" y="457200"/>
            <a:ext cx="838200" cy="990600"/>
          </a:xfrm>
          <a:prstGeom prst="rect"/>
          <a:noFill/>
          <a:ln>
            <a:noFill/>
          </a:ln>
        </p:spPr>
      </p:pic>
      <p:pic>
        <p:nvPicPr>
          <p:cNvPr id="2097153" name="" descr="Fountain 17.JPG"/>
          <p:cNvPicPr>
            <a:picLocks/>
          </p:cNvPicPr>
          <p:nvPr/>
        </p:nvPicPr>
        <p:blipFill>
          <a:blip xmlns:r="http://schemas.openxmlformats.org/officeDocument/2006/relationships" r:embed="rId13"/>
          <a:srcRect l="0" t="0" r="0" b="0"/>
          <a:stretch>
            <a:fillRect/>
          </a:stretch>
        </p:blipFill>
        <p:spPr>
          <a:xfrm rot="0">
            <a:off x="381000" y="381000"/>
            <a:ext cx="1066800" cy="1066800"/>
          </a:xfrm>
          <a:prstGeom prst="rect"/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1" hdr="0" sldNum="0"/>
  <p:txStyles>
    <p:titleStyle>
      <a:lvl1pPr algn="ctr" eaLnBrk="0" fontAlgn="base" hangingPunct="0" rtl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eaLnBrk="0" fontAlgn="base" hangingPunct="0" rtl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eaLnBrk="0" fontAlgn="base" hangingPunct="0" rtl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eaLnBrk="0" fontAlgn="base" hangingPunct="0" rtl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eaLnBrk="0" fontAlgn="base" hangingPunct="0" rtl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eaLnBrk="0" fontAlgn="base" hangingPunct="0" indent="-273050" marL="273050" rtl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eaLnBrk="0" fontAlgn="base" hangingPunct="0" indent="-273050" marL="576263" rtl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eaLnBrk="0" fontAlgn="base" hangingPunct="0" indent="-228600" marL="855663" rtl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eaLnBrk="0" fontAlgn="base" hangingPunct="0" indent="-228600" marL="1143000" rtl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algn="l" eaLnBrk="0" fontAlgn="base" hangingPunct="0" indent="-228600" marL="1462088" rtl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6" name=""/>
          <p:cNvSpPr/>
          <p:nvPr>
            <p:ph type="ctrTitle" sz="full" idx="0"/>
          </p:nvPr>
        </p:nvSpPr>
        <p:spPr>
          <a:xfrm rot="0">
            <a:off x="685800" y="1600200"/>
            <a:ext cx="7772400" cy="1779587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ctr">
              <a:defRPr sz="4400"/>
            </a:lvl1pPr>
          </a:lstStyle>
          <a:p>
            <a:r>
              <a:rPr altLang="en-US" lang="en-US"/>
              <a:t>RENAL TUMOURS</a:t>
            </a:r>
            <a:br/>
            <a:r>
              <a:rPr altLang="en-US" lang="en-US"/>
              <a:t>	</a:t>
            </a:r>
          </a:p>
        </p:txBody>
      </p:sp>
      <p:sp>
        <p:nvSpPr>
          <p:cNvPr id="1048597" name=""/>
          <p:cNvSpPr/>
          <p:nvPr>
            <p:ph type="subTitle" sz="full" idx="1"/>
          </p:nvPr>
        </p:nvSpPr>
        <p:spPr>
          <a:xfrm rot="0">
            <a:off x="1371600" y="3556000"/>
            <a:ext cx="6400800" cy="1473200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ctr" marL="0">
              <a:buNone/>
              <a:defRPr sz="2400">
                <a:solidFill>
                  <a:schemeClr val="lt2"/>
                </a:solidFill>
              </a:defRPr>
            </a:lvl1pPr>
            <a:lvl2pPr algn="ctr" marL="303212">
              <a:buNone/>
            </a:lvl2pPr>
            <a:lvl3pPr algn="ctr" marL="627062">
              <a:buNone/>
            </a:lvl3pPr>
            <a:lvl4pPr algn="ctr" marL="914400">
              <a:buNone/>
            </a:lvl4pPr>
            <a:lvl5pPr algn="ctr" marL="1233487">
              <a:buNone/>
            </a:lvl5pPr>
          </a:lstStyle>
          <a:p>
            <a:pPr lvl="0"/>
            <a:r>
              <a:rPr altLang="en-US" sz="2000" lang="en-US">
                <a:solidFill>
                  <a:srgbClr val="FFFFFF"/>
                </a:solidFill>
              </a:rPr>
              <a:t>Dr Owilla</a:t>
            </a:r>
          </a:p>
        </p:txBody>
      </p:sp>
      <p:sp>
        <p:nvSpPr>
          <p:cNvPr id="1048598" name=""/>
          <p:cNvSpPr txBox="1"/>
          <p:nvPr/>
        </p:nvSpPr>
        <p:spPr>
          <a:xfrm rot="0">
            <a:off x="304800" y="6019800"/>
            <a:ext cx="86868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1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4" name=""/>
          <p:cNvSpPr/>
          <p:nvPr>
            <p:ph sz="full" idx="1"/>
          </p:nvPr>
        </p:nvSpPr>
        <p:spPr>
          <a:xfrm rot="0">
            <a:off x="871537" y="2057400"/>
            <a:ext cx="7408862" cy="40687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lang="en-US"/>
              <a:t> Adenomas</a:t>
            </a:r>
          </a:p>
          <a:p>
            <a:pPr lvl="0">
              <a:buFontTx/>
              <a:buChar char="-"/>
            </a:pPr>
            <a:r>
              <a:rPr altLang="en-US" lang="en-US"/>
              <a:t>Multiple/ Bilateral</a:t>
            </a:r>
          </a:p>
          <a:p>
            <a:pPr lvl="0">
              <a:buFontTx/>
              <a:buChar char="-"/>
            </a:pPr>
            <a:r>
              <a:rPr altLang="en-US" lang="en-US"/>
              <a:t>From renal cortex </a:t>
            </a:r>
          </a:p>
          <a:p>
            <a:pPr lvl="0">
              <a:buFontTx/>
              <a:buChar char="-"/>
            </a:pPr>
            <a:r>
              <a:rPr altLang="en-US" lang="en-US"/>
              <a:t>Commoner in elderly </a:t>
            </a:r>
          </a:p>
          <a:p>
            <a:pPr lvl="0">
              <a:buNone/>
            </a:pPr>
            <a:r>
              <a:rPr altLang="en-US" lang="en-US"/>
              <a:t>    &lt; 3cm considered benign</a:t>
            </a:r>
          </a:p>
          <a:p>
            <a:pPr lvl="0">
              <a:buNone/>
            </a:pPr>
            <a:r>
              <a:rPr altLang="en-US" lang="en-US"/>
              <a:t>    &gt; 3cm are premalignant or malignant</a:t>
            </a:r>
          </a:p>
          <a:p>
            <a:pPr lvl="0">
              <a:buNone/>
            </a:pPr>
            <a:endParaRPr altLang="en-US" lang="en-US"/>
          </a:p>
          <a:p>
            <a:pPr lvl="0">
              <a:buNone/>
            </a:pPr>
            <a:r>
              <a:rPr altLang="en-US" lang="en-US"/>
              <a:t>Treatment - surgery</a:t>
            </a:r>
          </a:p>
        </p:txBody>
      </p:sp>
      <p:sp>
        <p:nvSpPr>
          <p:cNvPr id="1048635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36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10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7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b="1" lang="en-US"/>
              <a:t>Epidemiology</a:t>
            </a:r>
          </a:p>
          <a:p>
            <a:pPr lvl="0">
              <a:buNone/>
            </a:pPr>
            <a:r>
              <a:rPr altLang="en-US" lang="en-US"/>
              <a:t>Accounts for 3% of tumour in adult </a:t>
            </a:r>
          </a:p>
          <a:p>
            <a:pPr lvl="0">
              <a:buNone/>
            </a:pPr>
            <a:r>
              <a:rPr altLang="en-US" lang="en-US"/>
              <a:t>Accounts for 90% of kidney tumours  </a:t>
            </a:r>
          </a:p>
          <a:p>
            <a:pPr lvl="0">
              <a:buNone/>
            </a:pPr>
            <a:r>
              <a:rPr altLang="en-US" lang="en-US"/>
              <a:t> M:F   2:1</a:t>
            </a:r>
          </a:p>
          <a:p>
            <a:pPr lvl="0">
              <a:buNone/>
            </a:pPr>
            <a:r>
              <a:rPr altLang="en-US" b="1" lang="en-US"/>
              <a:t>Risk factors 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Smoking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Acquired renal cystic disease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Hereditary – Von Hippel lindau Syndrome </a:t>
            </a:r>
          </a:p>
        </p:txBody>
      </p:sp>
      <p:sp>
        <p:nvSpPr>
          <p:cNvPr id="1048638" name=""/>
          <p:cNvSpPr/>
          <p:nvPr>
            <p:ph type="title" sz="full" idx="5"/>
          </p:nvPr>
        </p:nvSpPr>
        <p:spPr>
          <a:xfrm rot="0">
            <a:off x="1371600" y="304800"/>
            <a:ext cx="6400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r>
              <a:rPr altLang="en-US" lang="en-US"/>
              <a:t>RENAL CELL CARCINOMA</a:t>
            </a:r>
          </a:p>
        </p:txBody>
      </p:sp>
      <p:sp>
        <p:nvSpPr>
          <p:cNvPr id="1048639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11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0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b="1" lang="en-US" u="sng"/>
              <a:t>Pathology</a:t>
            </a:r>
          </a:p>
          <a:p>
            <a:pPr lvl="0">
              <a:buNone/>
            </a:pPr>
            <a:r>
              <a:rPr altLang="en-US" b="1" i="1" lang="en-US"/>
              <a:t>Histological types</a:t>
            </a:r>
          </a:p>
          <a:p>
            <a:pPr lvl="0">
              <a:buNone/>
            </a:pPr>
            <a:r>
              <a:rPr altLang="en-US" lang="en-US"/>
              <a:t>-   clear  cell – 75%</a:t>
            </a:r>
          </a:p>
          <a:p>
            <a:pPr lvl="0">
              <a:buFontTx/>
              <a:buChar char="-"/>
            </a:pPr>
            <a:r>
              <a:rPr altLang="en-US" lang="en-US"/>
              <a:t>Granular cell</a:t>
            </a:r>
          </a:p>
          <a:p>
            <a:pPr lvl="0">
              <a:buFontTx/>
              <a:buChar char="-"/>
            </a:pPr>
            <a:r>
              <a:rPr altLang="en-US" lang="en-US"/>
              <a:t>Tubulo –papillary</a:t>
            </a:r>
          </a:p>
          <a:p>
            <a:pPr lvl="0">
              <a:buFontTx/>
              <a:buChar char="-"/>
            </a:pPr>
            <a:r>
              <a:rPr altLang="en-US" lang="en-US"/>
              <a:t>Sarcomatoid</a:t>
            </a:r>
          </a:p>
          <a:p>
            <a:pPr lvl="0">
              <a:buNone/>
            </a:pPr>
            <a:endParaRPr altLang="en-US" lang="en-US"/>
          </a:p>
        </p:txBody>
      </p:sp>
      <p:sp>
        <p:nvSpPr>
          <p:cNvPr id="1048641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42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12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3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lang="en-US"/>
              <a:t>Metastasis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Direct extension </a:t>
            </a:r>
          </a:p>
          <a:p>
            <a:pPr lvl="0">
              <a:buFontTx/>
              <a:buChar char="-"/>
            </a:pPr>
            <a:r>
              <a:rPr altLang="en-US" lang="en-US"/>
              <a:t>Surrounding tissues</a:t>
            </a:r>
          </a:p>
          <a:p>
            <a:pPr lvl="0">
              <a:buFontTx/>
              <a:buChar char="-"/>
            </a:pPr>
            <a:r>
              <a:rPr altLang="en-US" lang="en-US"/>
              <a:t>Renal vein – vena cava.</a:t>
            </a:r>
          </a:p>
          <a:p>
            <a:pPr lvl="0">
              <a:buFontTx/>
              <a:buChar char="-"/>
            </a:pPr>
            <a:r>
              <a:rPr altLang="en-US" lang="en-US"/>
              <a:t>Gonadal vein</a:t>
            </a:r>
          </a:p>
          <a:p>
            <a:pPr lvl="0">
              <a:buNone/>
            </a:pPr>
            <a:r>
              <a:rPr altLang="en-US" lang="en-US"/>
              <a:t>2. Blood borne – lung , liver, bone , brain and subcutaneous tissue.</a:t>
            </a:r>
          </a:p>
        </p:txBody>
      </p:sp>
      <p:sp>
        <p:nvSpPr>
          <p:cNvPr id="1048644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45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13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6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lang="en-US"/>
              <a:t>Staging by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Robson’s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TNM</a:t>
            </a:r>
          </a:p>
          <a:p>
            <a:pPr lvl="0">
              <a:buFont typeface="Symbol" pitchFamily="18" charset="2"/>
              <a:buAutoNum type="arabicPeriod" startAt="1"/>
            </a:pPr>
            <a:endParaRPr altLang="en-US" lang="en-US"/>
          </a:p>
        </p:txBody>
      </p:sp>
      <p:sp>
        <p:nvSpPr>
          <p:cNvPr id="1048647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48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14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9" name=""/>
          <p:cNvSpPr/>
          <p:nvPr>
            <p:ph sz="full" idx="1"/>
          </p:nvPr>
        </p:nvSpPr>
        <p:spPr>
          <a:xfrm rot="0">
            <a:off x="914400" y="2286000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lang="en-US"/>
              <a:t>   Robson’s criteria </a:t>
            </a:r>
          </a:p>
          <a:p>
            <a:pPr lvl="0">
              <a:buNone/>
            </a:pPr>
            <a:r>
              <a:rPr altLang="en-US" lang="en-US"/>
              <a:t>Stage I – Within the capsule</a:t>
            </a:r>
          </a:p>
          <a:p>
            <a:pPr lvl="0">
              <a:buNone/>
            </a:pPr>
            <a:r>
              <a:rPr altLang="en-US" lang="en-US"/>
              <a:t>Stage II- involves prerinephric fat</a:t>
            </a:r>
          </a:p>
          <a:p>
            <a:pPr lvl="0">
              <a:buNone/>
            </a:pPr>
            <a:r>
              <a:rPr altLang="en-US" lang="en-US"/>
              <a:t>               - Adrenal may be involved.</a:t>
            </a:r>
          </a:p>
          <a:p>
            <a:pPr lvl="0">
              <a:buNone/>
            </a:pPr>
            <a:r>
              <a:rPr altLang="en-US" lang="en-US"/>
              <a:t>Stage III</a:t>
            </a:r>
            <a:r>
              <a:rPr altLang="en-US" baseline="-25000" lang="en-US"/>
              <a:t>a  </a:t>
            </a:r>
            <a:r>
              <a:rPr altLang="en-US" lang="en-US"/>
              <a:t> -Regional LNs</a:t>
            </a:r>
          </a:p>
          <a:p>
            <a:pPr lvl="0">
              <a:buNone/>
            </a:pPr>
            <a:r>
              <a:rPr altLang="en-US" baseline="-25000" lang="en-US"/>
              <a:t>                   </a:t>
            </a:r>
            <a:r>
              <a:rPr altLang="en-US" lang="en-US"/>
              <a:t>III</a:t>
            </a:r>
            <a:r>
              <a:rPr altLang="en-US" baseline="-25000" lang="en-US"/>
              <a:t>b </a:t>
            </a:r>
            <a:r>
              <a:rPr altLang="en-US" lang="en-US"/>
              <a:t> -Regional LNs + vessels</a:t>
            </a:r>
          </a:p>
          <a:p>
            <a:pPr lvl="0">
              <a:buNone/>
            </a:pPr>
            <a:r>
              <a:rPr altLang="en-US" lang="en-US"/>
              <a:t>Stage iv</a:t>
            </a:r>
            <a:r>
              <a:rPr altLang="en-US" baseline="-25000" lang="en-US"/>
              <a:t>a</a:t>
            </a:r>
            <a:r>
              <a:rPr altLang="en-US" lang="en-US"/>
              <a:t> –adjacent organs/ muscle</a:t>
            </a:r>
          </a:p>
          <a:p>
            <a:pPr lvl="0">
              <a:buNone/>
            </a:pPr>
            <a:r>
              <a:rPr altLang="en-US" lang="en-US"/>
              <a:t>            iv</a:t>
            </a:r>
            <a:r>
              <a:rPr altLang="en-US" baseline="-25000" lang="en-US"/>
              <a:t>b  -</a:t>
            </a:r>
            <a:r>
              <a:rPr altLang="en-US" lang="en-US"/>
              <a:t>Distance mets.</a:t>
            </a:r>
          </a:p>
          <a:p>
            <a:pPr lvl="0"/>
            <a:endParaRPr altLang="en-US"/>
          </a:p>
        </p:txBody>
      </p:sp>
      <p:sp>
        <p:nvSpPr>
          <p:cNvPr id="1048650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51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15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2" name=""/>
          <p:cNvSpPr/>
          <p:nvPr>
            <p:ph sz="full" idx="1"/>
          </p:nvPr>
        </p:nvSpPr>
        <p:spPr>
          <a:xfrm rot="0">
            <a:off x="914400" y="1600200"/>
            <a:ext cx="7408862" cy="5105400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lang="en-US"/>
              <a:t>TNM Staging </a:t>
            </a:r>
          </a:p>
          <a:p>
            <a:pPr lvl="0">
              <a:buNone/>
            </a:pPr>
            <a:r>
              <a:rPr altLang="en-US" lang="en-US"/>
              <a:t>T</a:t>
            </a:r>
            <a:r>
              <a:rPr altLang="en-US" baseline="-25000" lang="en-US"/>
              <a:t>x</a:t>
            </a:r>
            <a:r>
              <a:rPr altLang="en-US" lang="en-US"/>
              <a:t> –cannot e assessed </a:t>
            </a:r>
          </a:p>
          <a:p>
            <a:pPr lvl="0">
              <a:buNone/>
            </a:pPr>
            <a:r>
              <a:rPr altLang="en-US" lang="en-US"/>
              <a:t>T0 – no evidence of tumour</a:t>
            </a:r>
          </a:p>
          <a:p>
            <a:pPr lvl="0">
              <a:buNone/>
            </a:pPr>
            <a:r>
              <a:rPr altLang="en-US" lang="en-US"/>
              <a:t>T1   - Tumour &lt;2.5 cm within kidney</a:t>
            </a:r>
          </a:p>
          <a:p>
            <a:pPr lvl="0">
              <a:buNone/>
            </a:pPr>
            <a:r>
              <a:rPr altLang="en-US" lang="en-US"/>
              <a:t>T2  -  Tumour &gt;2.5 cm within kidney</a:t>
            </a:r>
          </a:p>
          <a:p>
            <a:pPr lvl="0">
              <a:buNone/>
            </a:pPr>
            <a:r>
              <a:rPr altLang="en-US" lang="en-US"/>
              <a:t>T3  -  Spread into perinephric fat</a:t>
            </a:r>
          </a:p>
          <a:p>
            <a:pPr lvl="0">
              <a:buNone/>
            </a:pPr>
            <a:r>
              <a:rPr altLang="en-US" lang="en-US"/>
              <a:t>            not beyond Gerotas fascia</a:t>
            </a:r>
          </a:p>
          <a:p>
            <a:pPr lvl="0">
              <a:buNone/>
            </a:pPr>
            <a:r>
              <a:rPr altLang="en-US" lang="en-US"/>
              <a:t>             ± Adrenal gland </a:t>
            </a:r>
          </a:p>
          <a:p>
            <a:pPr lvl="0">
              <a:buNone/>
            </a:pPr>
            <a:r>
              <a:rPr altLang="en-US" lang="en-US"/>
              <a:t>             - Renal vein or inferior vena cava involved</a:t>
            </a:r>
          </a:p>
          <a:p>
            <a:pPr lvl="0">
              <a:buNone/>
            </a:pPr>
            <a:r>
              <a:rPr altLang="en-US" lang="en-US"/>
              <a:t>T4  -  invasion beyond Gerotas fascia  </a:t>
            </a:r>
          </a:p>
        </p:txBody>
      </p:sp>
      <p:sp>
        <p:nvSpPr>
          <p:cNvPr id="1048653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54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16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5" name=""/>
          <p:cNvSpPr/>
          <p:nvPr>
            <p:ph sz="full" idx="1"/>
          </p:nvPr>
        </p:nvSpPr>
        <p:spPr>
          <a:xfrm rot="0">
            <a:off x="914400" y="2209800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lang="en-US"/>
              <a:t>LN </a:t>
            </a:r>
          </a:p>
          <a:p>
            <a:pPr lvl="0">
              <a:buNone/>
            </a:pPr>
            <a:r>
              <a:rPr altLang="en-US" lang="en-US"/>
              <a:t>       N0 – No involvement</a:t>
            </a:r>
          </a:p>
          <a:p>
            <a:pPr lvl="0">
              <a:buNone/>
            </a:pPr>
            <a:r>
              <a:rPr altLang="en-US" lang="en-US"/>
              <a:t>       N1  -  Single node involvement</a:t>
            </a:r>
          </a:p>
          <a:p>
            <a:pPr lvl="0">
              <a:buNone/>
            </a:pPr>
            <a:r>
              <a:rPr altLang="en-US" lang="en-US"/>
              <a:t>       N2 -   multiple nodes</a:t>
            </a:r>
          </a:p>
          <a:p>
            <a:pPr lvl="0">
              <a:buNone/>
            </a:pPr>
            <a:r>
              <a:rPr altLang="en-US" lang="en-US"/>
              <a:t>       N3 -   node involved </a:t>
            </a:r>
            <a:r>
              <a:rPr altLang="en-US" lang="en-US"/>
              <a:t>&gt;</a:t>
            </a:r>
            <a:r>
              <a:rPr altLang="en-US" lang="en-US"/>
              <a:t> 5 cm</a:t>
            </a:r>
          </a:p>
          <a:p>
            <a:pPr lvl="0">
              <a:buNone/>
            </a:pPr>
            <a:r>
              <a:rPr altLang="en-US" lang="en-US"/>
              <a:t>       </a:t>
            </a:r>
          </a:p>
          <a:p>
            <a:pPr lvl="0">
              <a:buNone/>
            </a:pPr>
            <a:r>
              <a:rPr altLang="en-US" lang="en-US"/>
              <a:t>       M0 -  no distant met</a:t>
            </a:r>
          </a:p>
          <a:p>
            <a:pPr lvl="0">
              <a:buNone/>
            </a:pPr>
            <a:r>
              <a:rPr altLang="en-US" lang="en-US"/>
              <a:t>       M1 -   distant met</a:t>
            </a:r>
          </a:p>
        </p:txBody>
      </p:sp>
      <p:sp>
        <p:nvSpPr>
          <p:cNvPr id="1048656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57" name=""/>
          <p:cNvSpPr txBox="1"/>
          <p:nvPr/>
        </p:nvSpPr>
        <p:spPr>
          <a:xfrm rot="0">
            <a:off x="346075" y="6492875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17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8" name=""/>
          <p:cNvSpPr/>
          <p:nvPr>
            <p:ph sz="full" idx="1"/>
          </p:nvPr>
        </p:nvSpPr>
        <p:spPr>
          <a:xfrm rot="0">
            <a:off x="1143000" y="1905000"/>
            <a:ext cx="7408862" cy="5334000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lang="en-US"/>
              <a:t>  Symptoms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Abdominal pains – 40%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Abd mass 30-40%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Haematuria 50-60%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Fever , night sweats 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Weight loss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Rarely varicocoele</a:t>
            </a:r>
          </a:p>
          <a:p>
            <a:pPr lvl="0">
              <a:buNone/>
            </a:pPr>
            <a:endParaRPr altLang="en-US"/>
          </a:p>
          <a:p>
            <a:pPr lvl="0">
              <a:buNone/>
            </a:pPr>
            <a:endParaRPr altLang="en-US"/>
          </a:p>
        </p:txBody>
      </p:sp>
      <p:sp>
        <p:nvSpPr>
          <p:cNvPr id="1048659" name=""/>
          <p:cNvSpPr/>
          <p:nvPr>
            <p:ph type="title" sz="full" idx="5"/>
          </p:nvPr>
        </p:nvSpPr>
        <p:spPr>
          <a:xfrm rot="0">
            <a:off x="228600" y="304800"/>
            <a:ext cx="7543800" cy="533400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60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18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1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indent="-457200" lvl="0" marL="457200">
              <a:buNone/>
            </a:pPr>
            <a:r>
              <a:rPr altLang="en-US" lang="en-US"/>
              <a:t> DD :- Renal adenoma</a:t>
            </a:r>
          </a:p>
          <a:p>
            <a:pPr indent="-457200" lvl="0" marL="457200">
              <a:buNone/>
            </a:pPr>
            <a:r>
              <a:rPr altLang="en-US" lang="en-US"/>
              <a:t>        -  Renal cysts</a:t>
            </a:r>
          </a:p>
          <a:p>
            <a:pPr indent="-457200" lvl="0" marL="457200">
              <a:buNone/>
            </a:pPr>
            <a:r>
              <a:rPr altLang="en-US" lang="en-US"/>
              <a:t>        -  Angiomyolipoma</a:t>
            </a:r>
          </a:p>
          <a:p>
            <a:pPr indent="-457200" lvl="0" marL="457200">
              <a:buNone/>
            </a:pPr>
            <a:r>
              <a:rPr altLang="en-US" lang="en-US"/>
              <a:t>        -  Oncocytoma</a:t>
            </a:r>
          </a:p>
        </p:txBody>
      </p:sp>
      <p:sp>
        <p:nvSpPr>
          <p:cNvPr id="1048662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63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19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0" name=""/>
          <p:cNvSpPr/>
          <p:nvPr>
            <p:ph sz="full" idx="1"/>
          </p:nvPr>
        </p:nvSpPr>
        <p:spPr>
          <a:xfrm rot="0">
            <a:off x="990600" y="1828800"/>
            <a:ext cx="7408862" cy="4495800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sz="2800" lang="en-US"/>
              <a:t>    Non-Inflammatory </a:t>
            </a:r>
          </a:p>
          <a:p>
            <a:pPr lvl="0">
              <a:buFont typeface="Symbol" pitchFamily="18" charset="2"/>
              <a:buAutoNum type="alphaLcParenR" startAt="1"/>
            </a:pPr>
            <a:r>
              <a:rPr altLang="en-US" b="1" sz="2800" lang="en-US"/>
              <a:t>Renal cysts</a:t>
            </a:r>
          </a:p>
          <a:p>
            <a:pPr lvl="0">
              <a:buNone/>
            </a:pPr>
            <a:r>
              <a:rPr altLang="en-US" sz="2800" lang="en-US"/>
              <a:t>         - can be congenital / acquired</a:t>
            </a:r>
          </a:p>
          <a:p>
            <a:pPr lvl="0">
              <a:buNone/>
            </a:pPr>
            <a:r>
              <a:rPr altLang="en-US" sz="2800" lang="en-US"/>
              <a:t>         - commonest renal mass.</a:t>
            </a:r>
          </a:p>
          <a:p>
            <a:pPr lvl="0">
              <a:buNone/>
            </a:pPr>
            <a:r>
              <a:rPr altLang="en-US" sz="2800" lang="en-US"/>
              <a:t>         - single or multiple.</a:t>
            </a:r>
          </a:p>
          <a:p>
            <a:pPr lvl="0">
              <a:buNone/>
            </a:pPr>
            <a:r>
              <a:rPr altLang="en-US" sz="2800" lang="en-US"/>
              <a:t>         - unilateral/bilateral.</a:t>
            </a:r>
          </a:p>
          <a:p>
            <a:pPr lvl="0">
              <a:buNone/>
            </a:pPr>
            <a:r>
              <a:rPr altLang="en-US" sz="2800" lang="en-US"/>
              <a:t>	</a:t>
            </a:r>
          </a:p>
          <a:p>
            <a:pPr lvl="0">
              <a:buNone/>
            </a:pPr>
            <a:endParaRPr altLang="en-US"/>
          </a:p>
        </p:txBody>
      </p:sp>
      <p:sp>
        <p:nvSpPr>
          <p:cNvPr id="1048611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r>
              <a:rPr altLang="en-US" lang="en-US"/>
              <a:t>Benign Tumours </a:t>
            </a:r>
          </a:p>
        </p:txBody>
      </p:sp>
      <p:sp>
        <p:nvSpPr>
          <p:cNvPr id="1048612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2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4" name=""/>
          <p:cNvSpPr/>
          <p:nvPr>
            <p:ph sz="full" idx="1"/>
          </p:nvPr>
        </p:nvSpPr>
        <p:spPr>
          <a:xfrm rot="0">
            <a:off x="1143000" y="1828800"/>
            <a:ext cx="7408862" cy="4495800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lang="en-US"/>
              <a:t>Investigations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Complete blood count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U/E/C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Glucose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Alkaline PD4</a:t>
            </a:r>
          </a:p>
          <a:p>
            <a:pPr lvl="0">
              <a:buFont typeface="Symbol" pitchFamily="18" charset="2"/>
              <a:buAutoNum type="arabicPeriod" startAt="1"/>
            </a:pPr>
            <a:r>
              <a:rPr altLang="en-US" lang="en-US"/>
              <a:t>Urinalysis</a:t>
            </a:r>
          </a:p>
          <a:p>
            <a:pPr lvl="0">
              <a:buNone/>
            </a:pPr>
            <a:r>
              <a:rPr altLang="en-US" lang="en-US"/>
              <a:t>             – cytology</a:t>
            </a:r>
          </a:p>
          <a:p>
            <a:pPr lvl="0">
              <a:buNone/>
            </a:pPr>
            <a:endParaRPr altLang="en-US" lang="en-US"/>
          </a:p>
        </p:txBody>
      </p:sp>
      <p:sp>
        <p:nvSpPr>
          <p:cNvPr id="1048665" name=""/>
          <p:cNvSpPr/>
          <p:nvPr>
            <p:ph type="title" sz="full" idx="5"/>
          </p:nvPr>
        </p:nvSpPr>
        <p:spPr>
          <a:xfrm rot="0">
            <a:off x="228600" y="304800"/>
            <a:ext cx="7543800" cy="228600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66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20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7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indent="-457200" lvl="0" marL="457200">
              <a:buFont typeface="Symbol" pitchFamily="18" charset="2"/>
              <a:buAutoNum type="arabicPeriod" startAt="6"/>
            </a:pPr>
            <a:r>
              <a:rPr altLang="en-US" lang="en-US"/>
              <a:t> Imaging </a:t>
            </a:r>
          </a:p>
          <a:p>
            <a:pPr indent="-457200" lvl="0" marL="457200">
              <a:buNone/>
            </a:pPr>
            <a:r>
              <a:rPr altLang="en-US" lang="en-US"/>
              <a:t>         - Ultrasound – 80% sensitivity</a:t>
            </a:r>
          </a:p>
          <a:p>
            <a:pPr indent="-457200" lvl="0" marL="457200">
              <a:buNone/>
            </a:pPr>
            <a:r>
              <a:rPr altLang="en-US" lang="en-US"/>
              <a:t>         - CT- scan 90-95%</a:t>
            </a:r>
          </a:p>
          <a:p>
            <a:pPr indent="-457200" lvl="0" marL="457200">
              <a:buNone/>
            </a:pPr>
            <a:r>
              <a:rPr altLang="en-US" lang="en-US"/>
              <a:t>         - MRI </a:t>
            </a:r>
          </a:p>
          <a:p>
            <a:pPr indent="-457200" lvl="0" marL="457200">
              <a:buNone/>
            </a:pPr>
            <a:r>
              <a:rPr altLang="en-US" lang="en-US"/>
              <a:t>         - Bone scan if Alkaline PD4 is elevated </a:t>
            </a:r>
          </a:p>
          <a:p>
            <a:pPr indent="-457200" lvl="0" marL="457200">
              <a:buNone/>
            </a:pPr>
            <a:endParaRPr altLang="en-US"/>
          </a:p>
        </p:txBody>
      </p:sp>
      <p:sp>
        <p:nvSpPr>
          <p:cNvPr id="1048668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69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21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0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lang="en-US"/>
              <a:t>Management</a:t>
            </a:r>
          </a:p>
          <a:p>
            <a:pPr lvl="0">
              <a:buNone/>
            </a:pPr>
            <a:r>
              <a:rPr altLang="en-US" lang="en-US"/>
              <a:t>Surgery – Radical nephrectomy</a:t>
            </a:r>
          </a:p>
          <a:p>
            <a:pPr lvl="0">
              <a:buNone/>
            </a:pPr>
            <a:r>
              <a:rPr altLang="en-US" lang="en-US"/>
              <a:t>                -  Partial nephrectomy for tumours</a:t>
            </a:r>
          </a:p>
          <a:p>
            <a:pPr lvl="0">
              <a:buNone/>
            </a:pPr>
            <a:r>
              <a:rPr altLang="en-US" lang="en-US"/>
              <a:t>30% of pts have metastatic dx  </a:t>
            </a:r>
          </a:p>
          <a:p>
            <a:pPr lvl="0">
              <a:buNone/>
            </a:pPr>
            <a:r>
              <a:rPr altLang="en-US" lang="en-US"/>
              <a:t>Embolization of renal artery for advanced disease.</a:t>
            </a:r>
          </a:p>
          <a:p>
            <a:pPr lvl="0">
              <a:buNone/>
            </a:pPr>
            <a:r>
              <a:rPr altLang="en-US" lang="en-US"/>
              <a:t>Renal cell ca – resistance to most chemotherapy.</a:t>
            </a:r>
          </a:p>
        </p:txBody>
      </p:sp>
      <p:sp>
        <p:nvSpPr>
          <p:cNvPr id="1048671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72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22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3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lang="en-US"/>
              <a:t>Interferons and interleukins have been used in the past with little success. </a:t>
            </a:r>
          </a:p>
          <a:p>
            <a:pPr lvl="0">
              <a:buNone/>
            </a:pPr>
            <a:r>
              <a:rPr altLang="en-US" lang="en-US"/>
              <a:t>Immunotherapy have also been used in the past with little success.</a:t>
            </a:r>
          </a:p>
        </p:txBody>
      </p:sp>
      <p:sp>
        <p:nvSpPr>
          <p:cNvPr id="1048674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75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23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3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indent="-457200" lvl="0" marL="457200">
              <a:buNone/>
            </a:pPr>
            <a:r>
              <a:rPr altLang="en-US" sz="2800" lang="en-US"/>
              <a:t>         - located superficially.</a:t>
            </a:r>
          </a:p>
          <a:p>
            <a:pPr indent="-457200" lvl="0" marL="457200">
              <a:buNone/>
            </a:pPr>
            <a:r>
              <a:rPr altLang="en-US" sz="2800" lang="en-US"/>
              <a:t>         - usually asymptomatic.</a:t>
            </a:r>
          </a:p>
          <a:p>
            <a:pPr indent="-457200" lvl="0" marL="457200">
              <a:buNone/>
            </a:pPr>
            <a:r>
              <a:rPr altLang="en-US" sz="2800" lang="en-US"/>
              <a:t>         - causes symptom when many or large.</a:t>
            </a:r>
          </a:p>
          <a:p>
            <a:pPr indent="-457200" lvl="0" marL="457200">
              <a:buNone/>
            </a:pPr>
            <a:r>
              <a:rPr altLang="en-US" sz="2800" lang="en-US"/>
              <a:t>         - discovered incidentally or due to symptoms. </a:t>
            </a:r>
          </a:p>
        </p:txBody>
      </p:sp>
      <p:sp>
        <p:nvSpPr>
          <p:cNvPr id="1048614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15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3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6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lvl="0">
              <a:buNone/>
            </a:pPr>
            <a:r>
              <a:rPr altLang="en-US" lang="en-US"/>
              <a:t>     Investigations</a:t>
            </a:r>
          </a:p>
          <a:p>
            <a:pPr lvl="0">
              <a:buFontTx/>
              <a:buChar char="-"/>
            </a:pPr>
            <a:r>
              <a:rPr altLang="en-US" lang="en-US"/>
              <a:t>Urinalysis.</a:t>
            </a:r>
          </a:p>
          <a:p>
            <a:pPr lvl="0">
              <a:buFontTx/>
              <a:buChar char="-"/>
            </a:pPr>
            <a:r>
              <a:rPr altLang="en-US" lang="en-US"/>
              <a:t>Ultrasound scan.</a:t>
            </a:r>
          </a:p>
          <a:p>
            <a:pPr lvl="0">
              <a:buFontTx/>
              <a:buChar char="-"/>
            </a:pPr>
            <a:r>
              <a:rPr altLang="en-US" lang="en-US"/>
              <a:t>CT-scan.</a:t>
            </a:r>
          </a:p>
          <a:p>
            <a:pPr lvl="0">
              <a:buFontTx/>
              <a:buChar char="-"/>
            </a:pPr>
            <a:endParaRPr altLang="en-US" lang="en-US"/>
          </a:p>
        </p:txBody>
      </p:sp>
      <p:sp>
        <p:nvSpPr>
          <p:cNvPr id="1048617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18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4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9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indent="-457200" lvl="0" marL="457200">
              <a:buNone/>
            </a:pPr>
            <a:r>
              <a:rPr altLang="en-US" lang="en-US"/>
              <a:t>Treatment</a:t>
            </a:r>
          </a:p>
          <a:p>
            <a:pPr indent="-457200" lvl="0" marL="457200">
              <a:buFont typeface="Symbol" pitchFamily="18" charset="2"/>
              <a:buAutoNum type="arabicParenR" startAt="1"/>
            </a:pPr>
            <a:r>
              <a:rPr altLang="en-US" lang="en-US"/>
              <a:t>Most cases – observed</a:t>
            </a:r>
          </a:p>
          <a:p>
            <a:pPr indent="-457200" lvl="0" marL="457200">
              <a:buNone/>
            </a:pPr>
            <a:r>
              <a:rPr altLang="en-US" lang="en-US"/>
              <a:t>       symptomatic - Aspiration</a:t>
            </a:r>
          </a:p>
          <a:p>
            <a:pPr indent="-457200" lvl="0" marL="457200">
              <a:buNone/>
            </a:pPr>
            <a:r>
              <a:rPr altLang="en-US" lang="en-US"/>
              <a:t>                                  - Cystectomy</a:t>
            </a:r>
          </a:p>
          <a:p>
            <a:pPr indent="-457200" lvl="0" marL="457200">
              <a:buNone/>
            </a:pPr>
            <a:r>
              <a:rPr altLang="en-US" lang="en-US"/>
              <a:t>                                  - Nephrectomy</a:t>
            </a:r>
          </a:p>
          <a:p>
            <a:pPr indent="-457200" lvl="0" marL="457200">
              <a:buNone/>
            </a:pPr>
            <a:r>
              <a:rPr altLang="en-US" lang="en-US"/>
              <a:t>   </a:t>
            </a:r>
          </a:p>
        </p:txBody>
      </p:sp>
      <p:sp>
        <p:nvSpPr>
          <p:cNvPr id="1048620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br/>
            <a:endParaRPr altLang="en-US"/>
          </a:p>
        </p:txBody>
      </p:sp>
      <p:sp>
        <p:nvSpPr>
          <p:cNvPr id="1048621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5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2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lvl="0">
              <a:buNone/>
            </a:pPr>
            <a:r>
              <a:rPr altLang="en-US" b="1" lang="en-US"/>
              <a:t>b) Oncocytomia</a:t>
            </a:r>
          </a:p>
          <a:p>
            <a:pPr lvl="0">
              <a:buFontTx/>
              <a:buChar char="-"/>
            </a:pPr>
            <a:r>
              <a:rPr altLang="en-US" lang="en-US"/>
              <a:t>Well differentiated.</a:t>
            </a:r>
          </a:p>
          <a:p>
            <a:pPr lvl="0">
              <a:buFontTx/>
              <a:buChar char="-"/>
            </a:pPr>
            <a:r>
              <a:rPr altLang="en-US" lang="en-US"/>
              <a:t>Arises from proximal convoluted tubules.</a:t>
            </a:r>
          </a:p>
          <a:p>
            <a:pPr lvl="0">
              <a:buFontTx/>
              <a:buChar char="-"/>
            </a:pPr>
            <a:r>
              <a:rPr altLang="en-US" lang="en-US"/>
              <a:t>Usually capsulated.</a:t>
            </a:r>
          </a:p>
          <a:p>
            <a:pPr lvl="0">
              <a:buFontTx/>
              <a:buChar char="-"/>
            </a:pPr>
            <a:r>
              <a:rPr altLang="en-US" lang="en-US"/>
              <a:t>Difficult to diffrentiate from renal cell Ca.</a:t>
            </a:r>
          </a:p>
          <a:p>
            <a:pPr lvl="0">
              <a:buNone/>
            </a:pPr>
            <a:r>
              <a:rPr altLang="en-US" lang="en-US"/>
              <a:t>      </a:t>
            </a:r>
          </a:p>
          <a:p>
            <a:pPr lvl="0">
              <a:buNone/>
            </a:pPr>
            <a:r>
              <a:rPr altLang="en-US" lang="en-US"/>
              <a:t>     Treatment by partial or total nephrectomy</a:t>
            </a:r>
          </a:p>
          <a:p>
            <a:pPr lvl="0">
              <a:buNone/>
            </a:pPr>
            <a:r>
              <a:rPr altLang="en-US" lang="en-US"/>
              <a:t>         </a:t>
            </a:r>
          </a:p>
        </p:txBody>
      </p:sp>
      <p:sp>
        <p:nvSpPr>
          <p:cNvPr id="1048623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24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6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5" name=""/>
          <p:cNvSpPr/>
          <p:nvPr>
            <p:ph sz="full" idx="1"/>
          </p:nvPr>
        </p:nvSpPr>
        <p:spPr>
          <a:xfrm rot="0">
            <a:off x="871537" y="1676400"/>
            <a:ext cx="7408862" cy="44497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b="1" lang="en-US"/>
              <a:t>c) Angiomyolipoma</a:t>
            </a:r>
          </a:p>
          <a:p>
            <a:pPr lvl="0">
              <a:buNone/>
            </a:pPr>
            <a:r>
              <a:rPr altLang="en-US" lang="en-US"/>
              <a:t>Are actually harmatomas (smooth muscle/blood vessels) 50% associated with tuberous sclerosis</a:t>
            </a:r>
          </a:p>
          <a:p>
            <a:pPr lvl="0">
              <a:buNone/>
            </a:pPr>
            <a:endParaRPr altLang="en-US" lang="en-US"/>
          </a:p>
          <a:p>
            <a:pPr lvl="0">
              <a:buNone/>
            </a:pPr>
            <a:r>
              <a:rPr altLang="en-US" lang="en-US"/>
              <a:t>Symptoms – pressure</a:t>
            </a:r>
          </a:p>
          <a:p>
            <a:pPr lvl="0">
              <a:buNone/>
            </a:pPr>
            <a:r>
              <a:rPr altLang="en-US" lang="en-US"/>
              <a:t>                     - haemorrhage</a:t>
            </a:r>
          </a:p>
          <a:p>
            <a:pPr lvl="0">
              <a:buNone/>
            </a:pPr>
            <a:endParaRPr altLang="en-US" lang="en-US"/>
          </a:p>
          <a:p>
            <a:pPr lvl="0">
              <a:buNone/>
            </a:pPr>
            <a:r>
              <a:rPr altLang="en-US" lang="en-US"/>
              <a:t>Diagnosis CT- imaging</a:t>
            </a:r>
          </a:p>
        </p:txBody>
      </p:sp>
      <p:sp>
        <p:nvSpPr>
          <p:cNvPr id="1048626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27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7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8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algn="ctr" lvl="0">
              <a:buNone/>
            </a:pPr>
            <a:r>
              <a:rPr altLang="en-US" lang="en-US"/>
              <a:t>Treatment</a:t>
            </a:r>
          </a:p>
          <a:p>
            <a:pPr lvl="0">
              <a:buNone/>
            </a:pPr>
            <a:r>
              <a:rPr altLang="en-US" lang="en-US"/>
              <a:t>  &lt; 4cm – conservative / follow up</a:t>
            </a:r>
          </a:p>
          <a:p>
            <a:pPr lvl="0">
              <a:buNone/>
            </a:pPr>
            <a:r>
              <a:rPr altLang="en-US" lang="en-US"/>
              <a:t>  &gt; 4cm / Heamorrhage </a:t>
            </a:r>
          </a:p>
          <a:p>
            <a:pPr lvl="0">
              <a:buNone/>
            </a:pPr>
            <a:r>
              <a:rPr altLang="en-US" lang="en-US"/>
              <a:t>Treat with embolization or nephron sparing surgery</a:t>
            </a:r>
          </a:p>
        </p:txBody>
      </p:sp>
      <p:sp>
        <p:nvSpPr>
          <p:cNvPr id="1048629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30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8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1" name=""/>
          <p:cNvSpPr/>
          <p:nvPr>
            <p:ph sz="full" idx="1"/>
          </p:nvPr>
        </p:nvSpPr>
        <p:spPr>
          <a:xfrm rot="0">
            <a:off x="871537" y="2674937"/>
            <a:ext cx="7408862" cy="3451225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4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1pPr>
            <a:lvl2pPr algn="l" fontAlgn="base" indent="-273050" latinLnBrk="1" marL="5762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2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2pPr>
            <a:lvl3pPr algn="l" fontAlgn="base" indent="-228600" latinLnBrk="1" marL="8556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3pPr>
            <a:lvl4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20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4pPr>
            <a:lvl5pPr algn="l" fontAlgn="base" indent="-22860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baseline="0" b="0" sz="1600" i="0" u="none">
                <a:solidFill>
                  <a:schemeClr val="lt2"/>
                </a:solidFill>
                <a:latin typeface="Candara" pitchFamily="34" charset="0"/>
                <a:sym typeface="Candara" pitchFamily="34" charset="0"/>
              </a:defRPr>
            </a:lvl5pPr>
          </a:lstStyle>
          <a:p>
            <a:pPr lvl="0">
              <a:buNone/>
            </a:pPr>
            <a:r>
              <a:rPr altLang="en-US" lang="en-US"/>
              <a:t>d) </a:t>
            </a:r>
            <a:r>
              <a:rPr altLang="en-US" b="1" lang="en-US"/>
              <a:t>Juxta – glomerular tumour</a:t>
            </a:r>
          </a:p>
          <a:p>
            <a:pPr lvl="0">
              <a:buNone/>
            </a:pPr>
            <a:r>
              <a:rPr altLang="en-US" lang="en-US"/>
              <a:t>From renal cortex</a:t>
            </a:r>
          </a:p>
          <a:p>
            <a:pPr lvl="0">
              <a:buNone/>
            </a:pPr>
            <a:r>
              <a:rPr altLang="en-US" lang="en-US"/>
              <a:t>Secrete renin               Hyperaldosteroism</a:t>
            </a:r>
          </a:p>
          <a:p>
            <a:pPr lvl="0">
              <a:buNone/>
            </a:pPr>
            <a:r>
              <a:rPr altLang="en-US" lang="en-US"/>
              <a:t>Treatment                     Surgery</a:t>
            </a:r>
          </a:p>
        </p:txBody>
      </p:sp>
      <p:sp>
        <p:nvSpPr>
          <p:cNvPr id="1048632" name=""/>
          <p:cNvSpPr/>
          <p:nvPr>
            <p:ph type="title" sz="full" idx="5"/>
          </p:nvPr>
        </p:nvSpPr>
        <p:spPr>
          <a:xfrm rot="0">
            <a:off x="228600" y="304800"/>
            <a:ext cx="7543800" cy="1252537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rgbClr val="FFFFFF"/>
                </a:solidFill>
                <a:latin typeface="Candara" pitchFamily="34" charset="0"/>
                <a:sym typeface="Candara" pitchFamily="34" charset="0"/>
              </a:defRPr>
            </a:lvl1pPr>
          </a:lstStyle>
          <a:p>
            <a:endParaRPr altLang="en-US"/>
          </a:p>
        </p:txBody>
      </p:sp>
      <p:sp>
        <p:nvSpPr>
          <p:cNvPr id="1048633" name=""/>
          <p:cNvSpPr txBox="1"/>
          <p:nvPr/>
        </p:nvSpPr>
        <p:spPr>
          <a:xfrm rot="0">
            <a:off x="269875" y="6172200"/>
            <a:ext cx="8797925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ndara" pitchFamily="34" charset="0"/>
                <a:ea typeface="Arial" pitchFamily="0" charset="0"/>
                <a:sym typeface="Candara" pitchFamily="34" charset="0"/>
              </a:defRPr>
            </a:lvl5pPr>
          </a:lstStyle>
          <a:p>
            <a:pPr eaLnBrk="1" hangingPunct="1" latinLnBrk="1" lvl="0"/>
            <a:r>
              <a:rPr altLang="en-US" b="1" sz="1400" lang="en-US">
                <a:solidFill>
                  <a:schemeClr val="lt2"/>
                </a:solidFill>
              </a:rPr>
              <a:t>University of Nairobi                                 ISO 9001:2008       </a:t>
            </a:r>
            <a:fld id="{566ABCEB-ACFC-4714-9973-3DA970169C29}" type="slidenum">
              <a:rPr altLang="en-US" b="1" sz="1400" lang="en-US">
                <a:solidFill>
                  <a:schemeClr val="lt2"/>
                </a:solidFill>
              </a:rPr>
              <a:pPr eaLnBrk="1" hangingPunct="1" latinLnBrk="1" lvl="0"/>
              <a:t>9</a:t>
            </a:fld>
            <a:r>
              <a:rPr altLang="en-US" b="1" sz="1400" lang="en-US">
                <a:solidFill>
                  <a:schemeClr val="lt2"/>
                </a:solidFill>
              </a:rPr>
              <a:t>	 Certified 		http://www.uonbi.ac.ke</a:t>
            </a:r>
          </a:p>
        </p:txBody>
      </p:sp>
      <p:cxnSp>
        <p:nvCxnSpPr>
          <p:cNvPr id="3145728" name=""/>
          <p:cNvCxnSpPr>
            <a:cxnSpLocks/>
          </p:cNvCxnSpPr>
          <p:nvPr/>
        </p:nvCxnSpPr>
        <p:spPr>
          <a:xfrm rot="0">
            <a:off x="2819400" y="3810000"/>
            <a:ext cx="762000" cy="0"/>
          </a:xfrm>
          <a:prstGeom prst="straightConnector1"/>
          <a:noFill/>
          <a:ln w="9525" cap="flat" cmpd="sng">
            <a:solidFill>
              <a:schemeClr val="accent1">
                <a:alpha val="100000"/>
              </a:schemeClr>
            </a:solidFill>
            <a:prstDash val="solid"/>
            <a:round/>
            <a:tailEnd type="arrow" w="med" len="med"/>
          </a:ln>
        </p:spPr>
      </p:cxnSp>
      <p:cxnSp>
        <p:nvCxnSpPr>
          <p:cNvPr id="3145729" name=""/>
          <p:cNvCxnSpPr>
            <a:cxnSpLocks/>
          </p:cNvCxnSpPr>
          <p:nvPr/>
        </p:nvCxnSpPr>
        <p:spPr>
          <a:xfrm rot="0">
            <a:off x="2590800" y="4191000"/>
            <a:ext cx="990600" cy="0"/>
          </a:xfrm>
          <a:prstGeom prst="straightConnector1"/>
          <a:noFill/>
          <a:ln w="9525" cap="flat" cmpd="sng">
            <a:solidFill>
              <a:schemeClr val="accent1">
                <a:alpha val="100000"/>
              </a:schemeClr>
            </a:solidFill>
            <a:prstDash val="solid"/>
            <a:round/>
            <a:tailEnd type="arrow" w="med" len="med"/>
          </a:ln>
        </p:spPr>
      </p:cxn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C6E7FC"/>
      </a:dk2>
      <a:lt2>
        <a:srgbClr val="073E87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80FF"/>
      </a:hlink>
      <a:folHlink>
        <a:srgbClr val="5EAE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C6E7FC"/>
        </a:dk2>
        <a:lt2>
          <a:srgbClr val="073E87"/>
        </a:lt2>
        <a:accent1>
          <a:srgbClr val="31B6FD"/>
        </a:accent1>
        <a:accent2>
          <a:srgbClr val="4584D3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80FF"/>
        </a:hlink>
        <a:folHlink>
          <a:srgbClr val="5EAEFF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Presentation</dc:title>
  <dc:creator>Web Communications</dc:creator>
  <cp:lastModifiedBy>surgery</cp:lastModifiedBy>
  <dcterms:created xsi:type="dcterms:W3CDTF">2012-07-02T04:54:23Z</dcterms:created>
  <dcterms:modified xsi:type="dcterms:W3CDTF">2016-12-15T05:53:05Z</dcterms:modified>
</cp:coreProperties>
</file>