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58" r:id="rId3"/>
    <p:sldId id="260" r:id="rId4"/>
    <p:sldId id="261" r:id="rId5"/>
    <p:sldId id="262" r:id="rId6"/>
    <p:sldId id="259" r:id="rId7"/>
    <p:sldId id="263"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1" y="1422400"/>
            <a:ext cx="12196233" cy="5435600"/>
            <a:chOff x="0" y="896"/>
            <a:chExt cx="5762" cy="3424"/>
          </a:xfrm>
        </p:grpSpPr>
        <p:grpSp>
          <p:nvGrpSpPr>
            <p:cNvPr id="5" name="Group 3"/>
            <p:cNvGrpSpPr>
              <a:grpSpLocks/>
            </p:cNvGrpSpPr>
            <p:nvPr/>
          </p:nvGrpSpPr>
          <p:grpSpPr bwMode="auto">
            <a:xfrm>
              <a:off x="20" y="896"/>
              <a:ext cx="5742" cy="3424"/>
              <a:chOff x="20" y="896"/>
              <a:chExt cx="5742" cy="3424"/>
            </a:xfrm>
          </p:grpSpPr>
          <p:sp>
            <p:nvSpPr>
              <p:cNvPr id="142" name="Freeform 4"/>
              <p:cNvSpPr>
                <a:spLocks/>
              </p:cNvSpPr>
              <p:nvPr/>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43" name="Freeform 5"/>
              <p:cNvSpPr>
                <a:spLocks/>
              </p:cNvSpPr>
              <p:nvPr/>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44" name="Freeform 6"/>
              <p:cNvSpPr>
                <a:spLocks/>
              </p:cNvSpPr>
              <p:nvPr/>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45" name="Freeform 7"/>
              <p:cNvSpPr>
                <a:spLocks/>
              </p:cNvSpPr>
              <p:nvPr/>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46" name="Freeform 8"/>
              <p:cNvSpPr>
                <a:spLocks/>
              </p:cNvSpPr>
              <p:nvPr/>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47" name="Freeform 9"/>
              <p:cNvSpPr>
                <a:spLocks/>
              </p:cNvSpPr>
              <p:nvPr/>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48" name="Freeform 10"/>
              <p:cNvSpPr>
                <a:spLocks/>
              </p:cNvSpPr>
              <p:nvPr/>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49" name="Freeform 11"/>
              <p:cNvSpPr>
                <a:spLocks/>
              </p:cNvSpPr>
              <p:nvPr/>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50" name="Freeform 12"/>
              <p:cNvSpPr>
                <a:spLocks/>
              </p:cNvSpPr>
              <p:nvPr/>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51" name="Freeform 13"/>
              <p:cNvSpPr>
                <a:spLocks/>
              </p:cNvSpPr>
              <p:nvPr/>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52" name="Freeform 14"/>
              <p:cNvSpPr>
                <a:spLocks/>
              </p:cNvSpPr>
              <p:nvPr/>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53" name="Freeform 15"/>
              <p:cNvSpPr>
                <a:spLocks/>
              </p:cNvSpPr>
              <p:nvPr/>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154" name="Freeform 16"/>
              <p:cNvSpPr>
                <a:spLocks/>
              </p:cNvSpPr>
              <p:nvPr/>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eaLnBrk="0" hangingPunct="0">
                  <a:defRPr/>
                </a:pPr>
                <a:endParaRPr lang="en-US" sz="1800"/>
              </a:p>
            </p:txBody>
          </p:sp>
        </p:grpSp>
        <p:grpSp>
          <p:nvGrpSpPr>
            <p:cNvPr id="6" name="Group 17"/>
            <p:cNvGrpSpPr>
              <a:grpSpLocks/>
            </p:cNvGrpSpPr>
            <p:nvPr/>
          </p:nvGrpSpPr>
          <p:grpSpPr bwMode="auto">
            <a:xfrm>
              <a:off x="0" y="2291"/>
              <a:ext cx="1385" cy="1702"/>
              <a:chOff x="0" y="2291"/>
              <a:chExt cx="1385" cy="1702"/>
            </a:xfrm>
          </p:grpSpPr>
          <p:sp>
            <p:nvSpPr>
              <p:cNvPr id="7" name="Rectangle 18"/>
              <p:cNvSpPr>
                <a:spLocks noChangeArrowheads="1"/>
              </p:cNvSpPr>
              <p:nvPr/>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 name="Rectangle 19"/>
              <p:cNvSpPr>
                <a:spLocks noChangeArrowheads="1"/>
              </p:cNvSpPr>
              <p:nvPr/>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 name="Rectangle 20"/>
              <p:cNvSpPr>
                <a:spLocks noChangeArrowheads="1"/>
              </p:cNvSpPr>
              <p:nvPr/>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 name="Rectangle 21"/>
              <p:cNvSpPr>
                <a:spLocks noChangeArrowheads="1"/>
              </p:cNvSpPr>
              <p:nvPr/>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 name="Rectangle 22"/>
              <p:cNvSpPr>
                <a:spLocks noChangeArrowheads="1"/>
              </p:cNvSpPr>
              <p:nvPr/>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 name="Rectangle 23"/>
              <p:cNvSpPr>
                <a:spLocks noChangeArrowheads="1"/>
              </p:cNvSpPr>
              <p:nvPr/>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3" name="Rectangle 24"/>
              <p:cNvSpPr>
                <a:spLocks noChangeArrowheads="1"/>
              </p:cNvSpPr>
              <p:nvPr/>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4" name="Rectangle 25"/>
              <p:cNvSpPr>
                <a:spLocks noChangeArrowheads="1"/>
              </p:cNvSpPr>
              <p:nvPr/>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5" name="Rectangle 26"/>
              <p:cNvSpPr>
                <a:spLocks noChangeArrowheads="1"/>
              </p:cNvSpPr>
              <p:nvPr/>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6" name="Rectangle 27"/>
              <p:cNvSpPr>
                <a:spLocks noChangeArrowheads="1"/>
              </p:cNvSpPr>
              <p:nvPr/>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7" name="Rectangle 28"/>
              <p:cNvSpPr>
                <a:spLocks noChangeArrowheads="1"/>
              </p:cNvSpPr>
              <p:nvPr/>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8" name="Rectangle 29"/>
              <p:cNvSpPr>
                <a:spLocks noChangeArrowheads="1"/>
              </p:cNvSpPr>
              <p:nvPr/>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9" name="Rectangle 30"/>
              <p:cNvSpPr>
                <a:spLocks noChangeArrowheads="1"/>
              </p:cNvSpPr>
              <p:nvPr/>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0" name="Rectangle 31"/>
              <p:cNvSpPr>
                <a:spLocks noChangeArrowheads="1"/>
              </p:cNvSpPr>
              <p:nvPr/>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1" name="Rectangle 32"/>
              <p:cNvSpPr>
                <a:spLocks noChangeArrowheads="1"/>
              </p:cNvSpPr>
              <p:nvPr/>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2" name="Rectangle 33"/>
              <p:cNvSpPr>
                <a:spLocks noChangeArrowheads="1"/>
              </p:cNvSpPr>
              <p:nvPr/>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3" name="Rectangle 34"/>
              <p:cNvSpPr>
                <a:spLocks noChangeArrowheads="1"/>
              </p:cNvSpPr>
              <p:nvPr/>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4" name="Rectangle 35"/>
              <p:cNvSpPr>
                <a:spLocks noChangeArrowheads="1"/>
              </p:cNvSpPr>
              <p:nvPr/>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5" name="Rectangle 36"/>
              <p:cNvSpPr>
                <a:spLocks noChangeArrowheads="1"/>
              </p:cNvSpPr>
              <p:nvPr/>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6" name="Rectangle 37"/>
              <p:cNvSpPr>
                <a:spLocks noChangeArrowheads="1"/>
              </p:cNvSpPr>
              <p:nvPr/>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7" name="Rectangle 38"/>
              <p:cNvSpPr>
                <a:spLocks noChangeArrowheads="1"/>
              </p:cNvSpPr>
              <p:nvPr/>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8" name="Rectangle 39"/>
              <p:cNvSpPr>
                <a:spLocks noChangeArrowheads="1"/>
              </p:cNvSpPr>
              <p:nvPr/>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29" name="Rectangle 40"/>
              <p:cNvSpPr>
                <a:spLocks noChangeArrowheads="1"/>
              </p:cNvSpPr>
              <p:nvPr/>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0" name="Rectangle 41"/>
              <p:cNvSpPr>
                <a:spLocks noChangeArrowheads="1"/>
              </p:cNvSpPr>
              <p:nvPr/>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1" name="Rectangle 42"/>
              <p:cNvSpPr>
                <a:spLocks noChangeArrowheads="1"/>
              </p:cNvSpPr>
              <p:nvPr/>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2" name="Rectangle 43"/>
              <p:cNvSpPr>
                <a:spLocks noChangeArrowheads="1"/>
              </p:cNvSpPr>
              <p:nvPr/>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3" name="Rectangle 44"/>
              <p:cNvSpPr>
                <a:spLocks noChangeArrowheads="1"/>
              </p:cNvSpPr>
              <p:nvPr/>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4" name="Rectangle 45"/>
              <p:cNvSpPr>
                <a:spLocks noChangeArrowheads="1"/>
              </p:cNvSpPr>
              <p:nvPr/>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5" name="Rectangle 46"/>
              <p:cNvSpPr>
                <a:spLocks noChangeArrowheads="1"/>
              </p:cNvSpPr>
              <p:nvPr/>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6" name="Rectangle 47"/>
              <p:cNvSpPr>
                <a:spLocks noChangeArrowheads="1"/>
              </p:cNvSpPr>
              <p:nvPr/>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7" name="Rectangle 48"/>
              <p:cNvSpPr>
                <a:spLocks noChangeArrowheads="1"/>
              </p:cNvSpPr>
              <p:nvPr/>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8" name="Rectangle 49"/>
              <p:cNvSpPr>
                <a:spLocks noChangeArrowheads="1"/>
              </p:cNvSpPr>
              <p:nvPr/>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39" name="Rectangle 50"/>
              <p:cNvSpPr>
                <a:spLocks noChangeArrowheads="1"/>
              </p:cNvSpPr>
              <p:nvPr/>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0" name="Rectangle 51"/>
              <p:cNvSpPr>
                <a:spLocks noChangeArrowheads="1"/>
              </p:cNvSpPr>
              <p:nvPr/>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1" name="Rectangle 52"/>
              <p:cNvSpPr>
                <a:spLocks noChangeArrowheads="1"/>
              </p:cNvSpPr>
              <p:nvPr/>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2" name="Rectangle 53"/>
              <p:cNvSpPr>
                <a:spLocks noChangeArrowheads="1"/>
              </p:cNvSpPr>
              <p:nvPr/>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3" name="Rectangle 54"/>
              <p:cNvSpPr>
                <a:spLocks noChangeArrowheads="1"/>
              </p:cNvSpPr>
              <p:nvPr/>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4" name="Rectangle 55"/>
              <p:cNvSpPr>
                <a:spLocks noChangeArrowheads="1"/>
              </p:cNvSpPr>
              <p:nvPr/>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5" name="Rectangle 56"/>
              <p:cNvSpPr>
                <a:spLocks noChangeArrowheads="1"/>
              </p:cNvSpPr>
              <p:nvPr/>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6" name="Rectangle 57"/>
              <p:cNvSpPr>
                <a:spLocks noChangeArrowheads="1"/>
              </p:cNvSpPr>
              <p:nvPr/>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7" name="Rectangle 58"/>
              <p:cNvSpPr>
                <a:spLocks noChangeArrowheads="1"/>
              </p:cNvSpPr>
              <p:nvPr/>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8" name="Rectangle 59"/>
              <p:cNvSpPr>
                <a:spLocks noChangeArrowheads="1"/>
              </p:cNvSpPr>
              <p:nvPr/>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49" name="Rectangle 60"/>
              <p:cNvSpPr>
                <a:spLocks noChangeArrowheads="1"/>
              </p:cNvSpPr>
              <p:nvPr/>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0" name="Rectangle 61"/>
              <p:cNvSpPr>
                <a:spLocks noChangeArrowheads="1"/>
              </p:cNvSpPr>
              <p:nvPr/>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1" name="Rectangle 62"/>
              <p:cNvSpPr>
                <a:spLocks noChangeArrowheads="1"/>
              </p:cNvSpPr>
              <p:nvPr/>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2" name="Rectangle 63"/>
              <p:cNvSpPr>
                <a:spLocks noChangeArrowheads="1"/>
              </p:cNvSpPr>
              <p:nvPr/>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3" name="Rectangle 64"/>
              <p:cNvSpPr>
                <a:spLocks noChangeArrowheads="1"/>
              </p:cNvSpPr>
              <p:nvPr/>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4" name="Rectangle 65"/>
              <p:cNvSpPr>
                <a:spLocks noChangeArrowheads="1"/>
              </p:cNvSpPr>
              <p:nvPr/>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5" name="Rectangle 66"/>
              <p:cNvSpPr>
                <a:spLocks noChangeArrowheads="1"/>
              </p:cNvSpPr>
              <p:nvPr/>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 name="Rectangle 67"/>
              <p:cNvSpPr>
                <a:spLocks noChangeArrowheads="1"/>
              </p:cNvSpPr>
              <p:nvPr/>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7" name="Rectangle 68"/>
              <p:cNvSpPr>
                <a:spLocks noChangeArrowheads="1"/>
              </p:cNvSpPr>
              <p:nvPr/>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8" name="Rectangle 69"/>
              <p:cNvSpPr>
                <a:spLocks noChangeArrowheads="1"/>
              </p:cNvSpPr>
              <p:nvPr/>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9" name="Rectangle 70"/>
              <p:cNvSpPr>
                <a:spLocks noChangeArrowheads="1"/>
              </p:cNvSpPr>
              <p:nvPr/>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0" name="Rectangle 71"/>
              <p:cNvSpPr>
                <a:spLocks noChangeArrowheads="1"/>
              </p:cNvSpPr>
              <p:nvPr/>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1" name="Rectangle 72"/>
              <p:cNvSpPr>
                <a:spLocks noChangeArrowheads="1"/>
              </p:cNvSpPr>
              <p:nvPr/>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2" name="Rectangle 73"/>
              <p:cNvSpPr>
                <a:spLocks noChangeArrowheads="1"/>
              </p:cNvSpPr>
              <p:nvPr/>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3" name="Rectangle 74"/>
              <p:cNvSpPr>
                <a:spLocks noChangeArrowheads="1"/>
              </p:cNvSpPr>
              <p:nvPr/>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4" name="Rectangle 75"/>
              <p:cNvSpPr>
                <a:spLocks noChangeArrowheads="1"/>
              </p:cNvSpPr>
              <p:nvPr/>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5" name="Rectangle 76"/>
              <p:cNvSpPr>
                <a:spLocks noChangeArrowheads="1"/>
              </p:cNvSpPr>
              <p:nvPr/>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6" name="Rectangle 77"/>
              <p:cNvSpPr>
                <a:spLocks noChangeArrowheads="1"/>
              </p:cNvSpPr>
              <p:nvPr/>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7" name="Rectangle 78"/>
              <p:cNvSpPr>
                <a:spLocks noChangeArrowheads="1"/>
              </p:cNvSpPr>
              <p:nvPr/>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8" name="Rectangle 79"/>
              <p:cNvSpPr>
                <a:spLocks noChangeArrowheads="1"/>
              </p:cNvSpPr>
              <p:nvPr/>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69" name="Rectangle 80"/>
              <p:cNvSpPr>
                <a:spLocks noChangeArrowheads="1"/>
              </p:cNvSpPr>
              <p:nvPr/>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0" name="Freeform 81"/>
              <p:cNvSpPr>
                <a:spLocks/>
              </p:cNvSpPr>
              <p:nvPr/>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eaLnBrk="0" hangingPunct="0">
                  <a:defRPr/>
                </a:pPr>
                <a:endParaRPr lang="en-US" sz="1800"/>
              </a:p>
            </p:txBody>
          </p:sp>
          <p:sp>
            <p:nvSpPr>
              <p:cNvPr id="71" name="Rectangle 82"/>
              <p:cNvSpPr>
                <a:spLocks noChangeArrowheads="1"/>
              </p:cNvSpPr>
              <p:nvPr/>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2" name="Rectangle 83"/>
              <p:cNvSpPr>
                <a:spLocks noChangeArrowheads="1"/>
              </p:cNvSpPr>
              <p:nvPr/>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3" name="Rectangle 84"/>
              <p:cNvSpPr>
                <a:spLocks noChangeArrowheads="1"/>
              </p:cNvSpPr>
              <p:nvPr/>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4" name="Rectangle 85"/>
              <p:cNvSpPr>
                <a:spLocks noChangeArrowheads="1"/>
              </p:cNvSpPr>
              <p:nvPr/>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5" name="Rectangle 86"/>
              <p:cNvSpPr>
                <a:spLocks noChangeArrowheads="1"/>
              </p:cNvSpPr>
              <p:nvPr/>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6" name="Rectangle 87"/>
              <p:cNvSpPr>
                <a:spLocks noChangeArrowheads="1"/>
              </p:cNvSpPr>
              <p:nvPr/>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7" name="Rectangle 88"/>
              <p:cNvSpPr>
                <a:spLocks noChangeArrowheads="1"/>
              </p:cNvSpPr>
              <p:nvPr/>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8" name="Rectangle 89"/>
              <p:cNvSpPr>
                <a:spLocks noChangeArrowheads="1"/>
              </p:cNvSpPr>
              <p:nvPr/>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79" name="Rectangle 90"/>
              <p:cNvSpPr>
                <a:spLocks noChangeArrowheads="1"/>
              </p:cNvSpPr>
              <p:nvPr/>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0" name="Rectangle 91"/>
              <p:cNvSpPr>
                <a:spLocks noChangeArrowheads="1"/>
              </p:cNvSpPr>
              <p:nvPr/>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1" name="Rectangle 92"/>
              <p:cNvSpPr>
                <a:spLocks noChangeArrowheads="1"/>
              </p:cNvSpPr>
              <p:nvPr/>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2" name="Rectangle 93"/>
              <p:cNvSpPr>
                <a:spLocks noChangeArrowheads="1"/>
              </p:cNvSpPr>
              <p:nvPr/>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3" name="Rectangle 94"/>
              <p:cNvSpPr>
                <a:spLocks noChangeArrowheads="1"/>
              </p:cNvSpPr>
              <p:nvPr/>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4" name="Rectangle 95"/>
              <p:cNvSpPr>
                <a:spLocks noChangeArrowheads="1"/>
              </p:cNvSpPr>
              <p:nvPr/>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5" name="Rectangle 96"/>
              <p:cNvSpPr>
                <a:spLocks noChangeArrowheads="1"/>
              </p:cNvSpPr>
              <p:nvPr/>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6" name="Rectangle 97"/>
              <p:cNvSpPr>
                <a:spLocks noChangeArrowheads="1"/>
              </p:cNvSpPr>
              <p:nvPr/>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7" name="Rectangle 98"/>
              <p:cNvSpPr>
                <a:spLocks noChangeArrowheads="1"/>
              </p:cNvSpPr>
              <p:nvPr/>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8" name="Rectangle 99"/>
              <p:cNvSpPr>
                <a:spLocks noChangeArrowheads="1"/>
              </p:cNvSpPr>
              <p:nvPr/>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89" name="Rectangle 100"/>
              <p:cNvSpPr>
                <a:spLocks noChangeArrowheads="1"/>
              </p:cNvSpPr>
              <p:nvPr/>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0" name="Rectangle 101"/>
              <p:cNvSpPr>
                <a:spLocks noChangeArrowheads="1"/>
              </p:cNvSpPr>
              <p:nvPr/>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1" name="Rectangle 102"/>
              <p:cNvSpPr>
                <a:spLocks noChangeArrowheads="1"/>
              </p:cNvSpPr>
              <p:nvPr/>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2" name="Rectangle 103"/>
              <p:cNvSpPr>
                <a:spLocks noChangeArrowheads="1"/>
              </p:cNvSpPr>
              <p:nvPr/>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3" name="Rectangle 104"/>
              <p:cNvSpPr>
                <a:spLocks noChangeArrowheads="1"/>
              </p:cNvSpPr>
              <p:nvPr/>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4" name="Rectangle 105"/>
              <p:cNvSpPr>
                <a:spLocks noChangeArrowheads="1"/>
              </p:cNvSpPr>
              <p:nvPr/>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5" name="Rectangle 106"/>
              <p:cNvSpPr>
                <a:spLocks noChangeArrowheads="1"/>
              </p:cNvSpPr>
              <p:nvPr/>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6" name="Rectangle 107"/>
              <p:cNvSpPr>
                <a:spLocks noChangeArrowheads="1"/>
              </p:cNvSpPr>
              <p:nvPr/>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7" name="Rectangle 108"/>
              <p:cNvSpPr>
                <a:spLocks noChangeArrowheads="1"/>
              </p:cNvSpPr>
              <p:nvPr/>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8" name="Rectangle 109"/>
              <p:cNvSpPr>
                <a:spLocks noChangeArrowheads="1"/>
              </p:cNvSpPr>
              <p:nvPr/>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99" name="Rectangle 110"/>
              <p:cNvSpPr>
                <a:spLocks noChangeArrowheads="1"/>
              </p:cNvSpPr>
              <p:nvPr/>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0" name="Rectangle 111"/>
              <p:cNvSpPr>
                <a:spLocks noChangeArrowheads="1"/>
              </p:cNvSpPr>
              <p:nvPr/>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1" name="Rectangle 112"/>
              <p:cNvSpPr>
                <a:spLocks noChangeArrowheads="1"/>
              </p:cNvSpPr>
              <p:nvPr/>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2" name="Rectangle 113"/>
              <p:cNvSpPr>
                <a:spLocks noChangeArrowheads="1"/>
              </p:cNvSpPr>
              <p:nvPr/>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3" name="Rectangle 114"/>
              <p:cNvSpPr>
                <a:spLocks noChangeArrowheads="1"/>
              </p:cNvSpPr>
              <p:nvPr/>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4" name="Rectangle 115"/>
              <p:cNvSpPr>
                <a:spLocks noChangeArrowheads="1"/>
              </p:cNvSpPr>
              <p:nvPr/>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5" name="Rectangle 116"/>
              <p:cNvSpPr>
                <a:spLocks noChangeArrowheads="1"/>
              </p:cNvSpPr>
              <p:nvPr/>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6" name="Rectangle 117"/>
              <p:cNvSpPr>
                <a:spLocks noChangeArrowheads="1"/>
              </p:cNvSpPr>
              <p:nvPr/>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7" name="Rectangle 118"/>
              <p:cNvSpPr>
                <a:spLocks noChangeArrowheads="1"/>
              </p:cNvSpPr>
              <p:nvPr/>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8" name="Rectangle 119"/>
              <p:cNvSpPr>
                <a:spLocks noChangeArrowheads="1"/>
              </p:cNvSpPr>
              <p:nvPr/>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09" name="Rectangle 120"/>
              <p:cNvSpPr>
                <a:spLocks noChangeArrowheads="1"/>
              </p:cNvSpPr>
              <p:nvPr/>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0" name="Rectangle 121"/>
              <p:cNvSpPr>
                <a:spLocks noChangeArrowheads="1"/>
              </p:cNvSpPr>
              <p:nvPr/>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1" name="Rectangle 122"/>
              <p:cNvSpPr>
                <a:spLocks noChangeArrowheads="1"/>
              </p:cNvSpPr>
              <p:nvPr/>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2" name="Rectangle 123"/>
              <p:cNvSpPr>
                <a:spLocks noChangeArrowheads="1"/>
              </p:cNvSpPr>
              <p:nvPr/>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3" name="Rectangle 124"/>
              <p:cNvSpPr>
                <a:spLocks noChangeArrowheads="1"/>
              </p:cNvSpPr>
              <p:nvPr/>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4" name="Rectangle 125"/>
              <p:cNvSpPr>
                <a:spLocks noChangeArrowheads="1"/>
              </p:cNvSpPr>
              <p:nvPr/>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5" name="Rectangle 126"/>
              <p:cNvSpPr>
                <a:spLocks noChangeArrowheads="1"/>
              </p:cNvSpPr>
              <p:nvPr/>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6" name="Rectangle 127"/>
              <p:cNvSpPr>
                <a:spLocks noChangeArrowheads="1"/>
              </p:cNvSpPr>
              <p:nvPr/>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7" name="Rectangle 128"/>
              <p:cNvSpPr>
                <a:spLocks noChangeArrowheads="1"/>
              </p:cNvSpPr>
              <p:nvPr/>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8" name="Rectangle 129"/>
              <p:cNvSpPr>
                <a:spLocks noChangeArrowheads="1"/>
              </p:cNvSpPr>
              <p:nvPr/>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19" name="Rectangle 130"/>
              <p:cNvSpPr>
                <a:spLocks noChangeArrowheads="1"/>
              </p:cNvSpPr>
              <p:nvPr/>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0" name="Rectangle 131"/>
              <p:cNvSpPr>
                <a:spLocks noChangeArrowheads="1"/>
              </p:cNvSpPr>
              <p:nvPr/>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1" name="Rectangle 132"/>
              <p:cNvSpPr>
                <a:spLocks noChangeArrowheads="1"/>
              </p:cNvSpPr>
              <p:nvPr/>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2" name="Rectangle 133"/>
              <p:cNvSpPr>
                <a:spLocks noChangeArrowheads="1"/>
              </p:cNvSpPr>
              <p:nvPr/>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3" name="Rectangle 134"/>
              <p:cNvSpPr>
                <a:spLocks noChangeArrowheads="1"/>
              </p:cNvSpPr>
              <p:nvPr/>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4" name="Rectangle 135"/>
              <p:cNvSpPr>
                <a:spLocks noChangeArrowheads="1"/>
              </p:cNvSpPr>
              <p:nvPr/>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5" name="Rectangle 136"/>
              <p:cNvSpPr>
                <a:spLocks noChangeArrowheads="1"/>
              </p:cNvSpPr>
              <p:nvPr/>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6" name="Rectangle 137"/>
              <p:cNvSpPr>
                <a:spLocks noChangeArrowheads="1"/>
              </p:cNvSpPr>
              <p:nvPr/>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27" name="Freeform 138"/>
              <p:cNvSpPr>
                <a:spLocks/>
              </p:cNvSpPr>
              <p:nvPr/>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eaLnBrk="0" hangingPunct="0">
                  <a:defRPr/>
                </a:pPr>
                <a:endParaRPr lang="en-US" sz="1800"/>
              </a:p>
            </p:txBody>
          </p:sp>
          <p:sp>
            <p:nvSpPr>
              <p:cNvPr id="128" name="Freeform 139"/>
              <p:cNvSpPr>
                <a:spLocks/>
              </p:cNvSpPr>
              <p:nvPr/>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eaLnBrk="0" hangingPunct="0">
                  <a:defRPr/>
                </a:pPr>
                <a:endParaRPr lang="en-US" sz="1800"/>
              </a:p>
            </p:txBody>
          </p:sp>
          <p:sp>
            <p:nvSpPr>
              <p:cNvPr id="129" name="Freeform 140"/>
              <p:cNvSpPr>
                <a:spLocks/>
              </p:cNvSpPr>
              <p:nvPr/>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eaLnBrk="0" hangingPunct="0">
                  <a:defRPr/>
                </a:pPr>
                <a:endParaRPr lang="en-US" sz="1800"/>
              </a:p>
            </p:txBody>
          </p:sp>
          <p:sp>
            <p:nvSpPr>
              <p:cNvPr id="130" name="Freeform 141"/>
              <p:cNvSpPr>
                <a:spLocks/>
              </p:cNvSpPr>
              <p:nvPr/>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eaLnBrk="0" hangingPunct="0">
                  <a:defRPr/>
                </a:pPr>
                <a:endParaRPr lang="en-US" sz="1800"/>
              </a:p>
            </p:txBody>
          </p:sp>
          <p:sp>
            <p:nvSpPr>
              <p:cNvPr id="131" name="Freeform 142"/>
              <p:cNvSpPr>
                <a:spLocks/>
              </p:cNvSpPr>
              <p:nvPr/>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eaLnBrk="0" hangingPunct="0">
                  <a:defRPr/>
                </a:pPr>
                <a:endParaRPr lang="en-US" sz="1800"/>
              </a:p>
            </p:txBody>
          </p:sp>
          <p:sp>
            <p:nvSpPr>
              <p:cNvPr id="132" name="Freeform 143"/>
              <p:cNvSpPr>
                <a:spLocks/>
              </p:cNvSpPr>
              <p:nvPr/>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eaLnBrk="0" hangingPunct="0">
                  <a:defRPr/>
                </a:pPr>
                <a:endParaRPr lang="en-US" sz="1800"/>
              </a:p>
            </p:txBody>
          </p:sp>
          <p:sp>
            <p:nvSpPr>
              <p:cNvPr id="133" name="Freeform 144"/>
              <p:cNvSpPr>
                <a:spLocks/>
              </p:cNvSpPr>
              <p:nvPr/>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eaLnBrk="0" hangingPunct="0">
                  <a:defRPr/>
                </a:pPr>
                <a:endParaRPr lang="en-US" sz="1800"/>
              </a:p>
            </p:txBody>
          </p:sp>
          <p:sp>
            <p:nvSpPr>
              <p:cNvPr id="134" name="Freeform 145"/>
              <p:cNvSpPr>
                <a:spLocks/>
              </p:cNvSpPr>
              <p:nvPr/>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eaLnBrk="0" hangingPunct="0">
                  <a:defRPr/>
                </a:pPr>
                <a:endParaRPr lang="en-US" sz="1800"/>
              </a:p>
            </p:txBody>
          </p:sp>
          <p:sp>
            <p:nvSpPr>
              <p:cNvPr id="135" name="Freeform 146"/>
              <p:cNvSpPr>
                <a:spLocks/>
              </p:cNvSpPr>
              <p:nvPr/>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eaLnBrk="0" hangingPunct="0">
                  <a:defRPr/>
                </a:pPr>
                <a:endParaRPr lang="en-US" sz="1800"/>
              </a:p>
            </p:txBody>
          </p:sp>
          <p:sp>
            <p:nvSpPr>
              <p:cNvPr id="136" name="Rectangle 147"/>
              <p:cNvSpPr>
                <a:spLocks noChangeArrowheads="1"/>
              </p:cNvSpPr>
              <p:nvPr/>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37" name="Rectangle 148"/>
              <p:cNvSpPr>
                <a:spLocks noChangeArrowheads="1"/>
              </p:cNvSpPr>
              <p:nvPr/>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138" name="Freeform 149"/>
              <p:cNvSpPr>
                <a:spLocks/>
              </p:cNvSpPr>
              <p:nvPr/>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eaLnBrk="0" hangingPunct="0">
                  <a:defRPr/>
                </a:pPr>
                <a:endParaRPr lang="en-US" sz="1800"/>
              </a:p>
            </p:txBody>
          </p:sp>
          <p:sp>
            <p:nvSpPr>
              <p:cNvPr id="139" name="Freeform 150"/>
              <p:cNvSpPr>
                <a:spLocks/>
              </p:cNvSpPr>
              <p:nvPr/>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eaLnBrk="0" hangingPunct="0">
                  <a:defRPr/>
                </a:pPr>
                <a:endParaRPr lang="en-US" sz="1800"/>
              </a:p>
            </p:txBody>
          </p:sp>
          <p:sp>
            <p:nvSpPr>
              <p:cNvPr id="140" name="Freeform 151"/>
              <p:cNvSpPr>
                <a:spLocks/>
              </p:cNvSpPr>
              <p:nvPr/>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eaLnBrk="0" hangingPunct="0">
                  <a:defRPr/>
                </a:pPr>
                <a:endParaRPr lang="en-US" sz="1800"/>
              </a:p>
            </p:txBody>
          </p:sp>
          <p:sp>
            <p:nvSpPr>
              <p:cNvPr id="141" name="Oval 152"/>
              <p:cNvSpPr>
                <a:spLocks noChangeArrowheads="1"/>
              </p:cNvSpPr>
              <p:nvPr/>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eaLnBrk="0" hangingPunct="0">
                  <a:defRPr/>
                </a:pPr>
                <a:endParaRPr lang="en-US" sz="1800"/>
              </a:p>
            </p:txBody>
          </p:sp>
        </p:grpSp>
      </p:grpSp>
      <p:sp>
        <p:nvSpPr>
          <p:cNvPr id="57497" name="Rectangle 153"/>
          <p:cNvSpPr>
            <a:spLocks noGrp="1" noChangeArrowheads="1"/>
          </p:cNvSpPr>
          <p:nvPr>
            <p:ph type="ctrTitle" sz="quarter"/>
          </p:nvPr>
        </p:nvSpPr>
        <p:spPr>
          <a:xfrm>
            <a:off x="914400" y="1768476"/>
            <a:ext cx="10363200" cy="1736725"/>
          </a:xfrm>
        </p:spPr>
        <p:txBody>
          <a:bodyPr anchor="b" anchorCtr="1"/>
          <a:lstStyle>
            <a:lvl1pPr>
              <a:defRPr sz="5400" b="1" u="sng"/>
            </a:lvl1pPr>
          </a:lstStyle>
          <a:p>
            <a:r>
              <a:rPr lang="en-US" dirty="0" smtClean="0"/>
              <a:t>Click to edit Master title style</a:t>
            </a:r>
            <a:endParaRPr lang="en-US" dirty="0"/>
          </a:p>
        </p:txBody>
      </p:sp>
      <p:sp>
        <p:nvSpPr>
          <p:cNvPr id="57498" name="Rectangle 154"/>
          <p:cNvSpPr>
            <a:spLocks noGrp="1" noChangeArrowheads="1"/>
          </p:cNvSpPr>
          <p:nvPr>
            <p:ph type="subTitle" sz="quarter" idx="1"/>
          </p:nvPr>
        </p:nvSpPr>
        <p:spPr>
          <a:xfrm>
            <a:off x="1828800" y="3886200"/>
            <a:ext cx="8534400" cy="1752600"/>
          </a:xfrm>
        </p:spPr>
        <p:txBody>
          <a:bodyPr/>
          <a:lstStyle>
            <a:lvl1pPr marL="0" indent="0" algn="ctr">
              <a:buFont typeface="Arial" pitchFamily="34" charset="0"/>
              <a:buNone/>
              <a:defRPr b="1"/>
            </a:lvl1pPr>
          </a:lstStyle>
          <a:p>
            <a:r>
              <a:rPr lang="en-US" dirty="0" smtClean="0"/>
              <a:t>Click to edit Master subtitle style</a:t>
            </a:r>
            <a:endParaRPr lang="en-US" dirty="0"/>
          </a:p>
        </p:txBody>
      </p:sp>
      <p:sp>
        <p:nvSpPr>
          <p:cNvPr id="155" name="Rectangle 155"/>
          <p:cNvSpPr>
            <a:spLocks noGrp="1" noChangeArrowheads="1"/>
          </p:cNvSpPr>
          <p:nvPr>
            <p:ph type="dt" sz="quarter" idx="10"/>
          </p:nvPr>
        </p:nvSpPr>
        <p:spPr>
          <a:xfrm>
            <a:off x="406400" y="6248400"/>
            <a:ext cx="3048000" cy="457200"/>
          </a:xfrm>
        </p:spPr>
        <p:txBody>
          <a:bodyPr/>
          <a:lstStyle>
            <a:lvl1pPr>
              <a:defRPr>
                <a:effectLst>
                  <a:outerShdw blurRad="38100" dist="38100" dir="2700000" algn="tl">
                    <a:srgbClr val="000000"/>
                  </a:outerShdw>
                </a:effectLst>
                <a:latin typeface="+mn-lt"/>
              </a:defRPr>
            </a:lvl1pPr>
          </a:lstStyle>
          <a:p>
            <a:fld id="{98FA328B-9CD1-49E6-9841-A0BD5048286A}" type="datetimeFigureOut">
              <a:rPr lang="en-US" smtClean="0"/>
              <a:t>10/14/2016</a:t>
            </a:fld>
            <a:endParaRPr lang="en-US"/>
          </a:p>
        </p:txBody>
      </p:sp>
      <p:sp>
        <p:nvSpPr>
          <p:cNvPr id="156" name="Rectangle 156"/>
          <p:cNvSpPr>
            <a:spLocks noGrp="1" noChangeArrowheads="1"/>
          </p:cNvSpPr>
          <p:nvPr>
            <p:ph type="ftr" sz="quarter" idx="11"/>
          </p:nvPr>
        </p:nvSpPr>
        <p:spPr>
          <a:xfrm>
            <a:off x="4165600" y="6248400"/>
            <a:ext cx="3860800" cy="457200"/>
          </a:xfrm>
        </p:spPr>
        <p:txBody>
          <a:bodyPr/>
          <a:lstStyle>
            <a:lvl1pPr>
              <a:defRPr>
                <a:effectLst>
                  <a:outerShdw blurRad="38100" dist="38100" dir="2700000" algn="tl">
                    <a:srgbClr val="000000"/>
                  </a:outerShdw>
                </a:effectLst>
                <a:latin typeface="+mn-lt"/>
              </a:defRPr>
            </a:lvl1pPr>
          </a:lstStyle>
          <a:p>
            <a:endParaRPr lang="en-US"/>
          </a:p>
        </p:txBody>
      </p:sp>
      <p:sp>
        <p:nvSpPr>
          <p:cNvPr id="157" name="Rectangle 157"/>
          <p:cNvSpPr>
            <a:spLocks noGrp="1" noChangeArrowheads="1"/>
          </p:cNvSpPr>
          <p:nvPr>
            <p:ph type="sldNum" sz="quarter" idx="12"/>
          </p:nvPr>
        </p:nvSpPr>
        <p:spPr>
          <a:xfrm>
            <a:off x="8737600" y="6248400"/>
            <a:ext cx="3048000" cy="457200"/>
          </a:xfrm>
        </p:spPr>
        <p:txBody>
          <a:bodyPr/>
          <a:lstStyle>
            <a:lvl1pPr>
              <a:defRPr>
                <a:effectLst>
                  <a:outerShdw blurRad="38100" dist="38100" dir="2700000" algn="tl">
                    <a:srgbClr val="000000"/>
                  </a:outerShdw>
                </a:effectLst>
                <a:latin typeface="Tahoma" panose="020B0604030504040204" pitchFamily="34" charset="0"/>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152920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5" name="Rectangle 155"/>
          <p:cNvSpPr>
            <a:spLocks noGrp="1" noChangeArrowheads="1"/>
          </p:cNvSpPr>
          <p:nvPr>
            <p:ph type="ftr" sz="quarter" idx="11"/>
          </p:nvPr>
        </p:nvSpPr>
        <p:spPr>
          <a:ln/>
        </p:spPr>
        <p:txBody>
          <a:bodyPr/>
          <a:lstStyle>
            <a:lvl1pPr>
              <a:defRPr/>
            </a:lvl1pPr>
          </a:lstStyle>
          <a:p>
            <a:endParaRPr lang="en-US"/>
          </a:p>
        </p:txBody>
      </p:sp>
      <p:sp>
        <p:nvSpPr>
          <p:cNvPr id="6"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110709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42918" y="228601"/>
            <a:ext cx="2846916"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2167" y="228601"/>
            <a:ext cx="8337551"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5" name="Rectangle 155"/>
          <p:cNvSpPr>
            <a:spLocks noGrp="1" noChangeArrowheads="1"/>
          </p:cNvSpPr>
          <p:nvPr>
            <p:ph type="ftr" sz="quarter" idx="11"/>
          </p:nvPr>
        </p:nvSpPr>
        <p:spPr>
          <a:ln/>
        </p:spPr>
        <p:txBody>
          <a:bodyPr/>
          <a:lstStyle>
            <a:lvl1pPr>
              <a:defRPr/>
            </a:lvl1pPr>
          </a:lstStyle>
          <a:p>
            <a:endParaRPr lang="en-US"/>
          </a:p>
        </p:txBody>
      </p:sp>
      <p:sp>
        <p:nvSpPr>
          <p:cNvPr id="6"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3042125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143000"/>
          </a:xfrm>
        </p:spPr>
        <p:txBody>
          <a:bodyPr/>
          <a:lstStyle>
            <a:lvl1pPr>
              <a:defRPr b="1" u="sng"/>
            </a:lvl1pPr>
          </a:lstStyle>
          <a:p>
            <a:r>
              <a:rPr lang="en-US" dirty="0" smtClean="0"/>
              <a:t>Click to edit Master title style</a:t>
            </a:r>
            <a:endParaRPr lang="en-US" dirty="0"/>
          </a:p>
        </p:txBody>
      </p:sp>
      <p:sp>
        <p:nvSpPr>
          <p:cNvPr id="3" name="Content Placeholder 2"/>
          <p:cNvSpPr>
            <a:spLocks noGrp="1"/>
          </p:cNvSpPr>
          <p:nvPr>
            <p:ph idx="1"/>
          </p:nvPr>
        </p:nvSpPr>
        <p:spPr>
          <a:xfrm>
            <a:off x="0" y="1143000"/>
            <a:ext cx="12192000" cy="5715000"/>
          </a:xfrm>
        </p:spPr>
        <p:txBody>
          <a:bodyPr/>
          <a:lstStyle>
            <a:lvl1pPr>
              <a:defRPr sz="2400"/>
            </a:lvl1pPr>
            <a:lvl2pPr>
              <a:defRPr sz="2400" b="1">
                <a:solidFill>
                  <a:srgbClr val="00B0F0"/>
                </a:solidFill>
              </a:defRPr>
            </a:lvl2pPr>
            <a:lvl3pPr>
              <a:defRPr sz="2400" b="1">
                <a:solidFill>
                  <a:schemeClr val="tx2"/>
                </a:solidFill>
              </a:defRPr>
            </a:lvl3pPr>
            <a:lvl4pPr>
              <a:defRPr sz="2400" b="1">
                <a:solidFill>
                  <a:srgbClr val="00B0F0"/>
                </a:solidFill>
              </a:defRPr>
            </a:lvl4pPr>
            <a:lvl5pPr>
              <a:defRPr sz="2400" b="1">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5" name="Rectangle 155"/>
          <p:cNvSpPr>
            <a:spLocks noGrp="1" noChangeArrowheads="1"/>
          </p:cNvSpPr>
          <p:nvPr>
            <p:ph type="ftr" sz="quarter" idx="11"/>
          </p:nvPr>
        </p:nvSpPr>
        <p:spPr>
          <a:ln/>
        </p:spPr>
        <p:txBody>
          <a:bodyPr/>
          <a:lstStyle>
            <a:lvl1pPr>
              <a:defRPr/>
            </a:lvl1pPr>
          </a:lstStyle>
          <a:p>
            <a:endParaRPr lang="en-US"/>
          </a:p>
        </p:txBody>
      </p:sp>
      <p:sp>
        <p:nvSpPr>
          <p:cNvPr id="6"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1759670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5" name="Rectangle 155"/>
          <p:cNvSpPr>
            <a:spLocks noGrp="1" noChangeArrowheads="1"/>
          </p:cNvSpPr>
          <p:nvPr>
            <p:ph type="ftr" sz="quarter" idx="11"/>
          </p:nvPr>
        </p:nvSpPr>
        <p:spPr>
          <a:ln/>
        </p:spPr>
        <p:txBody>
          <a:bodyPr/>
          <a:lstStyle>
            <a:lvl1pPr>
              <a:defRPr/>
            </a:lvl1pPr>
          </a:lstStyle>
          <a:p>
            <a:endParaRPr lang="en-US"/>
          </a:p>
        </p:txBody>
      </p:sp>
      <p:sp>
        <p:nvSpPr>
          <p:cNvPr id="6"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263446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2168" y="1600200"/>
            <a:ext cx="5592233"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1" y="1600200"/>
            <a:ext cx="5592233"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6" name="Rectangle 155"/>
          <p:cNvSpPr>
            <a:spLocks noGrp="1" noChangeArrowheads="1"/>
          </p:cNvSpPr>
          <p:nvPr>
            <p:ph type="ftr" sz="quarter" idx="11"/>
          </p:nvPr>
        </p:nvSpPr>
        <p:spPr>
          <a:ln/>
        </p:spPr>
        <p:txBody>
          <a:bodyPr/>
          <a:lstStyle>
            <a:lvl1pPr>
              <a:defRPr/>
            </a:lvl1pPr>
          </a:lstStyle>
          <a:p>
            <a:endParaRPr lang="en-US"/>
          </a:p>
        </p:txBody>
      </p:sp>
      <p:sp>
        <p:nvSpPr>
          <p:cNvPr id="7"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384633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8" name="Rectangle 155"/>
          <p:cNvSpPr>
            <a:spLocks noGrp="1" noChangeArrowheads="1"/>
          </p:cNvSpPr>
          <p:nvPr>
            <p:ph type="ftr" sz="quarter" idx="11"/>
          </p:nvPr>
        </p:nvSpPr>
        <p:spPr>
          <a:ln/>
        </p:spPr>
        <p:txBody>
          <a:bodyPr/>
          <a:lstStyle>
            <a:lvl1pPr>
              <a:defRPr/>
            </a:lvl1pPr>
          </a:lstStyle>
          <a:p>
            <a:endParaRPr lang="en-US"/>
          </a:p>
        </p:txBody>
      </p:sp>
      <p:sp>
        <p:nvSpPr>
          <p:cNvPr id="9"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727010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4" name="Rectangle 155"/>
          <p:cNvSpPr>
            <a:spLocks noGrp="1" noChangeArrowheads="1"/>
          </p:cNvSpPr>
          <p:nvPr>
            <p:ph type="ftr" sz="quarter" idx="11"/>
          </p:nvPr>
        </p:nvSpPr>
        <p:spPr>
          <a:ln/>
        </p:spPr>
        <p:txBody>
          <a:bodyPr/>
          <a:lstStyle>
            <a:lvl1pPr>
              <a:defRPr/>
            </a:lvl1pPr>
          </a:lstStyle>
          <a:p>
            <a:endParaRPr lang="en-US"/>
          </a:p>
        </p:txBody>
      </p:sp>
      <p:sp>
        <p:nvSpPr>
          <p:cNvPr id="5"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2818893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3" name="Rectangle 155"/>
          <p:cNvSpPr>
            <a:spLocks noGrp="1" noChangeArrowheads="1"/>
          </p:cNvSpPr>
          <p:nvPr>
            <p:ph type="ftr" sz="quarter" idx="11"/>
          </p:nvPr>
        </p:nvSpPr>
        <p:spPr>
          <a:ln/>
        </p:spPr>
        <p:txBody>
          <a:bodyPr/>
          <a:lstStyle>
            <a:lvl1pPr>
              <a:defRPr/>
            </a:lvl1pPr>
          </a:lstStyle>
          <a:p>
            <a:endParaRPr lang="en-US"/>
          </a:p>
        </p:txBody>
      </p:sp>
      <p:sp>
        <p:nvSpPr>
          <p:cNvPr id="4"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350978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6" name="Rectangle 155"/>
          <p:cNvSpPr>
            <a:spLocks noGrp="1" noChangeArrowheads="1"/>
          </p:cNvSpPr>
          <p:nvPr>
            <p:ph type="ftr" sz="quarter" idx="11"/>
          </p:nvPr>
        </p:nvSpPr>
        <p:spPr>
          <a:ln/>
        </p:spPr>
        <p:txBody>
          <a:bodyPr/>
          <a:lstStyle>
            <a:lvl1pPr>
              <a:defRPr/>
            </a:lvl1pPr>
          </a:lstStyle>
          <a:p>
            <a:endParaRPr lang="en-US"/>
          </a:p>
        </p:txBody>
      </p:sp>
      <p:sp>
        <p:nvSpPr>
          <p:cNvPr id="7"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240933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54"/>
          <p:cNvSpPr>
            <a:spLocks noGrp="1" noChangeArrowheads="1"/>
          </p:cNvSpPr>
          <p:nvPr>
            <p:ph type="dt" sz="half" idx="10"/>
          </p:nvPr>
        </p:nvSpPr>
        <p:spPr>
          <a:ln/>
        </p:spPr>
        <p:txBody>
          <a:bodyPr/>
          <a:lstStyle>
            <a:lvl1pPr>
              <a:defRPr/>
            </a:lvl1pPr>
          </a:lstStyle>
          <a:p>
            <a:fld id="{98FA328B-9CD1-49E6-9841-A0BD5048286A}" type="datetimeFigureOut">
              <a:rPr lang="en-US" smtClean="0"/>
              <a:t>10/14/2016</a:t>
            </a:fld>
            <a:endParaRPr lang="en-US"/>
          </a:p>
        </p:txBody>
      </p:sp>
      <p:sp>
        <p:nvSpPr>
          <p:cNvPr id="6" name="Rectangle 155"/>
          <p:cNvSpPr>
            <a:spLocks noGrp="1" noChangeArrowheads="1"/>
          </p:cNvSpPr>
          <p:nvPr>
            <p:ph type="ftr" sz="quarter" idx="11"/>
          </p:nvPr>
        </p:nvSpPr>
        <p:spPr>
          <a:ln/>
        </p:spPr>
        <p:txBody>
          <a:bodyPr/>
          <a:lstStyle>
            <a:lvl1pPr>
              <a:defRPr/>
            </a:lvl1pPr>
          </a:lstStyle>
          <a:p>
            <a:endParaRPr lang="en-US"/>
          </a:p>
        </p:txBody>
      </p:sp>
      <p:sp>
        <p:nvSpPr>
          <p:cNvPr id="7" name="Rectangle 156"/>
          <p:cNvSpPr>
            <a:spLocks noGrp="1" noChangeArrowheads="1"/>
          </p:cNvSpPr>
          <p:nvPr>
            <p:ph type="sldNum" sz="quarter" idx="12"/>
          </p:nvPr>
        </p:nvSpPr>
        <p:spPr>
          <a:ln/>
        </p:spPr>
        <p:txBody>
          <a:bodyPr/>
          <a:lstStyle>
            <a:lvl1pPr>
              <a:defRPr/>
            </a:lvl1pPr>
          </a:lstStyle>
          <a:p>
            <a:fld id="{3F7C27FA-C0C7-47D9-A803-D9D8B24A9A8A}" type="slidenum">
              <a:rPr lang="en-US" smtClean="0"/>
              <a:t>‹#›</a:t>
            </a:fld>
            <a:endParaRPr lang="en-US"/>
          </a:p>
        </p:txBody>
      </p:sp>
    </p:spTree>
    <p:extLst>
      <p:ext uri="{BB962C8B-B14F-4D97-AF65-F5344CB8AC3E}">
        <p14:creationId xmlns:p14="http://schemas.microsoft.com/office/powerpoint/2010/main" val="260882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 y="1422400"/>
            <a:ext cx="12196233" cy="5435600"/>
            <a:chOff x="0" y="896"/>
            <a:chExt cx="5762" cy="3424"/>
          </a:xfrm>
        </p:grpSpPr>
        <p:grpSp>
          <p:nvGrpSpPr>
            <p:cNvPr id="1032" name="Group 3"/>
            <p:cNvGrpSpPr>
              <a:grpSpLocks/>
            </p:cNvGrpSpPr>
            <p:nvPr/>
          </p:nvGrpSpPr>
          <p:grpSpPr bwMode="auto">
            <a:xfrm>
              <a:off x="20" y="896"/>
              <a:ext cx="5742" cy="3424"/>
              <a:chOff x="20" y="896"/>
              <a:chExt cx="5742" cy="3424"/>
            </a:xfrm>
          </p:grpSpPr>
          <p:sp>
            <p:nvSpPr>
              <p:cNvPr id="56324" name="Freeform 4"/>
              <p:cNvSpPr>
                <a:spLocks/>
              </p:cNvSpPr>
              <p:nvPr/>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25" name="Freeform 5"/>
              <p:cNvSpPr>
                <a:spLocks/>
              </p:cNvSpPr>
              <p:nvPr/>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26" name="Freeform 6"/>
              <p:cNvSpPr>
                <a:spLocks/>
              </p:cNvSpPr>
              <p:nvPr/>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27" name="Freeform 7"/>
              <p:cNvSpPr>
                <a:spLocks/>
              </p:cNvSpPr>
              <p:nvPr/>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28" name="Freeform 8"/>
              <p:cNvSpPr>
                <a:spLocks/>
              </p:cNvSpPr>
              <p:nvPr/>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29" name="Freeform 9"/>
              <p:cNvSpPr>
                <a:spLocks/>
              </p:cNvSpPr>
              <p:nvPr/>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30" name="Freeform 10"/>
              <p:cNvSpPr>
                <a:spLocks/>
              </p:cNvSpPr>
              <p:nvPr/>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31" name="Freeform 11"/>
              <p:cNvSpPr>
                <a:spLocks/>
              </p:cNvSpPr>
              <p:nvPr/>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32" name="Freeform 12"/>
              <p:cNvSpPr>
                <a:spLocks/>
              </p:cNvSpPr>
              <p:nvPr/>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33" name="Freeform 13"/>
              <p:cNvSpPr>
                <a:spLocks/>
              </p:cNvSpPr>
              <p:nvPr/>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34" name="Freeform 14"/>
              <p:cNvSpPr>
                <a:spLocks/>
              </p:cNvSpPr>
              <p:nvPr/>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35" name="Freeform 15"/>
              <p:cNvSpPr>
                <a:spLocks/>
              </p:cNvSpPr>
              <p:nvPr/>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eaLnBrk="0" hangingPunct="0">
                  <a:defRPr/>
                </a:pPr>
                <a:endParaRPr lang="en-US" sz="1800"/>
              </a:p>
            </p:txBody>
          </p:sp>
          <p:sp>
            <p:nvSpPr>
              <p:cNvPr id="56336" name="Freeform 16"/>
              <p:cNvSpPr>
                <a:spLocks/>
              </p:cNvSpPr>
              <p:nvPr/>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eaLnBrk="0" hangingPunct="0">
                  <a:defRPr/>
                </a:pPr>
                <a:endParaRPr lang="en-US" sz="1800"/>
              </a:p>
            </p:txBody>
          </p:sp>
        </p:grpSp>
        <p:grpSp>
          <p:nvGrpSpPr>
            <p:cNvPr id="1033" name="Group 17"/>
            <p:cNvGrpSpPr>
              <a:grpSpLocks/>
            </p:cNvGrpSpPr>
            <p:nvPr/>
          </p:nvGrpSpPr>
          <p:grpSpPr bwMode="auto">
            <a:xfrm>
              <a:off x="0" y="2291"/>
              <a:ext cx="1385" cy="1702"/>
              <a:chOff x="0" y="2291"/>
              <a:chExt cx="1385" cy="1702"/>
            </a:xfrm>
          </p:grpSpPr>
          <p:sp>
            <p:nvSpPr>
              <p:cNvPr id="56338" name="Rectangle 18"/>
              <p:cNvSpPr>
                <a:spLocks noChangeArrowheads="1"/>
              </p:cNvSpPr>
              <p:nvPr/>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39" name="Rectangle 19"/>
              <p:cNvSpPr>
                <a:spLocks noChangeArrowheads="1"/>
              </p:cNvSpPr>
              <p:nvPr/>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0" name="Rectangle 20"/>
              <p:cNvSpPr>
                <a:spLocks noChangeArrowheads="1"/>
              </p:cNvSpPr>
              <p:nvPr/>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1" name="Rectangle 21"/>
              <p:cNvSpPr>
                <a:spLocks noChangeArrowheads="1"/>
              </p:cNvSpPr>
              <p:nvPr/>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2" name="Rectangle 22"/>
              <p:cNvSpPr>
                <a:spLocks noChangeArrowheads="1"/>
              </p:cNvSpPr>
              <p:nvPr/>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3" name="Rectangle 23"/>
              <p:cNvSpPr>
                <a:spLocks noChangeArrowheads="1"/>
              </p:cNvSpPr>
              <p:nvPr/>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4" name="Rectangle 24"/>
              <p:cNvSpPr>
                <a:spLocks noChangeArrowheads="1"/>
              </p:cNvSpPr>
              <p:nvPr/>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5" name="Rectangle 25"/>
              <p:cNvSpPr>
                <a:spLocks noChangeArrowheads="1"/>
              </p:cNvSpPr>
              <p:nvPr/>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6" name="Rectangle 26"/>
              <p:cNvSpPr>
                <a:spLocks noChangeArrowheads="1"/>
              </p:cNvSpPr>
              <p:nvPr/>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7" name="Rectangle 27"/>
              <p:cNvSpPr>
                <a:spLocks noChangeArrowheads="1"/>
              </p:cNvSpPr>
              <p:nvPr/>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8" name="Rectangle 28"/>
              <p:cNvSpPr>
                <a:spLocks noChangeArrowheads="1"/>
              </p:cNvSpPr>
              <p:nvPr/>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49" name="Rectangle 29"/>
              <p:cNvSpPr>
                <a:spLocks noChangeArrowheads="1"/>
              </p:cNvSpPr>
              <p:nvPr/>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0" name="Rectangle 30"/>
              <p:cNvSpPr>
                <a:spLocks noChangeArrowheads="1"/>
              </p:cNvSpPr>
              <p:nvPr/>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1" name="Rectangle 31"/>
              <p:cNvSpPr>
                <a:spLocks noChangeArrowheads="1"/>
              </p:cNvSpPr>
              <p:nvPr/>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2" name="Rectangle 32"/>
              <p:cNvSpPr>
                <a:spLocks noChangeArrowheads="1"/>
              </p:cNvSpPr>
              <p:nvPr/>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3" name="Rectangle 33"/>
              <p:cNvSpPr>
                <a:spLocks noChangeArrowheads="1"/>
              </p:cNvSpPr>
              <p:nvPr/>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4" name="Rectangle 34"/>
              <p:cNvSpPr>
                <a:spLocks noChangeArrowheads="1"/>
              </p:cNvSpPr>
              <p:nvPr/>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5" name="Rectangle 35"/>
              <p:cNvSpPr>
                <a:spLocks noChangeArrowheads="1"/>
              </p:cNvSpPr>
              <p:nvPr/>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6" name="Rectangle 36"/>
              <p:cNvSpPr>
                <a:spLocks noChangeArrowheads="1"/>
              </p:cNvSpPr>
              <p:nvPr/>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7" name="Rectangle 37"/>
              <p:cNvSpPr>
                <a:spLocks noChangeArrowheads="1"/>
              </p:cNvSpPr>
              <p:nvPr/>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8" name="Rectangle 38"/>
              <p:cNvSpPr>
                <a:spLocks noChangeArrowheads="1"/>
              </p:cNvSpPr>
              <p:nvPr/>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59" name="Rectangle 39"/>
              <p:cNvSpPr>
                <a:spLocks noChangeArrowheads="1"/>
              </p:cNvSpPr>
              <p:nvPr/>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0" name="Rectangle 40"/>
              <p:cNvSpPr>
                <a:spLocks noChangeArrowheads="1"/>
              </p:cNvSpPr>
              <p:nvPr/>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1" name="Rectangle 41"/>
              <p:cNvSpPr>
                <a:spLocks noChangeArrowheads="1"/>
              </p:cNvSpPr>
              <p:nvPr/>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2" name="Rectangle 42"/>
              <p:cNvSpPr>
                <a:spLocks noChangeArrowheads="1"/>
              </p:cNvSpPr>
              <p:nvPr/>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3" name="Rectangle 43"/>
              <p:cNvSpPr>
                <a:spLocks noChangeArrowheads="1"/>
              </p:cNvSpPr>
              <p:nvPr/>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4" name="Rectangle 44"/>
              <p:cNvSpPr>
                <a:spLocks noChangeArrowheads="1"/>
              </p:cNvSpPr>
              <p:nvPr/>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5" name="Rectangle 45"/>
              <p:cNvSpPr>
                <a:spLocks noChangeArrowheads="1"/>
              </p:cNvSpPr>
              <p:nvPr/>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6" name="Rectangle 46"/>
              <p:cNvSpPr>
                <a:spLocks noChangeArrowheads="1"/>
              </p:cNvSpPr>
              <p:nvPr/>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7" name="Rectangle 47"/>
              <p:cNvSpPr>
                <a:spLocks noChangeArrowheads="1"/>
              </p:cNvSpPr>
              <p:nvPr/>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8" name="Rectangle 48"/>
              <p:cNvSpPr>
                <a:spLocks noChangeArrowheads="1"/>
              </p:cNvSpPr>
              <p:nvPr/>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69" name="Rectangle 49"/>
              <p:cNvSpPr>
                <a:spLocks noChangeArrowheads="1"/>
              </p:cNvSpPr>
              <p:nvPr/>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0" name="Rectangle 50"/>
              <p:cNvSpPr>
                <a:spLocks noChangeArrowheads="1"/>
              </p:cNvSpPr>
              <p:nvPr/>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1" name="Rectangle 51"/>
              <p:cNvSpPr>
                <a:spLocks noChangeArrowheads="1"/>
              </p:cNvSpPr>
              <p:nvPr/>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2" name="Rectangle 52"/>
              <p:cNvSpPr>
                <a:spLocks noChangeArrowheads="1"/>
              </p:cNvSpPr>
              <p:nvPr/>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3" name="Rectangle 53"/>
              <p:cNvSpPr>
                <a:spLocks noChangeArrowheads="1"/>
              </p:cNvSpPr>
              <p:nvPr/>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4" name="Rectangle 54"/>
              <p:cNvSpPr>
                <a:spLocks noChangeArrowheads="1"/>
              </p:cNvSpPr>
              <p:nvPr/>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5" name="Rectangle 55"/>
              <p:cNvSpPr>
                <a:spLocks noChangeArrowheads="1"/>
              </p:cNvSpPr>
              <p:nvPr/>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6" name="Rectangle 56"/>
              <p:cNvSpPr>
                <a:spLocks noChangeArrowheads="1"/>
              </p:cNvSpPr>
              <p:nvPr/>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7" name="Rectangle 57"/>
              <p:cNvSpPr>
                <a:spLocks noChangeArrowheads="1"/>
              </p:cNvSpPr>
              <p:nvPr/>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8" name="Rectangle 58"/>
              <p:cNvSpPr>
                <a:spLocks noChangeArrowheads="1"/>
              </p:cNvSpPr>
              <p:nvPr/>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79" name="Rectangle 59"/>
              <p:cNvSpPr>
                <a:spLocks noChangeArrowheads="1"/>
              </p:cNvSpPr>
              <p:nvPr/>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0" name="Rectangle 60"/>
              <p:cNvSpPr>
                <a:spLocks noChangeArrowheads="1"/>
              </p:cNvSpPr>
              <p:nvPr/>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1" name="Rectangle 61"/>
              <p:cNvSpPr>
                <a:spLocks noChangeArrowheads="1"/>
              </p:cNvSpPr>
              <p:nvPr/>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2" name="Rectangle 62"/>
              <p:cNvSpPr>
                <a:spLocks noChangeArrowheads="1"/>
              </p:cNvSpPr>
              <p:nvPr/>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3" name="Rectangle 63"/>
              <p:cNvSpPr>
                <a:spLocks noChangeArrowheads="1"/>
              </p:cNvSpPr>
              <p:nvPr/>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4" name="Rectangle 64"/>
              <p:cNvSpPr>
                <a:spLocks noChangeArrowheads="1"/>
              </p:cNvSpPr>
              <p:nvPr/>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5" name="Rectangle 65"/>
              <p:cNvSpPr>
                <a:spLocks noChangeArrowheads="1"/>
              </p:cNvSpPr>
              <p:nvPr/>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6" name="Rectangle 66"/>
              <p:cNvSpPr>
                <a:spLocks noChangeArrowheads="1"/>
              </p:cNvSpPr>
              <p:nvPr/>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7" name="Rectangle 67"/>
              <p:cNvSpPr>
                <a:spLocks noChangeArrowheads="1"/>
              </p:cNvSpPr>
              <p:nvPr/>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8" name="Rectangle 68"/>
              <p:cNvSpPr>
                <a:spLocks noChangeArrowheads="1"/>
              </p:cNvSpPr>
              <p:nvPr/>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89" name="Rectangle 69"/>
              <p:cNvSpPr>
                <a:spLocks noChangeArrowheads="1"/>
              </p:cNvSpPr>
              <p:nvPr/>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0" name="Rectangle 70"/>
              <p:cNvSpPr>
                <a:spLocks noChangeArrowheads="1"/>
              </p:cNvSpPr>
              <p:nvPr/>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1" name="Rectangle 71"/>
              <p:cNvSpPr>
                <a:spLocks noChangeArrowheads="1"/>
              </p:cNvSpPr>
              <p:nvPr/>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2" name="Rectangle 72"/>
              <p:cNvSpPr>
                <a:spLocks noChangeArrowheads="1"/>
              </p:cNvSpPr>
              <p:nvPr/>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3" name="Rectangle 73"/>
              <p:cNvSpPr>
                <a:spLocks noChangeArrowheads="1"/>
              </p:cNvSpPr>
              <p:nvPr/>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4" name="Rectangle 74"/>
              <p:cNvSpPr>
                <a:spLocks noChangeArrowheads="1"/>
              </p:cNvSpPr>
              <p:nvPr/>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5" name="Rectangle 75"/>
              <p:cNvSpPr>
                <a:spLocks noChangeArrowheads="1"/>
              </p:cNvSpPr>
              <p:nvPr/>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6" name="Rectangle 76"/>
              <p:cNvSpPr>
                <a:spLocks noChangeArrowheads="1"/>
              </p:cNvSpPr>
              <p:nvPr/>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7" name="Rectangle 77"/>
              <p:cNvSpPr>
                <a:spLocks noChangeArrowheads="1"/>
              </p:cNvSpPr>
              <p:nvPr/>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8" name="Rectangle 78"/>
              <p:cNvSpPr>
                <a:spLocks noChangeArrowheads="1"/>
              </p:cNvSpPr>
              <p:nvPr/>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399" name="Rectangle 79"/>
              <p:cNvSpPr>
                <a:spLocks noChangeArrowheads="1"/>
              </p:cNvSpPr>
              <p:nvPr/>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0" name="Rectangle 80"/>
              <p:cNvSpPr>
                <a:spLocks noChangeArrowheads="1"/>
              </p:cNvSpPr>
              <p:nvPr/>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1" name="Freeform 81"/>
              <p:cNvSpPr>
                <a:spLocks/>
              </p:cNvSpPr>
              <p:nvPr/>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eaLnBrk="0" hangingPunct="0">
                  <a:defRPr/>
                </a:pPr>
                <a:endParaRPr lang="en-US" sz="1800"/>
              </a:p>
            </p:txBody>
          </p:sp>
          <p:sp>
            <p:nvSpPr>
              <p:cNvPr id="56402" name="Rectangle 82"/>
              <p:cNvSpPr>
                <a:spLocks noChangeArrowheads="1"/>
              </p:cNvSpPr>
              <p:nvPr/>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3" name="Rectangle 83"/>
              <p:cNvSpPr>
                <a:spLocks noChangeArrowheads="1"/>
              </p:cNvSpPr>
              <p:nvPr/>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4" name="Rectangle 84"/>
              <p:cNvSpPr>
                <a:spLocks noChangeArrowheads="1"/>
              </p:cNvSpPr>
              <p:nvPr/>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5" name="Rectangle 85"/>
              <p:cNvSpPr>
                <a:spLocks noChangeArrowheads="1"/>
              </p:cNvSpPr>
              <p:nvPr/>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6" name="Rectangle 86"/>
              <p:cNvSpPr>
                <a:spLocks noChangeArrowheads="1"/>
              </p:cNvSpPr>
              <p:nvPr/>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7" name="Rectangle 87"/>
              <p:cNvSpPr>
                <a:spLocks noChangeArrowheads="1"/>
              </p:cNvSpPr>
              <p:nvPr/>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8" name="Rectangle 88"/>
              <p:cNvSpPr>
                <a:spLocks noChangeArrowheads="1"/>
              </p:cNvSpPr>
              <p:nvPr/>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09" name="Rectangle 89"/>
              <p:cNvSpPr>
                <a:spLocks noChangeArrowheads="1"/>
              </p:cNvSpPr>
              <p:nvPr/>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0" name="Rectangle 90"/>
              <p:cNvSpPr>
                <a:spLocks noChangeArrowheads="1"/>
              </p:cNvSpPr>
              <p:nvPr/>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1" name="Rectangle 91"/>
              <p:cNvSpPr>
                <a:spLocks noChangeArrowheads="1"/>
              </p:cNvSpPr>
              <p:nvPr/>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2" name="Rectangle 92"/>
              <p:cNvSpPr>
                <a:spLocks noChangeArrowheads="1"/>
              </p:cNvSpPr>
              <p:nvPr/>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3" name="Rectangle 93"/>
              <p:cNvSpPr>
                <a:spLocks noChangeArrowheads="1"/>
              </p:cNvSpPr>
              <p:nvPr/>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4" name="Rectangle 94"/>
              <p:cNvSpPr>
                <a:spLocks noChangeArrowheads="1"/>
              </p:cNvSpPr>
              <p:nvPr/>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5" name="Rectangle 95"/>
              <p:cNvSpPr>
                <a:spLocks noChangeArrowheads="1"/>
              </p:cNvSpPr>
              <p:nvPr/>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6" name="Rectangle 96"/>
              <p:cNvSpPr>
                <a:spLocks noChangeArrowheads="1"/>
              </p:cNvSpPr>
              <p:nvPr/>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7" name="Rectangle 97"/>
              <p:cNvSpPr>
                <a:spLocks noChangeArrowheads="1"/>
              </p:cNvSpPr>
              <p:nvPr/>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8" name="Rectangle 98"/>
              <p:cNvSpPr>
                <a:spLocks noChangeArrowheads="1"/>
              </p:cNvSpPr>
              <p:nvPr/>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19" name="Rectangle 99"/>
              <p:cNvSpPr>
                <a:spLocks noChangeArrowheads="1"/>
              </p:cNvSpPr>
              <p:nvPr/>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0" name="Rectangle 100"/>
              <p:cNvSpPr>
                <a:spLocks noChangeArrowheads="1"/>
              </p:cNvSpPr>
              <p:nvPr/>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1" name="Rectangle 101"/>
              <p:cNvSpPr>
                <a:spLocks noChangeArrowheads="1"/>
              </p:cNvSpPr>
              <p:nvPr/>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2" name="Rectangle 102"/>
              <p:cNvSpPr>
                <a:spLocks noChangeArrowheads="1"/>
              </p:cNvSpPr>
              <p:nvPr/>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3" name="Rectangle 103"/>
              <p:cNvSpPr>
                <a:spLocks noChangeArrowheads="1"/>
              </p:cNvSpPr>
              <p:nvPr/>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4" name="Rectangle 104"/>
              <p:cNvSpPr>
                <a:spLocks noChangeArrowheads="1"/>
              </p:cNvSpPr>
              <p:nvPr/>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5" name="Rectangle 105"/>
              <p:cNvSpPr>
                <a:spLocks noChangeArrowheads="1"/>
              </p:cNvSpPr>
              <p:nvPr/>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6" name="Rectangle 106"/>
              <p:cNvSpPr>
                <a:spLocks noChangeArrowheads="1"/>
              </p:cNvSpPr>
              <p:nvPr/>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7" name="Rectangle 107"/>
              <p:cNvSpPr>
                <a:spLocks noChangeArrowheads="1"/>
              </p:cNvSpPr>
              <p:nvPr/>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8" name="Rectangle 108"/>
              <p:cNvSpPr>
                <a:spLocks noChangeArrowheads="1"/>
              </p:cNvSpPr>
              <p:nvPr/>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29" name="Rectangle 109"/>
              <p:cNvSpPr>
                <a:spLocks noChangeArrowheads="1"/>
              </p:cNvSpPr>
              <p:nvPr/>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0" name="Rectangle 110"/>
              <p:cNvSpPr>
                <a:spLocks noChangeArrowheads="1"/>
              </p:cNvSpPr>
              <p:nvPr/>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1" name="Rectangle 111"/>
              <p:cNvSpPr>
                <a:spLocks noChangeArrowheads="1"/>
              </p:cNvSpPr>
              <p:nvPr/>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2" name="Rectangle 112"/>
              <p:cNvSpPr>
                <a:spLocks noChangeArrowheads="1"/>
              </p:cNvSpPr>
              <p:nvPr/>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3" name="Rectangle 113"/>
              <p:cNvSpPr>
                <a:spLocks noChangeArrowheads="1"/>
              </p:cNvSpPr>
              <p:nvPr/>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4" name="Rectangle 114"/>
              <p:cNvSpPr>
                <a:spLocks noChangeArrowheads="1"/>
              </p:cNvSpPr>
              <p:nvPr/>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5" name="Rectangle 115"/>
              <p:cNvSpPr>
                <a:spLocks noChangeArrowheads="1"/>
              </p:cNvSpPr>
              <p:nvPr/>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6" name="Rectangle 116"/>
              <p:cNvSpPr>
                <a:spLocks noChangeArrowheads="1"/>
              </p:cNvSpPr>
              <p:nvPr/>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7" name="Rectangle 117"/>
              <p:cNvSpPr>
                <a:spLocks noChangeArrowheads="1"/>
              </p:cNvSpPr>
              <p:nvPr/>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8" name="Rectangle 118"/>
              <p:cNvSpPr>
                <a:spLocks noChangeArrowheads="1"/>
              </p:cNvSpPr>
              <p:nvPr/>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39" name="Rectangle 119"/>
              <p:cNvSpPr>
                <a:spLocks noChangeArrowheads="1"/>
              </p:cNvSpPr>
              <p:nvPr/>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0" name="Rectangle 120"/>
              <p:cNvSpPr>
                <a:spLocks noChangeArrowheads="1"/>
              </p:cNvSpPr>
              <p:nvPr/>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1" name="Rectangle 121"/>
              <p:cNvSpPr>
                <a:spLocks noChangeArrowheads="1"/>
              </p:cNvSpPr>
              <p:nvPr/>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2" name="Rectangle 122"/>
              <p:cNvSpPr>
                <a:spLocks noChangeArrowheads="1"/>
              </p:cNvSpPr>
              <p:nvPr/>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3" name="Rectangle 123"/>
              <p:cNvSpPr>
                <a:spLocks noChangeArrowheads="1"/>
              </p:cNvSpPr>
              <p:nvPr/>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4" name="Rectangle 124"/>
              <p:cNvSpPr>
                <a:spLocks noChangeArrowheads="1"/>
              </p:cNvSpPr>
              <p:nvPr/>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5" name="Rectangle 125"/>
              <p:cNvSpPr>
                <a:spLocks noChangeArrowheads="1"/>
              </p:cNvSpPr>
              <p:nvPr/>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6" name="Rectangle 126"/>
              <p:cNvSpPr>
                <a:spLocks noChangeArrowheads="1"/>
              </p:cNvSpPr>
              <p:nvPr/>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7" name="Rectangle 127"/>
              <p:cNvSpPr>
                <a:spLocks noChangeArrowheads="1"/>
              </p:cNvSpPr>
              <p:nvPr/>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8" name="Rectangle 128"/>
              <p:cNvSpPr>
                <a:spLocks noChangeArrowheads="1"/>
              </p:cNvSpPr>
              <p:nvPr/>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49" name="Rectangle 129"/>
              <p:cNvSpPr>
                <a:spLocks noChangeArrowheads="1"/>
              </p:cNvSpPr>
              <p:nvPr/>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0" name="Rectangle 130"/>
              <p:cNvSpPr>
                <a:spLocks noChangeArrowheads="1"/>
              </p:cNvSpPr>
              <p:nvPr/>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1" name="Rectangle 131"/>
              <p:cNvSpPr>
                <a:spLocks noChangeArrowheads="1"/>
              </p:cNvSpPr>
              <p:nvPr/>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2" name="Rectangle 132"/>
              <p:cNvSpPr>
                <a:spLocks noChangeArrowheads="1"/>
              </p:cNvSpPr>
              <p:nvPr/>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3" name="Rectangle 133"/>
              <p:cNvSpPr>
                <a:spLocks noChangeArrowheads="1"/>
              </p:cNvSpPr>
              <p:nvPr/>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4" name="Rectangle 134"/>
              <p:cNvSpPr>
                <a:spLocks noChangeArrowheads="1"/>
              </p:cNvSpPr>
              <p:nvPr/>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5" name="Rectangle 135"/>
              <p:cNvSpPr>
                <a:spLocks noChangeArrowheads="1"/>
              </p:cNvSpPr>
              <p:nvPr/>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6" name="Rectangle 136"/>
              <p:cNvSpPr>
                <a:spLocks noChangeArrowheads="1"/>
              </p:cNvSpPr>
              <p:nvPr/>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7" name="Rectangle 137"/>
              <p:cNvSpPr>
                <a:spLocks noChangeArrowheads="1"/>
              </p:cNvSpPr>
              <p:nvPr/>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58" name="Freeform 138"/>
              <p:cNvSpPr>
                <a:spLocks/>
              </p:cNvSpPr>
              <p:nvPr/>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eaLnBrk="0" hangingPunct="0">
                  <a:defRPr/>
                </a:pPr>
                <a:endParaRPr lang="en-US" sz="1800"/>
              </a:p>
            </p:txBody>
          </p:sp>
          <p:sp>
            <p:nvSpPr>
              <p:cNvPr id="56459" name="Freeform 139"/>
              <p:cNvSpPr>
                <a:spLocks/>
              </p:cNvSpPr>
              <p:nvPr/>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eaLnBrk="0" hangingPunct="0">
                  <a:defRPr/>
                </a:pPr>
                <a:endParaRPr lang="en-US" sz="1800"/>
              </a:p>
            </p:txBody>
          </p:sp>
          <p:sp>
            <p:nvSpPr>
              <p:cNvPr id="56460" name="Freeform 140"/>
              <p:cNvSpPr>
                <a:spLocks/>
              </p:cNvSpPr>
              <p:nvPr/>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eaLnBrk="0" hangingPunct="0">
                  <a:defRPr/>
                </a:pPr>
                <a:endParaRPr lang="en-US" sz="1800"/>
              </a:p>
            </p:txBody>
          </p:sp>
          <p:sp>
            <p:nvSpPr>
              <p:cNvPr id="56461" name="Freeform 141"/>
              <p:cNvSpPr>
                <a:spLocks/>
              </p:cNvSpPr>
              <p:nvPr/>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eaLnBrk="0" hangingPunct="0">
                  <a:defRPr/>
                </a:pPr>
                <a:endParaRPr lang="en-US" sz="1800"/>
              </a:p>
            </p:txBody>
          </p:sp>
          <p:sp>
            <p:nvSpPr>
              <p:cNvPr id="56462" name="Freeform 142"/>
              <p:cNvSpPr>
                <a:spLocks/>
              </p:cNvSpPr>
              <p:nvPr/>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eaLnBrk="0" hangingPunct="0">
                  <a:defRPr/>
                </a:pPr>
                <a:endParaRPr lang="en-US" sz="1800"/>
              </a:p>
            </p:txBody>
          </p:sp>
          <p:sp>
            <p:nvSpPr>
              <p:cNvPr id="56463" name="Freeform 143"/>
              <p:cNvSpPr>
                <a:spLocks/>
              </p:cNvSpPr>
              <p:nvPr/>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eaLnBrk="0" hangingPunct="0">
                  <a:defRPr/>
                </a:pPr>
                <a:endParaRPr lang="en-US" sz="1800"/>
              </a:p>
            </p:txBody>
          </p:sp>
          <p:sp>
            <p:nvSpPr>
              <p:cNvPr id="56464" name="Freeform 144"/>
              <p:cNvSpPr>
                <a:spLocks/>
              </p:cNvSpPr>
              <p:nvPr/>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eaLnBrk="0" hangingPunct="0">
                  <a:defRPr/>
                </a:pPr>
                <a:endParaRPr lang="en-US" sz="1800"/>
              </a:p>
            </p:txBody>
          </p:sp>
          <p:sp>
            <p:nvSpPr>
              <p:cNvPr id="56465" name="Freeform 145"/>
              <p:cNvSpPr>
                <a:spLocks/>
              </p:cNvSpPr>
              <p:nvPr/>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eaLnBrk="0" hangingPunct="0">
                  <a:defRPr/>
                </a:pPr>
                <a:endParaRPr lang="en-US" sz="1800"/>
              </a:p>
            </p:txBody>
          </p:sp>
          <p:sp>
            <p:nvSpPr>
              <p:cNvPr id="56466" name="Freeform 146"/>
              <p:cNvSpPr>
                <a:spLocks/>
              </p:cNvSpPr>
              <p:nvPr/>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eaLnBrk="0" hangingPunct="0">
                  <a:defRPr/>
                </a:pPr>
                <a:endParaRPr lang="en-US" sz="1800"/>
              </a:p>
            </p:txBody>
          </p:sp>
          <p:sp>
            <p:nvSpPr>
              <p:cNvPr id="56467" name="Rectangle 147"/>
              <p:cNvSpPr>
                <a:spLocks noChangeArrowheads="1"/>
              </p:cNvSpPr>
              <p:nvPr/>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68" name="Rectangle 148"/>
              <p:cNvSpPr>
                <a:spLocks noChangeArrowheads="1"/>
              </p:cNvSpPr>
              <p:nvPr/>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eaLnBrk="0" hangingPunct="0">
                  <a:defRPr/>
                </a:pPr>
                <a:endParaRPr lang="en-US" sz="1800"/>
              </a:p>
            </p:txBody>
          </p:sp>
          <p:sp>
            <p:nvSpPr>
              <p:cNvPr id="56469" name="Freeform 149"/>
              <p:cNvSpPr>
                <a:spLocks/>
              </p:cNvSpPr>
              <p:nvPr/>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eaLnBrk="0" hangingPunct="0">
                  <a:defRPr/>
                </a:pPr>
                <a:endParaRPr lang="en-US" sz="1800"/>
              </a:p>
            </p:txBody>
          </p:sp>
          <p:sp>
            <p:nvSpPr>
              <p:cNvPr id="56470" name="Freeform 150"/>
              <p:cNvSpPr>
                <a:spLocks/>
              </p:cNvSpPr>
              <p:nvPr/>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eaLnBrk="0" hangingPunct="0">
                  <a:defRPr/>
                </a:pPr>
                <a:endParaRPr lang="en-US" sz="1800"/>
              </a:p>
            </p:txBody>
          </p:sp>
          <p:sp>
            <p:nvSpPr>
              <p:cNvPr id="56471" name="Freeform 151"/>
              <p:cNvSpPr>
                <a:spLocks/>
              </p:cNvSpPr>
              <p:nvPr/>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eaLnBrk="0" hangingPunct="0">
                  <a:defRPr/>
                </a:pPr>
                <a:endParaRPr lang="en-US" sz="1800"/>
              </a:p>
            </p:txBody>
          </p:sp>
          <p:sp>
            <p:nvSpPr>
              <p:cNvPr id="56472" name="Oval 152"/>
              <p:cNvSpPr>
                <a:spLocks noChangeArrowheads="1"/>
              </p:cNvSpPr>
              <p:nvPr/>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eaLnBrk="0" hangingPunct="0">
                  <a:defRPr/>
                </a:pPr>
                <a:endParaRPr lang="en-US" sz="1800"/>
              </a:p>
            </p:txBody>
          </p:sp>
        </p:grpSp>
      </p:grpSp>
      <p:sp>
        <p:nvSpPr>
          <p:cNvPr id="56473" name="Rectangle 153"/>
          <p:cNvSpPr>
            <a:spLocks noGrp="1" noRot="1" noChangeArrowheads="1"/>
          </p:cNvSpPr>
          <p:nvPr>
            <p:ph type="title"/>
          </p:nvPr>
        </p:nvSpPr>
        <p:spPr bwMode="auto">
          <a:xfrm>
            <a:off x="402167" y="228600"/>
            <a:ext cx="11387667"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smtClean="0"/>
          </a:p>
        </p:txBody>
      </p:sp>
      <p:sp>
        <p:nvSpPr>
          <p:cNvPr id="56474" name="Rectangle 154"/>
          <p:cNvSpPr>
            <a:spLocks noGrp="1" noChangeArrowheads="1"/>
          </p:cNvSpPr>
          <p:nvPr>
            <p:ph type="dt" sz="half" idx="2"/>
          </p:nvPr>
        </p:nvSpPr>
        <p:spPr bwMode="auto">
          <a:xfrm>
            <a:off x="402167" y="6245225"/>
            <a:ext cx="305223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pitchFamily="34" charset="0"/>
              </a:defRPr>
            </a:lvl1pPr>
          </a:lstStyle>
          <a:p>
            <a:fld id="{98FA328B-9CD1-49E6-9841-A0BD5048286A}" type="datetimeFigureOut">
              <a:rPr lang="en-US" smtClean="0"/>
              <a:t>10/14/2016</a:t>
            </a:fld>
            <a:endParaRPr lang="en-US"/>
          </a:p>
        </p:txBody>
      </p:sp>
      <p:sp>
        <p:nvSpPr>
          <p:cNvPr id="56475" name="Rectangle 15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endParaRPr lang="en-US"/>
          </a:p>
        </p:txBody>
      </p:sp>
      <p:sp>
        <p:nvSpPr>
          <p:cNvPr id="56476" name="Rectangle 156"/>
          <p:cNvSpPr>
            <a:spLocks noGrp="1" noChangeArrowheads="1"/>
          </p:cNvSpPr>
          <p:nvPr>
            <p:ph type="sldNum" sz="quarter" idx="4"/>
          </p:nvPr>
        </p:nvSpPr>
        <p:spPr bwMode="auto">
          <a:xfrm>
            <a:off x="8737601" y="6245225"/>
            <a:ext cx="305223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Arial" panose="020B0604020202020204" pitchFamily="34" charset="0"/>
              </a:defRPr>
            </a:lvl1pPr>
          </a:lstStyle>
          <a:p>
            <a:fld id="{3F7C27FA-C0C7-47D9-A803-D9D8B24A9A8A}" type="slidenum">
              <a:rPr lang="en-US" smtClean="0"/>
              <a:t>‹#›</a:t>
            </a:fld>
            <a:endParaRPr lang="en-US"/>
          </a:p>
        </p:txBody>
      </p:sp>
      <p:sp>
        <p:nvSpPr>
          <p:cNvPr id="56477" name="Rectangle 157"/>
          <p:cNvSpPr>
            <a:spLocks noGrp="1" noRot="1" noChangeArrowheads="1"/>
          </p:cNvSpPr>
          <p:nvPr>
            <p:ph type="body" idx="1"/>
          </p:nvPr>
        </p:nvSpPr>
        <p:spPr bwMode="auto">
          <a:xfrm>
            <a:off x="402167" y="1600200"/>
            <a:ext cx="11387667"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Tree>
    <p:extLst>
      <p:ext uri="{BB962C8B-B14F-4D97-AF65-F5344CB8AC3E}">
        <p14:creationId xmlns:p14="http://schemas.microsoft.com/office/powerpoint/2010/main" val="510824536"/>
      </p:ext>
    </p:extLst>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1" fontAlgn="base" hangingPunct="1">
        <a:spcBef>
          <a:spcPct val="20000"/>
        </a:spcBef>
        <a:spcAft>
          <a:spcPct val="0"/>
        </a:spcAft>
        <a:buClr>
          <a:srgbClr val="FFCC99"/>
        </a:buClr>
        <a:buSzPct val="80000"/>
        <a:buFont typeface="Arial" panose="020B0604020202020204" pitchFamily="34"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rgbClr val="00FFFF"/>
        </a:buClr>
        <a:buFont typeface="Wingdings" panose="05000000000000000000"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rgbClr val="FFCC99"/>
        </a:buClr>
        <a:buSzPct val="80000"/>
        <a:buFont typeface="Arial" panose="020B0604020202020204" pitchFamily="34" charset="0"/>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rgbClr val="00FFFF"/>
        </a:buClr>
        <a:buFont typeface="Wingdings" panose="05000000000000000000"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rgbClr val="FFCC99"/>
        </a:buClr>
        <a:buSzPct val="80000"/>
        <a:buFont typeface="Arial" panose="020B0604020202020204" pitchFamily="34" charset="0"/>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rgbClr val="FFCC99"/>
        </a:buClr>
        <a:buSzPct val="80000"/>
        <a:buFont typeface="Arial" pitchFamily="34" charset="0"/>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rgbClr val="FFCC99"/>
        </a:buClr>
        <a:buSzPct val="80000"/>
        <a:buFont typeface="Arial" pitchFamily="34" charset="0"/>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rgbClr val="FFCC99"/>
        </a:buClr>
        <a:buSzPct val="80000"/>
        <a:buFont typeface="Arial" pitchFamily="34" charset="0"/>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rgbClr val="FFCC99"/>
        </a:buClr>
        <a:buSzPct val="80000"/>
        <a:buFont typeface="Arial" pitchFamily="34" charset="0"/>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dirty="0" smtClean="0"/>
              <a:t>THE KIDNEY AND DRUGS</a:t>
            </a:r>
            <a:endParaRPr lang="en-US" dirty="0"/>
          </a:p>
        </p:txBody>
      </p:sp>
      <p:sp>
        <p:nvSpPr>
          <p:cNvPr id="3" name="Subtitle 2"/>
          <p:cNvSpPr>
            <a:spLocks noGrp="1"/>
          </p:cNvSpPr>
          <p:nvPr>
            <p:ph type="subTitle" sz="quarter" idx="1"/>
          </p:nvPr>
        </p:nvSpPr>
        <p:spPr/>
        <p:txBody>
          <a:bodyPr/>
          <a:lstStyle/>
          <a:p>
            <a:r>
              <a:rPr lang="en-US" dirty="0" smtClean="0"/>
              <a:t>BY: DR. E. OMONGE</a:t>
            </a:r>
          </a:p>
          <a:p>
            <a:endParaRPr lang="en-US" dirty="0"/>
          </a:p>
          <a:p>
            <a:r>
              <a:rPr lang="en-US" dirty="0" smtClean="0"/>
              <a:t>DATE: 14</a:t>
            </a:r>
            <a:r>
              <a:rPr lang="en-US" baseline="30000" dirty="0" smtClean="0"/>
              <a:t>TH</a:t>
            </a:r>
            <a:r>
              <a:rPr lang="en-US" dirty="0" smtClean="0"/>
              <a:t>/10/2016</a:t>
            </a:r>
            <a:endParaRPr lang="en-US" dirty="0"/>
          </a:p>
        </p:txBody>
      </p:sp>
    </p:spTree>
    <p:extLst>
      <p:ext uri="{BB962C8B-B14F-4D97-AF65-F5344CB8AC3E}">
        <p14:creationId xmlns:p14="http://schemas.microsoft.com/office/powerpoint/2010/main" val="134542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sz="2800" dirty="0" smtClean="0"/>
              <a:t>The effect of the drugs on the kidney</a:t>
            </a:r>
          </a:p>
          <a:p>
            <a:endParaRPr lang="en-US" sz="2800" dirty="0" smtClean="0"/>
          </a:p>
          <a:p>
            <a:r>
              <a:rPr lang="en-US" sz="2800" dirty="0" smtClean="0"/>
              <a:t>The impact of kidney function on drug disposition</a:t>
            </a:r>
            <a:endParaRPr lang="en-US" sz="2800" dirty="0"/>
          </a:p>
        </p:txBody>
      </p:sp>
    </p:spTree>
    <p:extLst>
      <p:ext uri="{BB962C8B-B14F-4D97-AF65-F5344CB8AC3E}">
        <p14:creationId xmlns:p14="http://schemas.microsoft.com/office/powerpoint/2010/main" val="1801857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FUNCTION OF THE KIDNEY</a:t>
            </a:r>
            <a:endParaRPr lang="en-US" dirty="0"/>
          </a:p>
        </p:txBody>
      </p:sp>
      <p:sp>
        <p:nvSpPr>
          <p:cNvPr id="3" name="Content Placeholder 2"/>
          <p:cNvSpPr>
            <a:spLocks noGrp="1"/>
          </p:cNvSpPr>
          <p:nvPr>
            <p:ph idx="1"/>
          </p:nvPr>
        </p:nvSpPr>
        <p:spPr/>
        <p:txBody>
          <a:bodyPr/>
          <a:lstStyle/>
          <a:p>
            <a:r>
              <a:rPr lang="en-US" dirty="0" smtClean="0"/>
              <a:t>The kidneys are involved in:</a:t>
            </a:r>
          </a:p>
          <a:p>
            <a:pPr lvl="1"/>
            <a:r>
              <a:rPr lang="en-US" dirty="0" smtClean="0"/>
              <a:t>Drug metabolism e.g. </a:t>
            </a:r>
            <a:r>
              <a:rPr lang="en-US" dirty="0" err="1" smtClean="0"/>
              <a:t>Imipenem</a:t>
            </a:r>
            <a:r>
              <a:rPr lang="en-US" dirty="0" smtClean="0"/>
              <a:t> (administered with </a:t>
            </a:r>
            <a:r>
              <a:rPr lang="en-US" dirty="0" err="1" smtClean="0"/>
              <a:t>cilastatin</a:t>
            </a:r>
            <a:r>
              <a:rPr lang="en-US" dirty="0" smtClean="0"/>
              <a:t>), Hydroxylation of vitamin D.</a:t>
            </a:r>
          </a:p>
          <a:p>
            <a:pPr lvl="1"/>
            <a:endParaRPr lang="en-US" dirty="0" smtClean="0"/>
          </a:p>
          <a:p>
            <a:pPr lvl="1"/>
            <a:r>
              <a:rPr lang="en-US" dirty="0" smtClean="0"/>
              <a:t>Hormonal production </a:t>
            </a:r>
            <a:r>
              <a:rPr lang="en-US" dirty="0" smtClean="0">
                <a:sym typeface="Wingdings" panose="05000000000000000000" pitchFamily="2" charset="2"/>
              </a:rPr>
              <a:t> EPO</a:t>
            </a:r>
          </a:p>
          <a:p>
            <a:pPr lvl="1"/>
            <a:endParaRPr lang="en-US" dirty="0" smtClean="0"/>
          </a:p>
          <a:p>
            <a:pPr lvl="1"/>
            <a:r>
              <a:rPr lang="en-US" dirty="0" smtClean="0"/>
              <a:t>Drug excretion</a:t>
            </a:r>
          </a:p>
          <a:p>
            <a:pPr lvl="2"/>
            <a:r>
              <a:rPr lang="en-US" dirty="0" smtClean="0"/>
              <a:t>Glomerular filtration</a:t>
            </a:r>
          </a:p>
          <a:p>
            <a:pPr lvl="2"/>
            <a:r>
              <a:rPr lang="en-US" dirty="0" smtClean="0"/>
              <a:t>Tubular secretion</a:t>
            </a:r>
          </a:p>
          <a:p>
            <a:pPr lvl="2"/>
            <a:r>
              <a:rPr lang="en-US" dirty="0" smtClean="0"/>
              <a:t>Reabsorption</a:t>
            </a:r>
            <a:endParaRPr lang="en-US" dirty="0"/>
          </a:p>
        </p:txBody>
      </p:sp>
    </p:spTree>
    <p:extLst>
      <p:ext uri="{BB962C8B-B14F-4D97-AF65-F5344CB8AC3E}">
        <p14:creationId xmlns:p14="http://schemas.microsoft.com/office/powerpoint/2010/main" val="36206612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GLOMERULAR FILTRATION</a:t>
            </a:r>
            <a:endParaRPr lang="en-US" dirty="0"/>
          </a:p>
        </p:txBody>
      </p:sp>
      <p:sp>
        <p:nvSpPr>
          <p:cNvPr id="3" name="Content Placeholder 2"/>
          <p:cNvSpPr>
            <a:spLocks noGrp="1"/>
          </p:cNvSpPr>
          <p:nvPr>
            <p:ph idx="1"/>
          </p:nvPr>
        </p:nvSpPr>
        <p:spPr/>
        <p:txBody>
          <a:bodyPr numCol="2"/>
          <a:lstStyle/>
          <a:p>
            <a:r>
              <a:rPr lang="en-US" dirty="0"/>
              <a:t>The kidneys should not filter anything above </a:t>
            </a:r>
            <a:r>
              <a:rPr lang="en-US" u="sng" dirty="0"/>
              <a:t>68 </a:t>
            </a:r>
            <a:r>
              <a:rPr lang="en-US" u="sng" dirty="0" err="1"/>
              <a:t>daltons</a:t>
            </a:r>
            <a:r>
              <a:rPr lang="en-US" dirty="0" smtClean="0"/>
              <a:t>.</a:t>
            </a:r>
          </a:p>
          <a:p>
            <a:endParaRPr lang="en-US" dirty="0"/>
          </a:p>
          <a:p>
            <a:r>
              <a:rPr lang="en-US" dirty="0"/>
              <a:t>Impaired filtration </a:t>
            </a:r>
            <a:r>
              <a:rPr lang="en-US" dirty="0">
                <a:sym typeface="Wingdings" panose="05000000000000000000" pitchFamily="2" charset="2"/>
              </a:rPr>
              <a:t> </a:t>
            </a:r>
            <a:r>
              <a:rPr lang="en-US" dirty="0" smtClean="0">
                <a:sym typeface="Wingdings" panose="05000000000000000000" pitchFamily="2" charset="2"/>
              </a:rPr>
              <a:t>increased </a:t>
            </a:r>
            <a:r>
              <a:rPr lang="en-US" dirty="0">
                <a:sym typeface="Wingdings" panose="05000000000000000000" pitchFamily="2" charset="2"/>
              </a:rPr>
              <a:t>drug toxicity therefore, adjust the dosage of the </a:t>
            </a:r>
            <a:r>
              <a:rPr lang="en-US" dirty="0" smtClean="0">
                <a:sym typeface="Wingdings" panose="05000000000000000000" pitchFamily="2" charset="2"/>
              </a:rPr>
              <a:t>drug.</a:t>
            </a:r>
          </a:p>
          <a:p>
            <a:endParaRPr lang="en-US" dirty="0" smtClean="0">
              <a:sym typeface="Wingdings" panose="05000000000000000000" pitchFamily="2" charset="2"/>
            </a:endParaRPr>
          </a:p>
          <a:p>
            <a:r>
              <a:rPr lang="en-US" dirty="0" smtClean="0">
                <a:sym typeface="Wingdings" panose="05000000000000000000" pitchFamily="2" charset="2"/>
              </a:rPr>
              <a:t>In proteinuria (as in </a:t>
            </a:r>
            <a:r>
              <a:rPr lang="en-US" dirty="0" err="1" smtClean="0">
                <a:sym typeface="Wingdings" panose="05000000000000000000" pitchFamily="2" charset="2"/>
              </a:rPr>
              <a:t>nephrotic</a:t>
            </a:r>
            <a:r>
              <a:rPr lang="en-US" dirty="0" smtClean="0">
                <a:sym typeface="Wingdings" panose="05000000000000000000" pitchFamily="2" charset="2"/>
              </a:rPr>
              <a:t> syndrome) reduced albumin results in decreased drug binding; the free drug concentration increases. </a:t>
            </a:r>
          </a:p>
          <a:p>
            <a:pPr lvl="1"/>
            <a:r>
              <a:rPr lang="en-US" dirty="0" smtClean="0">
                <a:sym typeface="Wingdings" panose="05000000000000000000" pitchFamily="2" charset="2"/>
              </a:rPr>
              <a:t>Drugs like Warfarin, which have a narrow TI and are 98- 99% PPB, can end up reaching toxic levels.</a:t>
            </a:r>
          </a:p>
          <a:p>
            <a:r>
              <a:rPr lang="en-US" dirty="0" smtClean="0">
                <a:sym typeface="Wingdings" panose="05000000000000000000" pitchFamily="2" charset="2"/>
              </a:rPr>
              <a:t>GFR is measured using </a:t>
            </a:r>
            <a:r>
              <a:rPr lang="en-US" u="sng" dirty="0" smtClean="0">
                <a:sym typeface="Wingdings" panose="05000000000000000000" pitchFamily="2" charset="2"/>
              </a:rPr>
              <a:t>creatinine levels</a:t>
            </a:r>
            <a:r>
              <a:rPr lang="en-US" dirty="0" smtClean="0">
                <a:sym typeface="Wingdings" panose="05000000000000000000" pitchFamily="2" charset="2"/>
              </a:rPr>
              <a:t> taking into account: weight, age etc. </a:t>
            </a:r>
          </a:p>
          <a:p>
            <a:endParaRPr lang="en-US" dirty="0" smtClean="0">
              <a:sym typeface="Wingdings" panose="05000000000000000000" pitchFamily="2" charset="2"/>
            </a:endParaRPr>
          </a:p>
          <a:p>
            <a:r>
              <a:rPr lang="en-US" dirty="0" smtClean="0">
                <a:sym typeface="Wingdings" panose="05000000000000000000" pitchFamily="2" charset="2"/>
              </a:rPr>
              <a:t>Other formulae to measure kidney function include:</a:t>
            </a:r>
          </a:p>
          <a:p>
            <a:pPr lvl="1"/>
            <a:r>
              <a:rPr lang="en-US" dirty="0" smtClean="0">
                <a:sym typeface="Wingdings" panose="05000000000000000000" pitchFamily="2" charset="2"/>
              </a:rPr>
              <a:t>Cock-Croft </a:t>
            </a:r>
            <a:r>
              <a:rPr lang="en-US" dirty="0" err="1">
                <a:sym typeface="Wingdings" panose="05000000000000000000" pitchFamily="2" charset="2"/>
              </a:rPr>
              <a:t>Gault</a:t>
            </a:r>
            <a:r>
              <a:rPr lang="en-US" dirty="0">
                <a:sym typeface="Wingdings" panose="05000000000000000000" pitchFamily="2" charset="2"/>
              </a:rPr>
              <a:t> </a:t>
            </a:r>
            <a:r>
              <a:rPr lang="en-US" dirty="0" err="1">
                <a:sym typeface="Wingdings" panose="05000000000000000000" pitchFamily="2" charset="2"/>
              </a:rPr>
              <a:t>fomula</a:t>
            </a:r>
            <a:endParaRPr lang="en-US" dirty="0">
              <a:sym typeface="Wingdings" panose="05000000000000000000" pitchFamily="2" charset="2"/>
            </a:endParaRPr>
          </a:p>
          <a:p>
            <a:pPr lvl="1"/>
            <a:r>
              <a:rPr lang="en-US" dirty="0" smtClean="0">
                <a:sym typeface="Wingdings" panose="05000000000000000000" pitchFamily="2" charset="2"/>
              </a:rPr>
              <a:t>CKD - </a:t>
            </a:r>
            <a:r>
              <a:rPr lang="en-US" dirty="0" err="1" smtClean="0">
                <a:sym typeface="Wingdings" panose="05000000000000000000" pitchFamily="2" charset="2"/>
              </a:rPr>
              <a:t>Epi</a:t>
            </a:r>
            <a:endParaRPr lang="en-US" dirty="0" smtClean="0">
              <a:sym typeface="Wingdings" panose="05000000000000000000" pitchFamily="2" charset="2"/>
            </a:endParaRPr>
          </a:p>
          <a:p>
            <a:pPr lvl="1"/>
            <a:r>
              <a:rPr lang="en-US" dirty="0" smtClean="0">
                <a:sym typeface="Wingdings" panose="05000000000000000000" pitchFamily="2" charset="2"/>
              </a:rPr>
              <a:t>MDRD</a:t>
            </a:r>
          </a:p>
        </p:txBody>
      </p:sp>
    </p:spTree>
    <p:extLst>
      <p:ext uri="{BB962C8B-B14F-4D97-AF65-F5344CB8AC3E}">
        <p14:creationId xmlns:p14="http://schemas.microsoft.com/office/powerpoint/2010/main" val="1810442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TUBULAR SECRETION</a:t>
            </a:r>
            <a:endParaRPr lang="en-US" dirty="0"/>
          </a:p>
        </p:txBody>
      </p:sp>
      <p:sp>
        <p:nvSpPr>
          <p:cNvPr id="3" name="Content Placeholder 2"/>
          <p:cNvSpPr>
            <a:spLocks noGrp="1"/>
          </p:cNvSpPr>
          <p:nvPr>
            <p:ph idx="1"/>
          </p:nvPr>
        </p:nvSpPr>
        <p:spPr/>
        <p:txBody>
          <a:bodyPr/>
          <a:lstStyle/>
          <a:p>
            <a:r>
              <a:rPr lang="en-US" dirty="0" smtClean="0"/>
              <a:t>Drugs that are eliminated form the body via secretion can have their concentrations increased by administering them with another agent that is also secreted in the same manner to create competition for the transporters.</a:t>
            </a:r>
          </a:p>
          <a:p>
            <a:endParaRPr lang="en-US" dirty="0" smtClean="0"/>
          </a:p>
          <a:p>
            <a:r>
              <a:rPr lang="en-US" dirty="0" smtClean="0"/>
              <a:t>Such agents include:</a:t>
            </a:r>
          </a:p>
          <a:p>
            <a:pPr lvl="1"/>
            <a:r>
              <a:rPr lang="en-US" dirty="0" err="1" smtClean="0"/>
              <a:t>Probenecid</a:t>
            </a:r>
            <a:endParaRPr lang="en-US" dirty="0" smtClean="0"/>
          </a:p>
          <a:p>
            <a:pPr lvl="1"/>
            <a:endParaRPr lang="en-US" dirty="0" smtClean="0"/>
          </a:p>
          <a:p>
            <a:r>
              <a:rPr lang="en-US" dirty="0" smtClean="0"/>
              <a:t>Allopurinol is given with cytotoxic drugs to prevent uric acid accumulation secondary to Tumor </a:t>
            </a:r>
            <a:r>
              <a:rPr lang="en-US" dirty="0" err="1" smtClean="0"/>
              <a:t>Lysis</a:t>
            </a:r>
            <a:r>
              <a:rPr lang="en-US" dirty="0" smtClean="0"/>
              <a:t> Syndrome.</a:t>
            </a:r>
          </a:p>
        </p:txBody>
      </p:sp>
    </p:spTree>
    <p:extLst>
      <p:ext uri="{BB962C8B-B14F-4D97-AF65-F5344CB8AC3E}">
        <p14:creationId xmlns:p14="http://schemas.microsoft.com/office/powerpoint/2010/main" val="4141499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NEPHROTOXIC DRUGS</a:t>
            </a:r>
            <a:endParaRPr lang="en-US" dirty="0"/>
          </a:p>
        </p:txBody>
      </p:sp>
      <p:sp>
        <p:nvSpPr>
          <p:cNvPr id="3" name="Content Placeholder 2"/>
          <p:cNvSpPr>
            <a:spLocks noGrp="1"/>
          </p:cNvSpPr>
          <p:nvPr>
            <p:ph idx="1"/>
          </p:nvPr>
        </p:nvSpPr>
        <p:spPr/>
        <p:txBody>
          <a:bodyPr/>
          <a:lstStyle/>
          <a:p>
            <a:r>
              <a:rPr lang="en-US" dirty="0" smtClean="0"/>
              <a:t>Such drugs can cause nephrotoxicity as follows:</a:t>
            </a:r>
          </a:p>
          <a:p>
            <a:pPr lvl="1"/>
            <a:r>
              <a:rPr lang="en-US" dirty="0" smtClean="0"/>
              <a:t>Drug induced nephrotoxicity</a:t>
            </a:r>
          </a:p>
          <a:p>
            <a:pPr lvl="2"/>
            <a:r>
              <a:rPr lang="en-US" dirty="0"/>
              <a:t>Nephrotoxic drugs include:</a:t>
            </a:r>
          </a:p>
          <a:p>
            <a:pPr lvl="3"/>
            <a:r>
              <a:rPr lang="en-US" dirty="0"/>
              <a:t>Aminoglycosides</a:t>
            </a:r>
          </a:p>
          <a:p>
            <a:pPr lvl="3"/>
            <a:r>
              <a:rPr lang="en-US" dirty="0"/>
              <a:t>Amphotericin B</a:t>
            </a:r>
          </a:p>
          <a:p>
            <a:pPr lvl="3"/>
            <a:r>
              <a:rPr lang="en-US" dirty="0" smtClean="0"/>
              <a:t>Gold etc.</a:t>
            </a:r>
          </a:p>
          <a:p>
            <a:pPr lvl="1"/>
            <a:r>
              <a:rPr lang="en-US" dirty="0" smtClean="0"/>
              <a:t>Drug-drug interaction and nephrotoxicity</a:t>
            </a:r>
          </a:p>
          <a:p>
            <a:pPr lvl="2"/>
            <a:r>
              <a:rPr lang="en-US" dirty="0" smtClean="0"/>
              <a:t>Interactions can be </a:t>
            </a:r>
            <a:r>
              <a:rPr lang="en-US" u="sng" dirty="0" smtClean="0"/>
              <a:t>pharmacokinetic </a:t>
            </a:r>
            <a:r>
              <a:rPr lang="en-US" dirty="0" smtClean="0"/>
              <a:t>or </a:t>
            </a:r>
            <a:r>
              <a:rPr lang="en-US" u="sng" dirty="0" err="1" smtClean="0"/>
              <a:t>pharmacodynamic</a:t>
            </a:r>
            <a:r>
              <a:rPr lang="en-US" dirty="0" smtClean="0"/>
              <a:t>.</a:t>
            </a:r>
          </a:p>
          <a:p>
            <a:pPr lvl="2"/>
            <a:endParaRPr lang="en-US" dirty="0" smtClean="0"/>
          </a:p>
          <a:p>
            <a:r>
              <a:rPr lang="en-US" dirty="0" smtClean="0"/>
              <a:t>Go through:</a:t>
            </a:r>
          </a:p>
          <a:p>
            <a:pPr lvl="1"/>
            <a:r>
              <a:rPr lang="en-US" dirty="0" smtClean="0"/>
              <a:t>Drug disposition in disease states</a:t>
            </a:r>
          </a:p>
        </p:txBody>
      </p:sp>
    </p:spTree>
    <p:extLst>
      <p:ext uri="{BB962C8B-B14F-4D97-AF65-F5344CB8AC3E}">
        <p14:creationId xmlns:p14="http://schemas.microsoft.com/office/powerpoint/2010/main" val="2937734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RENAL DOSE ADJUSTMENTS</a:t>
            </a:r>
            <a:endParaRPr lang="en-US" dirty="0"/>
          </a:p>
        </p:txBody>
      </p:sp>
      <p:sp>
        <p:nvSpPr>
          <p:cNvPr id="3" name="Content Placeholder 2"/>
          <p:cNvSpPr>
            <a:spLocks noGrp="1"/>
          </p:cNvSpPr>
          <p:nvPr>
            <p:ph idx="1"/>
          </p:nvPr>
        </p:nvSpPr>
        <p:spPr/>
        <p:txBody>
          <a:bodyPr/>
          <a:lstStyle/>
          <a:p>
            <a:r>
              <a:rPr lang="en-US" dirty="0" smtClean="0"/>
              <a:t>This is very important for drugs with a narrow TI.</a:t>
            </a:r>
          </a:p>
          <a:p>
            <a:r>
              <a:rPr lang="en-US" dirty="0" smtClean="0"/>
              <a:t>Examples of drugs with narrow TI:</a:t>
            </a:r>
          </a:p>
          <a:p>
            <a:pPr lvl="1"/>
            <a:r>
              <a:rPr lang="en-US" dirty="0" smtClean="0"/>
              <a:t>Warfarin</a:t>
            </a:r>
          </a:p>
          <a:p>
            <a:pPr lvl="1"/>
            <a:r>
              <a:rPr lang="en-US" dirty="0" smtClean="0"/>
              <a:t>Lithium</a:t>
            </a:r>
          </a:p>
          <a:p>
            <a:pPr lvl="1"/>
            <a:r>
              <a:rPr lang="en-US" dirty="0" smtClean="0"/>
              <a:t>Phenytoin</a:t>
            </a:r>
          </a:p>
          <a:p>
            <a:pPr lvl="1"/>
            <a:r>
              <a:rPr lang="en-US" dirty="0" smtClean="0"/>
              <a:t>Digoxin</a:t>
            </a:r>
          </a:p>
          <a:p>
            <a:pPr lvl="1"/>
            <a:r>
              <a:rPr lang="en-US" dirty="0" smtClean="0"/>
              <a:t>Theophylline</a:t>
            </a:r>
          </a:p>
          <a:p>
            <a:pPr lvl="1"/>
            <a:endParaRPr lang="en-US" dirty="0"/>
          </a:p>
        </p:txBody>
      </p:sp>
    </p:spTree>
    <p:extLst>
      <p:ext uri="{BB962C8B-B14F-4D97-AF65-F5344CB8AC3E}">
        <p14:creationId xmlns:p14="http://schemas.microsoft.com/office/powerpoint/2010/main" val="421541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pPr marL="0" indent="0" algn="ctr">
              <a:buNone/>
            </a:pPr>
            <a:r>
              <a:rPr lang="en-US" sz="4800" b="1" dirty="0" smtClean="0"/>
              <a:t>TYPED BY EFFIE NAILAH</a:t>
            </a:r>
          </a:p>
          <a:p>
            <a:pPr marL="0" indent="0" algn="ctr">
              <a:buNone/>
            </a:pPr>
            <a:endParaRPr lang="en-US" sz="4800" b="1" dirty="0"/>
          </a:p>
          <a:p>
            <a:pPr marL="0" indent="0" algn="ctr">
              <a:buNone/>
            </a:pPr>
            <a:endParaRPr lang="en-US" sz="4800" b="1" dirty="0" smtClean="0"/>
          </a:p>
          <a:p>
            <a:pPr marL="0" indent="0" algn="ctr">
              <a:buNone/>
            </a:pPr>
            <a:endParaRPr lang="en-US" sz="4800" b="1" dirty="0"/>
          </a:p>
          <a:p>
            <a:pPr marL="0" indent="0" algn="ctr">
              <a:buNone/>
            </a:pPr>
            <a:endParaRPr lang="en-US" sz="4800" b="1" dirty="0" smtClean="0"/>
          </a:p>
          <a:p>
            <a:pPr marL="0" indent="0" algn="ctr">
              <a:buNone/>
            </a:pPr>
            <a:r>
              <a:rPr lang="en-US" b="1" dirty="0" smtClean="0"/>
              <a:t>Bring your pain and bring your hurt. </a:t>
            </a:r>
          </a:p>
          <a:p>
            <a:pPr marL="0" indent="0" algn="ctr">
              <a:buNone/>
            </a:pPr>
            <a:r>
              <a:rPr lang="en-US" b="1" dirty="0" smtClean="0"/>
              <a:t>Bring your shortcomings and bring your weaknesses. </a:t>
            </a:r>
          </a:p>
          <a:p>
            <a:pPr marL="0" indent="0" algn="ctr">
              <a:buNone/>
            </a:pPr>
            <a:r>
              <a:rPr lang="en-US" b="1" dirty="0" smtClean="0"/>
              <a:t>I will never cast you away, ‘cause you will always mean so much more to me</a:t>
            </a:r>
          </a:p>
          <a:p>
            <a:pPr marL="0" indent="0" algn="ctr">
              <a:buNone/>
            </a:pPr>
            <a:r>
              <a:rPr lang="en-US" b="1" dirty="0" smtClean="0"/>
              <a:t>- JESUS.</a:t>
            </a:r>
          </a:p>
          <a:p>
            <a:pPr marL="0" indent="0" algn="ctr">
              <a:buNone/>
            </a:pPr>
            <a:endParaRPr lang="en-US" sz="4800" b="1" dirty="0"/>
          </a:p>
        </p:txBody>
      </p:sp>
    </p:spTree>
    <p:extLst>
      <p:ext uri="{BB962C8B-B14F-4D97-AF65-F5344CB8AC3E}">
        <p14:creationId xmlns:p14="http://schemas.microsoft.com/office/powerpoint/2010/main" val="1964280015"/>
      </p:ext>
    </p:extLst>
  </p:cSld>
  <p:clrMapOvr>
    <a:masterClrMapping/>
  </p:clrMapOvr>
</p:sld>
</file>

<file path=ppt/theme/theme1.xml><?xml version="1.0" encoding="utf-8"?>
<a:theme xmlns:a="http://schemas.openxmlformats.org/drawingml/2006/main" name="Theme25">
  <a:themeElements>
    <a:clrScheme name="">
      <a:dk1>
        <a:srgbClr val="5B5D6B"/>
      </a:dk1>
      <a:lt1>
        <a:srgbClr val="FFFFFF"/>
      </a:lt1>
      <a:dk2>
        <a:srgbClr val="035EC3"/>
      </a:dk2>
      <a:lt2>
        <a:srgbClr val="FFFFCC"/>
      </a:lt2>
      <a:accent1>
        <a:srgbClr val="9966FF"/>
      </a:accent1>
      <a:accent2>
        <a:srgbClr val="9383B3"/>
      </a:accent2>
      <a:accent3>
        <a:srgbClr val="AAB6DE"/>
      </a:accent3>
      <a:accent4>
        <a:srgbClr val="DADADA"/>
      </a:accent4>
      <a:accent5>
        <a:srgbClr val="CAB8FF"/>
      </a:accent5>
      <a:accent6>
        <a:srgbClr val="8576A2"/>
      </a:accent6>
      <a:hlink>
        <a:srgbClr val="A3C145"/>
      </a:hlink>
      <a:folHlink>
        <a:srgbClr val="6FA9B7"/>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heme25" id="{C293395C-39A7-4FCB-96C0-8636B2F048C0}" vid="{8E2740B1-233C-4C48-AC29-DA9D5064557E}"/>
    </a:ext>
  </a:extLst>
</a:theme>
</file>

<file path=docProps/app.xml><?xml version="1.0" encoding="utf-8"?>
<Properties xmlns="http://schemas.openxmlformats.org/officeDocument/2006/extended-properties" xmlns:vt="http://schemas.openxmlformats.org/officeDocument/2006/docPropsVTypes">
  <Template>Theme25</Template>
  <TotalTime>43</TotalTime>
  <Words>340</Words>
  <Application>Microsoft Office PowerPoint</Application>
  <PresentationFormat>Widescreen</PresentationFormat>
  <Paragraphs>67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Tahoma</vt:lpstr>
      <vt:lpstr>Wingdings</vt:lpstr>
      <vt:lpstr>Theme25</vt:lpstr>
      <vt:lpstr>THE KIDNEY AND DRUGS</vt:lpstr>
      <vt:lpstr>OBJECTIVES</vt:lpstr>
      <vt:lpstr>REVIEW OF FUNCTION OF THE KIDNEY</vt:lpstr>
      <vt:lpstr>GLOMERULAR FILTRATION</vt:lpstr>
      <vt:lpstr>TUBULAR SECRETION</vt:lpstr>
      <vt:lpstr>NEPHROTOXIC DRUGS</vt:lpstr>
      <vt:lpstr>RENAL DOSE ADJUSTMENTS</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KIDNEY AND DRUGS</dc:title>
  <dc:creator>Effie Nailah</dc:creator>
  <cp:lastModifiedBy>Effie Nailah</cp:lastModifiedBy>
  <cp:revision>5</cp:revision>
  <dcterms:created xsi:type="dcterms:W3CDTF">2016-10-14T09:08:09Z</dcterms:created>
  <dcterms:modified xsi:type="dcterms:W3CDTF">2016-10-14T09:51:23Z</dcterms:modified>
</cp:coreProperties>
</file>