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24012" t="17708" r="24451" b="135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4597" t="17708" r="24451" b="13542"/>
          <a:stretch>
            <a:fillRect/>
          </a:stretch>
        </p:blipFill>
        <p:spPr bwMode="auto">
          <a:xfrm>
            <a:off x="0" y="0"/>
            <a:ext cx="9144000" cy="693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4012" t="17708" r="24451" b="135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4597" t="17708" r="24451" b="13542"/>
          <a:stretch>
            <a:fillRect/>
          </a:stretch>
        </p:blipFill>
        <p:spPr bwMode="auto">
          <a:xfrm>
            <a:off x="0" y="0"/>
            <a:ext cx="9144000" cy="693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4597" t="17708" r="24451" b="13542"/>
          <a:stretch>
            <a:fillRect/>
          </a:stretch>
        </p:blipFill>
        <p:spPr bwMode="auto">
          <a:xfrm>
            <a:off x="0" y="0"/>
            <a:ext cx="9144000" cy="693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4597" t="17708" r="24451" b="13542"/>
          <a:stretch>
            <a:fillRect/>
          </a:stretch>
        </p:blipFill>
        <p:spPr bwMode="auto">
          <a:xfrm>
            <a:off x="0" y="0"/>
            <a:ext cx="9144000" cy="693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4012" t="17708" r="23865" b="13542"/>
          <a:stretch>
            <a:fillRect/>
          </a:stretch>
        </p:blipFill>
        <p:spPr bwMode="auto">
          <a:xfrm>
            <a:off x="0" y="0"/>
            <a:ext cx="9144000" cy="678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4012" t="17708" r="24451" b="135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8120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COMPILED BY PRIYANKA SINGH PANWAR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5</Words>
  <Application>Microsoft Office PowerPoint</Application>
  <PresentationFormat>On-screen Show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NEUROLOGICAL FUNCTION AND SIGNS</dc:title>
  <dc:creator>PRIYANKA SINGH PANWAR</dc:creator>
  <cp:lastModifiedBy>PRIYANKA  SINGH</cp:lastModifiedBy>
  <cp:revision>2</cp:revision>
  <dcterms:created xsi:type="dcterms:W3CDTF">2006-08-16T00:00:00Z</dcterms:created>
  <dcterms:modified xsi:type="dcterms:W3CDTF">2021-07-10T07:55:02Z</dcterms:modified>
</cp:coreProperties>
</file>