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6" r:id="rId36"/>
    <p:sldId id="275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7" r:id="rId47"/>
    <p:sldId id="286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-1"/>
            <a:ext cx="8991600" cy="67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-1"/>
            <a:ext cx="8915400" cy="665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0"/>
            <a:ext cx="89154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-1"/>
            <a:ext cx="8991600" cy="685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5725" t="30208" r="26793" b="18750"/>
          <a:stretch>
            <a:fillRect/>
          </a:stretch>
        </p:blipFill>
        <p:spPr bwMode="auto">
          <a:xfrm>
            <a:off x="0" y="-1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8750"/>
          <a:stretch>
            <a:fillRect/>
          </a:stretch>
        </p:blipFill>
        <p:spPr bwMode="auto">
          <a:xfrm>
            <a:off x="0" y="-1"/>
            <a:ext cx="8991600" cy="685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-1" y="0"/>
            <a:ext cx="91926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-1"/>
            <a:ext cx="9144000" cy="69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-1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-1"/>
            <a:ext cx="8991600" cy="67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6310" t="31250" r="27379" b="18750"/>
          <a:stretch>
            <a:fillRect/>
          </a:stretch>
        </p:blipFill>
        <p:spPr bwMode="auto">
          <a:xfrm>
            <a:off x="0" y="0"/>
            <a:ext cx="8763000" cy="678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8750"/>
          <a:stretch>
            <a:fillRect/>
          </a:stretch>
        </p:blipFill>
        <p:spPr bwMode="auto">
          <a:xfrm>
            <a:off x="0" y="-1"/>
            <a:ext cx="9144000" cy="69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0"/>
            <a:ext cx="9296400" cy="68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8653" t="31250" r="24451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0"/>
            <a:ext cx="89154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-1"/>
            <a:ext cx="8991600" cy="67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0"/>
            <a:ext cx="8915400" cy="679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6310" t="31250" r="26794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-1"/>
            <a:ext cx="9144000" cy="69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965" b="18750"/>
          <a:stretch>
            <a:fillRect/>
          </a:stretch>
        </p:blipFill>
        <p:spPr bwMode="auto">
          <a:xfrm>
            <a:off x="0" y="-1"/>
            <a:ext cx="8915400" cy="690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5725" t="30208" r="26793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8750"/>
          <a:stretch>
            <a:fillRect/>
          </a:stretch>
        </p:blipFill>
        <p:spPr bwMode="auto">
          <a:xfrm>
            <a:off x="0" y="-1"/>
            <a:ext cx="8991600" cy="685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35725" t="30208" r="27379" b="18750"/>
          <a:stretch>
            <a:fillRect/>
          </a:stretch>
        </p:blipFill>
        <p:spPr bwMode="auto">
          <a:xfrm>
            <a:off x="0" y="0"/>
            <a:ext cx="8817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35725" t="31250" r="27379" b="19792"/>
          <a:stretch>
            <a:fillRect/>
          </a:stretch>
        </p:blipFill>
        <p:spPr bwMode="auto">
          <a:xfrm>
            <a:off x="0" y="0"/>
            <a:ext cx="9144000" cy="682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5725" t="31250" r="26793" b="19792"/>
          <a:stretch>
            <a:fillRect/>
          </a:stretch>
        </p:blipFill>
        <p:spPr bwMode="auto">
          <a:xfrm>
            <a:off x="0" y="-1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5</Words>
  <Application>Microsoft Office PowerPoint</Application>
  <PresentationFormat>On-screen Show (4:3)</PresentationFormat>
  <Paragraphs>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DEGENERATIVE CNS DISEASES</dc:title>
  <dc:creator>PRIYANKA SINGH PANWAR</dc:creator>
  <cp:lastModifiedBy>PRIYANKA  SINGH</cp:lastModifiedBy>
  <cp:revision>4</cp:revision>
  <dcterms:created xsi:type="dcterms:W3CDTF">2006-08-16T00:00:00Z</dcterms:created>
  <dcterms:modified xsi:type="dcterms:W3CDTF">2021-07-11T17:47:25Z</dcterms:modified>
</cp:coreProperties>
</file>