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2474" t="23958" r="35945" b="19792"/>
          <a:stretch>
            <a:fillRect/>
          </a:stretch>
        </p:blipFill>
        <p:spPr bwMode="auto">
          <a:xfrm>
            <a:off x="0" y="0"/>
            <a:ext cx="9144000" cy="69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2255" t="23958" r="35578" b="19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2255" t="23958" r="35578" b="20833"/>
          <a:stretch>
            <a:fillRect/>
          </a:stretch>
        </p:blipFill>
        <p:spPr bwMode="auto">
          <a:xfrm>
            <a:off x="0" y="0"/>
            <a:ext cx="91440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20833"/>
          <a:stretch>
            <a:fillRect/>
          </a:stretch>
        </p:blipFill>
        <p:spPr bwMode="auto">
          <a:xfrm>
            <a:off x="0" y="-1"/>
            <a:ext cx="9144000" cy="68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20833"/>
          <a:stretch>
            <a:fillRect/>
          </a:stretch>
        </p:blipFill>
        <p:spPr bwMode="auto">
          <a:xfrm>
            <a:off x="0" y="-1"/>
            <a:ext cx="9144000" cy="68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19792"/>
          <a:stretch>
            <a:fillRect/>
          </a:stretch>
        </p:blipFill>
        <p:spPr bwMode="auto">
          <a:xfrm>
            <a:off x="0" y="0"/>
            <a:ext cx="9144000" cy="69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20833"/>
          <a:stretch>
            <a:fillRect/>
          </a:stretch>
        </p:blipFill>
        <p:spPr bwMode="auto">
          <a:xfrm>
            <a:off x="0" y="-1"/>
            <a:ext cx="9144000" cy="68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2255" t="23958" r="35578" b="19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20833"/>
          <a:stretch>
            <a:fillRect/>
          </a:stretch>
        </p:blipFill>
        <p:spPr bwMode="auto">
          <a:xfrm>
            <a:off x="0" y="-1"/>
            <a:ext cx="9144000" cy="68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2255" t="23958" r="35578" b="19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19792"/>
          <a:stretch>
            <a:fillRect/>
          </a:stretch>
        </p:blipFill>
        <p:spPr bwMode="auto">
          <a:xfrm>
            <a:off x="0" y="0"/>
            <a:ext cx="9144000" cy="69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19792"/>
          <a:stretch>
            <a:fillRect/>
          </a:stretch>
        </p:blipFill>
        <p:spPr bwMode="auto">
          <a:xfrm>
            <a:off x="0" y="0"/>
            <a:ext cx="9144000" cy="69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2255" t="23958" r="36164" b="20833"/>
          <a:stretch>
            <a:fillRect/>
          </a:stretch>
        </p:blipFill>
        <p:spPr bwMode="auto">
          <a:xfrm>
            <a:off x="0" y="-1"/>
            <a:ext cx="9144000" cy="68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19792"/>
          <a:stretch>
            <a:fillRect/>
          </a:stretch>
        </p:blipFill>
        <p:spPr bwMode="auto">
          <a:xfrm>
            <a:off x="0" y="0"/>
            <a:ext cx="9144000" cy="69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19792"/>
          <a:stretch>
            <a:fillRect/>
          </a:stretch>
        </p:blipFill>
        <p:spPr bwMode="auto">
          <a:xfrm>
            <a:off x="0" y="0"/>
            <a:ext cx="9144000" cy="69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19792"/>
          <a:stretch>
            <a:fillRect/>
          </a:stretch>
        </p:blipFill>
        <p:spPr bwMode="auto">
          <a:xfrm>
            <a:off x="0" y="-1"/>
            <a:ext cx="9144000" cy="69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2255" t="23958" r="35578" b="20833"/>
          <a:stretch>
            <a:fillRect/>
          </a:stretch>
        </p:blipFill>
        <p:spPr bwMode="auto">
          <a:xfrm>
            <a:off x="0" y="0"/>
            <a:ext cx="91440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20833"/>
          <a:stretch>
            <a:fillRect/>
          </a:stretch>
        </p:blipFill>
        <p:spPr bwMode="auto">
          <a:xfrm>
            <a:off x="0" y="-1"/>
            <a:ext cx="9144000" cy="68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2840" t="23958" r="36164" b="19792"/>
          <a:stretch>
            <a:fillRect/>
          </a:stretch>
        </p:blipFill>
        <p:spPr bwMode="auto">
          <a:xfrm>
            <a:off x="0" y="-1"/>
            <a:ext cx="9144000" cy="70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20833"/>
          <a:stretch>
            <a:fillRect/>
          </a:stretch>
        </p:blipFill>
        <p:spPr bwMode="auto">
          <a:xfrm>
            <a:off x="0" y="-1"/>
            <a:ext cx="9144000" cy="68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2840" t="23958" r="36164" b="19792"/>
          <a:stretch>
            <a:fillRect/>
          </a:stretch>
        </p:blipFill>
        <p:spPr bwMode="auto">
          <a:xfrm>
            <a:off x="0" y="-1"/>
            <a:ext cx="9144000" cy="70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20833"/>
          <a:stretch>
            <a:fillRect/>
          </a:stretch>
        </p:blipFill>
        <p:spPr bwMode="auto">
          <a:xfrm>
            <a:off x="0" y="-1"/>
            <a:ext cx="9144000" cy="68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19792"/>
          <a:stretch>
            <a:fillRect/>
          </a:stretch>
        </p:blipFill>
        <p:spPr bwMode="auto">
          <a:xfrm>
            <a:off x="0" y="0"/>
            <a:ext cx="9144000" cy="69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2840" t="23958" r="36164" b="19792"/>
          <a:stretch>
            <a:fillRect/>
          </a:stretch>
        </p:blipFill>
        <p:spPr bwMode="auto">
          <a:xfrm>
            <a:off x="0" y="-1"/>
            <a:ext cx="9144000" cy="70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2255" t="23958" r="35578" b="19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20833"/>
          <a:stretch>
            <a:fillRect/>
          </a:stretch>
        </p:blipFill>
        <p:spPr bwMode="auto">
          <a:xfrm>
            <a:off x="0" y="-1"/>
            <a:ext cx="9144000" cy="68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74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19792"/>
          <a:stretch>
            <a:fillRect/>
          </a:stretch>
        </p:blipFill>
        <p:spPr bwMode="auto">
          <a:xfrm>
            <a:off x="0" y="0"/>
            <a:ext cx="9144000" cy="69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255" t="23958" r="35578" b="19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19792"/>
          <a:stretch>
            <a:fillRect/>
          </a:stretch>
        </p:blipFill>
        <p:spPr bwMode="auto">
          <a:xfrm>
            <a:off x="0" y="0"/>
            <a:ext cx="9144000" cy="69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20833"/>
          <a:stretch>
            <a:fillRect/>
          </a:stretch>
        </p:blipFill>
        <p:spPr bwMode="auto">
          <a:xfrm>
            <a:off x="0" y="-1"/>
            <a:ext cx="9144000" cy="68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2840" t="23959" r="35579" b="20833"/>
          <a:stretch>
            <a:fillRect/>
          </a:stretch>
        </p:blipFill>
        <p:spPr bwMode="auto">
          <a:xfrm>
            <a:off x="0" y="-1"/>
            <a:ext cx="9144000" cy="68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2840" t="23958" r="35579" b="19792"/>
          <a:stretch>
            <a:fillRect/>
          </a:stretch>
        </p:blipFill>
        <p:spPr bwMode="auto">
          <a:xfrm>
            <a:off x="0" y="0"/>
            <a:ext cx="9144000" cy="69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On-screen Show (4:3)</PresentationFormat>
  <Paragraphs>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CORD AND PERIPHERAL NERVE DISORDERS</dc:title>
  <dc:creator>PRIYANKA SINGH PANWAR</dc:creator>
  <cp:lastModifiedBy>PRIYANKA  SINGH</cp:lastModifiedBy>
  <cp:revision>3</cp:revision>
  <dcterms:created xsi:type="dcterms:W3CDTF">2006-08-16T00:00:00Z</dcterms:created>
  <dcterms:modified xsi:type="dcterms:W3CDTF">2021-07-11T10:07:12Z</dcterms:modified>
</cp:coreProperties>
</file>