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89" r:id="rId38"/>
    <p:sldId id="290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0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4597" t="18750" r="24451" b="13542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8991600" cy="68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4597" t="18750" r="24451" b="14583"/>
          <a:stretch>
            <a:fillRect/>
          </a:stretch>
        </p:blipFill>
        <p:spPr bwMode="auto">
          <a:xfrm>
            <a:off x="0" y="-1"/>
            <a:ext cx="9144000" cy="67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-1"/>
            <a:ext cx="9144000" cy="693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8991600" cy="68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4583"/>
          <a:stretch>
            <a:fillRect/>
          </a:stretch>
        </p:blipFill>
        <p:spPr bwMode="auto">
          <a:xfrm>
            <a:off x="0" y="-1"/>
            <a:ext cx="9144000" cy="67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4597" t="16667" r="24451" b="14583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4597" t="16667" r="24451" b="13542"/>
          <a:stretch>
            <a:fillRect/>
          </a:stretch>
        </p:blipFill>
        <p:spPr bwMode="auto">
          <a:xfrm>
            <a:off x="0" y="-1"/>
            <a:ext cx="9144000" cy="70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4012" t="16667" r="24451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24597" t="17708" r="25037" b="13542"/>
          <a:stretch>
            <a:fillRect/>
          </a:stretch>
        </p:blipFill>
        <p:spPr bwMode="auto">
          <a:xfrm>
            <a:off x="-1" y="0"/>
            <a:ext cx="8936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24597" t="18750" r="24451" b="14583"/>
          <a:stretch>
            <a:fillRect/>
          </a:stretch>
        </p:blipFill>
        <p:spPr bwMode="auto">
          <a:xfrm>
            <a:off x="0" y="-1"/>
            <a:ext cx="9144000" cy="67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482" t="27083" r="25036" b="21875"/>
          <a:stretch>
            <a:fillRect/>
          </a:stretch>
        </p:blipFill>
        <p:spPr bwMode="auto">
          <a:xfrm>
            <a:off x="0" y="-1"/>
            <a:ext cx="8915400" cy="68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</Words>
  <Application>Microsoft Office PowerPoint</Application>
  <PresentationFormat>On-screen Show (4:3)</PresentationFormat>
  <Paragraphs>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DISORDERS</dc:title>
  <dc:creator>PRIYANKA SINGH PANWAR</dc:creator>
  <cp:lastModifiedBy>PRIYANKA  SINGH</cp:lastModifiedBy>
  <cp:revision>4</cp:revision>
  <dcterms:created xsi:type="dcterms:W3CDTF">2006-08-16T00:00:00Z</dcterms:created>
  <dcterms:modified xsi:type="dcterms:W3CDTF">2021-07-11T12:44:35Z</dcterms:modified>
</cp:coreProperties>
</file>