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9" r:id="rId64"/>
    <p:sldId id="320" r:id="rId65"/>
    <p:sldId id="315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67" d="100"/>
          <a:sy n="67" d="100"/>
        </p:scale>
        <p:origin x="-147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-1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4597" t="18750" r="24451" b="14583"/>
          <a:stretch>
            <a:fillRect/>
          </a:stretch>
        </p:blipFill>
        <p:spPr bwMode="auto">
          <a:xfrm>
            <a:off x="0" y="-1"/>
            <a:ext cx="9144000" cy="672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-1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l="24231" t="17708" r="2423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8991600" cy="682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 l="24817" t="17708" r="2423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8991600" cy="682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-1" y="0"/>
            <a:ext cx="9040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288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4231" t="17708" r="2423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</Words>
  <Application>Microsoft Office PowerPoint</Application>
  <PresentationFormat>On-screen Show (4:3)</PresentationFormat>
  <Paragraphs>1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HEADACHES</dc:title>
  <dc:creator>PRIYANKA SINGH PANWAR</dc:creator>
  <cp:lastModifiedBy>PRIYANKA  SINGH</cp:lastModifiedBy>
  <cp:revision>3</cp:revision>
  <dcterms:created xsi:type="dcterms:W3CDTF">2006-08-16T00:00:00Z</dcterms:created>
  <dcterms:modified xsi:type="dcterms:W3CDTF">2021-07-11T12:29:59Z</dcterms:modified>
</cp:coreProperties>
</file>