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0" r:id="rId3"/>
  </p:sldMasterIdLst>
  <p:notesMasterIdLst>
    <p:notesMasterId r:id="rId31"/>
  </p:notesMasterIdLst>
  <p:sldIdLst>
    <p:sldId id="256" r:id="rId4"/>
    <p:sldId id="257" r:id="rId5"/>
    <p:sldId id="258" r:id="rId6"/>
    <p:sldId id="284" r:id="rId7"/>
    <p:sldId id="263" r:id="rId8"/>
    <p:sldId id="264" r:id="rId9"/>
    <p:sldId id="265" r:id="rId10"/>
    <p:sldId id="260" r:id="rId11"/>
    <p:sldId id="266" r:id="rId12"/>
    <p:sldId id="262" r:id="rId13"/>
    <p:sldId id="267" r:id="rId14"/>
    <p:sldId id="269" r:id="rId15"/>
    <p:sldId id="270" r:id="rId16"/>
    <p:sldId id="271" r:id="rId17"/>
    <p:sldId id="272" r:id="rId18"/>
    <p:sldId id="273" r:id="rId19"/>
    <p:sldId id="274" r:id="rId20"/>
    <p:sldId id="277" r:id="rId21"/>
    <p:sldId id="275" r:id="rId22"/>
    <p:sldId id="276" r:id="rId23"/>
    <p:sldId id="278" r:id="rId24"/>
    <p:sldId id="285" r:id="rId25"/>
    <p:sldId id="280" r:id="rId26"/>
    <p:sldId id="279" r:id="rId27"/>
    <p:sldId id="281" r:id="rId28"/>
    <p:sldId id="282"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0" d="100"/>
          <a:sy n="50" d="100"/>
        </p:scale>
        <p:origin x="42"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07DBA-10B2-41CF-B2E9-7579EA600BF8}" type="datetimeFigureOut">
              <a:rPr lang="en-US" smtClean="0"/>
              <a:t>2/20/2015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CD6D03-F1EC-4F1D-9468-84E6F85ADB9C}" type="slidenum">
              <a:rPr lang="en-US" smtClean="0"/>
              <a:t>‹#›</a:t>
            </a:fld>
            <a:endParaRPr lang="en-US"/>
          </a:p>
        </p:txBody>
      </p:sp>
    </p:spTree>
    <p:extLst>
      <p:ext uri="{BB962C8B-B14F-4D97-AF65-F5344CB8AC3E}">
        <p14:creationId xmlns:p14="http://schemas.microsoft.com/office/powerpoint/2010/main" val="343712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solidFill>
            <a:srgbClr val="FFFFFF"/>
          </a:solidFill>
          <a:ln/>
        </p:spPr>
      </p:sp>
      <p:sp>
        <p:nvSpPr>
          <p:cNvPr id="29699" name="Notes Placeholder 2"/>
          <p:cNvSpPr>
            <a:spLocks noGrp="1"/>
          </p:cNvSpPr>
          <p:nvPr>
            <p:ph type="body" idx="1"/>
          </p:nvPr>
        </p:nvSpPr>
        <p:spPr>
          <a:solidFill>
            <a:srgbClr val="FFFFFF"/>
          </a:solidFill>
          <a:ln>
            <a:solidFill>
              <a:srgbClr val="000000"/>
            </a:solidFill>
          </a:ln>
        </p:spPr>
        <p:txBody>
          <a:bodyPr/>
          <a:lstStyle/>
          <a:p>
            <a:pPr marL="0" marR="0" lvl="0" indent="-3175" algn="l" defTabSz="914400" rtl="0" eaLnBrk="1" fontAlgn="base" latinLnBrk="0" hangingPunct="1">
              <a:lnSpc>
                <a:spcPct val="100000"/>
              </a:lnSpc>
              <a:spcBef>
                <a:spcPct val="20000"/>
              </a:spcBef>
              <a:spcAft>
                <a:spcPct val="0"/>
              </a:spcAft>
              <a:buClr>
                <a:srgbClr val="EA157A"/>
              </a:buClr>
              <a:buSzPct val="90000"/>
              <a:buFont typeface="Wingdings" pitchFamily="2" charset="2"/>
              <a:buNone/>
              <a:tabLst/>
              <a:defRPr/>
            </a:pPr>
            <a:r>
              <a:rPr kumimoji="0" lang="en-US" sz="3000" b="0" i="1" u="none" strike="noStrike" kern="1200" cap="none" spc="0" normalizeH="0" baseline="0" noProof="0" dirty="0" smtClean="0">
                <a:ln>
                  <a:noFill/>
                </a:ln>
                <a:solidFill>
                  <a:prstClr val="white"/>
                </a:solidFill>
                <a:effectLst/>
                <a:uLnTx/>
                <a:uFillTx/>
                <a:latin typeface="Corbel"/>
                <a:ea typeface="ＭＳ Ｐゴシック" pitchFamily="34" charset="-128"/>
                <a:cs typeface="+mn-cs"/>
              </a:rPr>
              <a:t>originating within networks limited to one hemisphere.  These may be discretely localized or more widely distributed.…</a:t>
            </a:r>
            <a:endParaRPr kumimoji="0" lang="en-US" sz="3000" b="0" i="0" u="none" strike="noStrike" kern="1200" cap="none" spc="0" normalizeH="0" baseline="0" noProof="0" dirty="0" smtClean="0">
              <a:ln>
                <a:noFill/>
              </a:ln>
              <a:solidFill>
                <a:srgbClr val="FFFF00"/>
              </a:solidFill>
              <a:effectLst/>
              <a:uLnTx/>
              <a:uFillTx/>
              <a:latin typeface="Corbel"/>
              <a:ea typeface="ＭＳ Ｐゴシック" pitchFamily="34" charset="-128"/>
              <a:cs typeface="+mn-cs"/>
            </a:endParaRPr>
          </a:p>
          <a:p>
            <a:pPr eaLnBrk="1" hangingPunct="1"/>
            <a:endParaRPr lang="en-US" dirty="0" smtClean="0">
              <a:latin typeface="Arial" pitchFamily="34" charset="0"/>
              <a:ea typeface="ＭＳ Ｐゴシック" pitchFamily="34" charset="-128"/>
            </a:endParaRPr>
          </a:p>
        </p:txBody>
      </p:sp>
      <p:sp>
        <p:nvSpPr>
          <p:cNvPr id="297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fontAlgn="base">
              <a:spcBef>
                <a:spcPct val="0"/>
              </a:spcBef>
              <a:spcAft>
                <a:spcPct val="0"/>
              </a:spcAft>
            </a:pPr>
            <a:fld id="{2C3DF2AD-936E-4014-8765-38950D4ECC04}" type="slidenum">
              <a:rPr lang="en-US" sz="1200">
                <a:solidFill>
                  <a:srgbClr val="000000"/>
                </a:solidFill>
                <a:latin typeface="Arial" pitchFamily="34" charset="0"/>
                <a:ea typeface="ＭＳ Ｐゴシック" pitchFamily="34" charset="-128"/>
              </a:rPr>
              <a:pPr algn="r" fontAlgn="base">
                <a:spcBef>
                  <a:spcPct val="0"/>
                </a:spcBef>
                <a:spcAft>
                  <a:spcPct val="0"/>
                </a:spcAft>
              </a:pPr>
              <a:t>10</a:t>
            </a:fld>
            <a:endParaRPr lang="en-US" sz="1200">
              <a:solidFill>
                <a:srgbClr val="000000"/>
              </a:solidFill>
              <a:latin typeface="Arial" pitchFamily="34" charset="0"/>
              <a:ea typeface="ＭＳ Ｐゴシック" pitchFamily="34" charset="-128"/>
            </a:endParaRPr>
          </a:p>
        </p:txBody>
      </p:sp>
    </p:spTree>
    <p:extLst>
      <p:ext uri="{BB962C8B-B14F-4D97-AF65-F5344CB8AC3E}">
        <p14:creationId xmlns:p14="http://schemas.microsoft.com/office/powerpoint/2010/main" val="2736399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solidFill>
            <a:srgbClr val="FFFFFF"/>
          </a:solidFill>
          <a:ln/>
        </p:spPr>
      </p:sp>
      <p:sp>
        <p:nvSpPr>
          <p:cNvPr id="33795" name="Notes Placeholder 2"/>
          <p:cNvSpPr>
            <a:spLocks noGrp="1"/>
          </p:cNvSpPr>
          <p:nvPr>
            <p:ph type="body" idx="1"/>
          </p:nvPr>
        </p:nvSpPr>
        <p:spPr>
          <a:solidFill>
            <a:srgbClr val="FFFFFF"/>
          </a:solidFill>
          <a:ln>
            <a:solidFill>
              <a:srgbClr val="000000"/>
            </a:solidFill>
          </a:ln>
        </p:spPr>
        <p:txBody>
          <a:bodyPr/>
          <a:lstStyle/>
          <a:p>
            <a:pPr eaLnBrk="1" hangingPunct="1"/>
            <a:r>
              <a:rPr lang="en-US" dirty="0" smtClean="0">
                <a:latin typeface="Arial" pitchFamily="34" charset="0"/>
                <a:ea typeface="ＭＳ Ｐゴシック" pitchFamily="34" charset="-128"/>
              </a:rPr>
              <a:t>Generalized epileptic seizures are conceptualized as originating at some point within, and rapidly engaging, bilaterally distributed networks. …can include cortical and subcortical structures, but not necessarily include the entire cortex. </a:t>
            </a:r>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fontAlgn="base">
              <a:spcBef>
                <a:spcPct val="0"/>
              </a:spcBef>
              <a:spcAft>
                <a:spcPct val="0"/>
              </a:spcAft>
            </a:pPr>
            <a:fld id="{3C4F5B84-568C-4A2D-8A4E-CA30CC9F229B}" type="slidenum">
              <a:rPr lang="en-US" sz="1200">
                <a:solidFill>
                  <a:srgbClr val="000000"/>
                </a:solidFill>
                <a:latin typeface="Arial" pitchFamily="34" charset="0"/>
                <a:ea typeface="ＭＳ Ｐゴシック" pitchFamily="34" charset="-128"/>
              </a:rPr>
              <a:pPr algn="r" fontAlgn="base">
                <a:spcBef>
                  <a:spcPct val="0"/>
                </a:spcBef>
                <a:spcAft>
                  <a:spcPct val="0"/>
                </a:spcAft>
              </a:pPr>
              <a:t>12</a:t>
            </a:fld>
            <a:endParaRPr lang="en-US" sz="1200">
              <a:solidFill>
                <a:srgbClr val="000000"/>
              </a:solidFill>
              <a:latin typeface="Arial" pitchFamily="34" charset="0"/>
              <a:ea typeface="ＭＳ Ｐゴシック" pitchFamily="34" charset="-128"/>
            </a:endParaRPr>
          </a:p>
        </p:txBody>
      </p:sp>
    </p:spTree>
    <p:extLst>
      <p:ext uri="{BB962C8B-B14F-4D97-AF65-F5344CB8AC3E}">
        <p14:creationId xmlns:p14="http://schemas.microsoft.com/office/powerpoint/2010/main" val="417227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FE4AD-B7D5-4E46-8BB7-5941CC1824D1}"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177877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FE4AD-B7D5-4E46-8BB7-5941CC1824D1}"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143697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FE4AD-B7D5-4E46-8BB7-5941CC1824D1}"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3025216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1" y="1"/>
            <a:ext cx="48683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5" name="Rectangle 4"/>
          <p:cNvSpPr/>
          <p:nvPr/>
        </p:nvSpPr>
        <p:spPr>
          <a:xfrm>
            <a:off x="412751" y="681039"/>
            <a:ext cx="61383"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6" name="Rectangle 5"/>
          <p:cNvSpPr/>
          <p:nvPr/>
        </p:nvSpPr>
        <p:spPr>
          <a:xfrm>
            <a:off x="357718" y="681039"/>
            <a:ext cx="3810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7" name="Rectangle 6"/>
          <p:cNvSpPr/>
          <p:nvPr/>
        </p:nvSpPr>
        <p:spPr>
          <a:xfrm>
            <a:off x="332318" y="681039"/>
            <a:ext cx="1270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0" name="Rectangle 9"/>
          <p:cNvSpPr/>
          <p:nvPr/>
        </p:nvSpPr>
        <p:spPr>
          <a:xfrm>
            <a:off x="296333" y="681039"/>
            <a:ext cx="10584"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1" name="Rectangle 10"/>
          <p:cNvSpPr/>
          <p:nvPr/>
        </p:nvSpPr>
        <p:spPr>
          <a:xfrm>
            <a:off x="340785" y="5046664"/>
            <a:ext cx="97367"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2" name="Rectangle 11"/>
          <p:cNvSpPr/>
          <p:nvPr/>
        </p:nvSpPr>
        <p:spPr>
          <a:xfrm>
            <a:off x="340785" y="4797425"/>
            <a:ext cx="97367"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3" name="Rectangle 12"/>
          <p:cNvSpPr/>
          <p:nvPr/>
        </p:nvSpPr>
        <p:spPr>
          <a:xfrm>
            <a:off x="340785" y="4637088"/>
            <a:ext cx="97367"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4" name="Rectangle 13"/>
          <p:cNvSpPr/>
          <p:nvPr/>
        </p:nvSpPr>
        <p:spPr>
          <a:xfrm>
            <a:off x="340785" y="4541838"/>
            <a:ext cx="97367"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lstStyle>
          <a:p>
            <a:r>
              <a:rPr lang="en-US" smtClean="0"/>
              <a:t>Click to edit Master title style</a:t>
            </a:r>
            <a:endParaRPr lang="en-US"/>
          </a:p>
        </p:txBody>
      </p:sp>
      <p:sp>
        <p:nvSpPr>
          <p:cNvPr id="9" name="Subtitle 8"/>
          <p:cNvSpPr>
            <a:spLocks noGrp="1"/>
          </p:cNvSpPr>
          <p:nvPr>
            <p:ph type="subTitle" idx="1"/>
          </p:nvPr>
        </p:nvSpPr>
        <p:spPr>
          <a:xfrm>
            <a:off x="1219200" y="2834640"/>
            <a:ext cx="103632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solidFill>
                <a:srgbClr val="D6ECFF"/>
              </a:solidFill>
            </a:endParaRPr>
          </a:p>
        </p:txBody>
      </p:sp>
      <p:sp>
        <p:nvSpPr>
          <p:cNvPr id="16" name="Footer Placeholder 16"/>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17" name="Slide Number Placeholder 28"/>
          <p:cNvSpPr>
            <a:spLocks noGrp="1"/>
          </p:cNvSpPr>
          <p:nvPr>
            <p:ph type="sldNum" sz="quarter" idx="12"/>
          </p:nvPr>
        </p:nvSpPr>
        <p:spPr/>
        <p:txBody>
          <a:bodyPr/>
          <a:lstStyle>
            <a:lvl1pPr>
              <a:defRPr/>
            </a:lvl1pPr>
          </a:lstStyle>
          <a:p>
            <a:pPr>
              <a:defRPr/>
            </a:pPr>
            <a:fld id="{AF3470E8-9C89-4698-B6B1-93280BBA3E21}"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666481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5BF3B6BB-338F-44EA-9FA6-35D55AB983C2}"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865266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5" name="Slide Number Placeholder 22"/>
          <p:cNvSpPr>
            <a:spLocks noGrp="1"/>
          </p:cNvSpPr>
          <p:nvPr>
            <p:ph type="sldNum" sz="quarter" idx="12"/>
          </p:nvPr>
        </p:nvSpPr>
        <p:spPr/>
        <p:txBody>
          <a:bodyPr/>
          <a:lstStyle>
            <a:lvl1pPr>
              <a:defRPr/>
            </a:lvl1pPr>
          </a:lstStyle>
          <a:p>
            <a:pPr>
              <a:defRPr/>
            </a:pPr>
            <a:fld id="{43549DD9-842C-48DD-9477-60B7C47C00CB}"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930827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solidFill>
                <a:srgbClr val="D6ECFF"/>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4" name="Slide Number Placeholder 3"/>
          <p:cNvSpPr>
            <a:spLocks noGrp="1"/>
          </p:cNvSpPr>
          <p:nvPr>
            <p:ph type="sldNum" sz="quarter" idx="12"/>
          </p:nvPr>
        </p:nvSpPr>
        <p:spPr/>
        <p:txBody>
          <a:bodyPr/>
          <a:lstStyle>
            <a:lvl1pPr>
              <a:defRPr/>
            </a:lvl1pPr>
          </a:lstStyle>
          <a:p>
            <a:pPr>
              <a:defRPr/>
            </a:pPr>
            <a:fld id="{77D1A7FB-FC53-46D5-A235-3F7A2CC662F0}"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478532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lstStyle>
          <a:p>
            <a:r>
              <a:rPr lang="en-US" smtClean="0"/>
              <a:t>Click to edit Master title style</a:t>
            </a:r>
            <a:endParaRPr lang="en-US"/>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7" name="Slide Number Placeholder 22"/>
          <p:cNvSpPr>
            <a:spLocks noGrp="1"/>
          </p:cNvSpPr>
          <p:nvPr>
            <p:ph type="sldNum" sz="quarter" idx="12"/>
          </p:nvPr>
        </p:nvSpPr>
        <p:spPr/>
        <p:txBody>
          <a:bodyPr/>
          <a:lstStyle>
            <a:lvl1pPr>
              <a:defRPr/>
            </a:lvl1pPr>
          </a:lstStyle>
          <a:p>
            <a:pPr>
              <a:defRPr/>
            </a:pPr>
            <a:fld id="{DD8ED1F5-505A-4FE6-97DE-FEF9560AF059}"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1573619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AB31A848-C0B7-49C6-BCCB-A2C04490E28A}"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716569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0"/>
            <a:ext cx="7823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CA74208A-E330-4B49-834D-3C23672AB222}"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676923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5" name="Rectangle 4"/>
          <p:cNvSpPr/>
          <p:nvPr/>
        </p:nvSpPr>
        <p:spPr>
          <a:xfrm>
            <a:off x="1" y="1"/>
            <a:ext cx="48683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6" name="Rectangle 5"/>
          <p:cNvSpPr/>
          <p:nvPr/>
        </p:nvSpPr>
        <p:spPr>
          <a:xfrm>
            <a:off x="340785" y="5046664"/>
            <a:ext cx="97367"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7" name="Rectangle 6"/>
          <p:cNvSpPr/>
          <p:nvPr/>
        </p:nvSpPr>
        <p:spPr>
          <a:xfrm>
            <a:off x="340785" y="4797425"/>
            <a:ext cx="97367"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8" name="Rectangle 7"/>
          <p:cNvSpPr/>
          <p:nvPr/>
        </p:nvSpPr>
        <p:spPr>
          <a:xfrm>
            <a:off x="340785" y="4637088"/>
            <a:ext cx="97367"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9" name="Rectangle 8"/>
          <p:cNvSpPr/>
          <p:nvPr/>
        </p:nvSpPr>
        <p:spPr>
          <a:xfrm>
            <a:off x="340785" y="4541838"/>
            <a:ext cx="97367"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0" name="Rectangle 9"/>
          <p:cNvSpPr/>
          <p:nvPr/>
        </p:nvSpPr>
        <p:spPr>
          <a:xfrm>
            <a:off x="412751" y="681039"/>
            <a:ext cx="61383"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1" name="Rectangle 10"/>
          <p:cNvSpPr/>
          <p:nvPr/>
        </p:nvSpPr>
        <p:spPr>
          <a:xfrm>
            <a:off x="357718" y="681039"/>
            <a:ext cx="381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2" name="Rectangle 11"/>
          <p:cNvSpPr/>
          <p:nvPr/>
        </p:nvSpPr>
        <p:spPr>
          <a:xfrm>
            <a:off x="332318" y="681039"/>
            <a:ext cx="127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3" name="Rectangle 12"/>
          <p:cNvSpPr/>
          <p:nvPr/>
        </p:nvSpPr>
        <p:spPr>
          <a:xfrm>
            <a:off x="296333" y="681039"/>
            <a:ext cx="10584"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4"/>
          <p:cNvSpPr>
            <a:spLocks noGrp="1"/>
          </p:cNvSpPr>
          <p:nvPr>
            <p:ph type="dt" sz="half" idx="10"/>
          </p:nvPr>
        </p:nvSpPr>
        <p:spPr>
          <a:xfrm>
            <a:off x="609600" y="6248400"/>
            <a:ext cx="2844800" cy="457200"/>
          </a:xfrm>
        </p:spPr>
        <p:txBody>
          <a:bodyPr/>
          <a:lstStyle>
            <a:lvl1pPr>
              <a:defRPr/>
            </a:lvl1pPr>
          </a:lstStyle>
          <a:p>
            <a:pPr>
              <a:defRPr/>
            </a:pPr>
            <a:endParaRPr lang="en-US">
              <a:solidFill>
                <a:srgbClr val="D6ECFF"/>
              </a:solidFill>
            </a:endParaRPr>
          </a:p>
        </p:txBody>
      </p:sp>
      <p:sp>
        <p:nvSpPr>
          <p:cNvPr id="15"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solidFill>
                <a:srgbClr val="D6ECFF"/>
              </a:solidFill>
            </a:endParaRPr>
          </a:p>
        </p:txBody>
      </p:sp>
      <p:sp>
        <p:nvSpPr>
          <p:cNvPr id="16" name="Slide Number Placeholder 6"/>
          <p:cNvSpPr>
            <a:spLocks noGrp="1"/>
          </p:cNvSpPr>
          <p:nvPr>
            <p:ph type="sldNum" sz="quarter" idx="12"/>
          </p:nvPr>
        </p:nvSpPr>
        <p:spPr>
          <a:xfrm>
            <a:off x="8737600" y="6248400"/>
            <a:ext cx="2844800" cy="457200"/>
          </a:xfrm>
        </p:spPr>
        <p:txBody>
          <a:bodyPr/>
          <a:lstStyle>
            <a:lvl1pPr>
              <a:defRPr/>
            </a:lvl1pPr>
          </a:lstStyle>
          <a:p>
            <a:pPr>
              <a:defRPr/>
            </a:pPr>
            <a:fld id="{B06640F1-D69A-4D7B-8F4B-B56071584BF7}"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78025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FE4AD-B7D5-4E46-8BB7-5941CC1824D1}"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481661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4" name="Slide Number Placeholder 22"/>
          <p:cNvSpPr>
            <a:spLocks noGrp="1"/>
          </p:cNvSpPr>
          <p:nvPr>
            <p:ph type="sldNum" sz="quarter" idx="12"/>
          </p:nvPr>
        </p:nvSpPr>
        <p:spPr/>
        <p:txBody>
          <a:bodyPr/>
          <a:lstStyle>
            <a:lvl1pPr>
              <a:defRPr/>
            </a:lvl1pPr>
          </a:lstStyle>
          <a:p>
            <a:pPr>
              <a:defRPr/>
            </a:pPr>
            <a:fld id="{445EDC0B-C771-4286-9F63-C79925C8564D}"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167098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1" y="1"/>
            <a:ext cx="48683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5" name="Rectangle 4"/>
          <p:cNvSpPr/>
          <p:nvPr/>
        </p:nvSpPr>
        <p:spPr>
          <a:xfrm>
            <a:off x="412751" y="681039"/>
            <a:ext cx="61383"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6" name="Rectangle 5"/>
          <p:cNvSpPr/>
          <p:nvPr/>
        </p:nvSpPr>
        <p:spPr>
          <a:xfrm>
            <a:off x="357718" y="681039"/>
            <a:ext cx="3810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7" name="Rectangle 6"/>
          <p:cNvSpPr/>
          <p:nvPr/>
        </p:nvSpPr>
        <p:spPr>
          <a:xfrm>
            <a:off x="332318" y="681039"/>
            <a:ext cx="1270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0" name="Rectangle 9"/>
          <p:cNvSpPr/>
          <p:nvPr/>
        </p:nvSpPr>
        <p:spPr>
          <a:xfrm>
            <a:off x="296333" y="681039"/>
            <a:ext cx="10584"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1" name="Rectangle 10"/>
          <p:cNvSpPr/>
          <p:nvPr/>
        </p:nvSpPr>
        <p:spPr>
          <a:xfrm>
            <a:off x="340785" y="5046664"/>
            <a:ext cx="97367"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2" name="Rectangle 11"/>
          <p:cNvSpPr/>
          <p:nvPr/>
        </p:nvSpPr>
        <p:spPr>
          <a:xfrm>
            <a:off x="340785" y="4797425"/>
            <a:ext cx="97367"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3" name="Rectangle 12"/>
          <p:cNvSpPr/>
          <p:nvPr/>
        </p:nvSpPr>
        <p:spPr>
          <a:xfrm>
            <a:off x="340785" y="4637088"/>
            <a:ext cx="97367"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4" name="Rectangle 13"/>
          <p:cNvSpPr/>
          <p:nvPr/>
        </p:nvSpPr>
        <p:spPr>
          <a:xfrm>
            <a:off x="340785" y="4541838"/>
            <a:ext cx="97367"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lstStyle>
          <a:p>
            <a:r>
              <a:rPr lang="en-US" smtClean="0"/>
              <a:t>Click to edit Master title style</a:t>
            </a:r>
            <a:endParaRPr lang="en-US"/>
          </a:p>
        </p:txBody>
      </p:sp>
      <p:sp>
        <p:nvSpPr>
          <p:cNvPr id="9" name="Subtitle 8"/>
          <p:cNvSpPr>
            <a:spLocks noGrp="1"/>
          </p:cNvSpPr>
          <p:nvPr>
            <p:ph type="subTitle" idx="1"/>
          </p:nvPr>
        </p:nvSpPr>
        <p:spPr>
          <a:xfrm>
            <a:off x="1219200" y="2834640"/>
            <a:ext cx="103632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solidFill>
                <a:srgbClr val="D6ECFF"/>
              </a:solidFill>
            </a:endParaRPr>
          </a:p>
        </p:txBody>
      </p:sp>
      <p:sp>
        <p:nvSpPr>
          <p:cNvPr id="16" name="Footer Placeholder 16"/>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17" name="Slide Number Placeholder 28"/>
          <p:cNvSpPr>
            <a:spLocks noGrp="1"/>
          </p:cNvSpPr>
          <p:nvPr>
            <p:ph type="sldNum" sz="quarter" idx="12"/>
          </p:nvPr>
        </p:nvSpPr>
        <p:spPr/>
        <p:txBody>
          <a:bodyPr/>
          <a:lstStyle>
            <a:lvl1pPr>
              <a:defRPr/>
            </a:lvl1pPr>
          </a:lstStyle>
          <a:p>
            <a:pPr>
              <a:defRPr/>
            </a:pPr>
            <a:fld id="{AF3470E8-9C89-4698-B6B1-93280BBA3E21}"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610997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5BF3B6BB-338F-44EA-9FA6-35D55AB983C2}"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393652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5" name="Slide Number Placeholder 22"/>
          <p:cNvSpPr>
            <a:spLocks noGrp="1"/>
          </p:cNvSpPr>
          <p:nvPr>
            <p:ph type="sldNum" sz="quarter" idx="12"/>
          </p:nvPr>
        </p:nvSpPr>
        <p:spPr/>
        <p:txBody>
          <a:bodyPr/>
          <a:lstStyle>
            <a:lvl1pPr>
              <a:defRPr/>
            </a:lvl1pPr>
          </a:lstStyle>
          <a:p>
            <a:pPr>
              <a:defRPr/>
            </a:pPr>
            <a:fld id="{43549DD9-842C-48DD-9477-60B7C47C00CB}"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6074506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solidFill>
                <a:srgbClr val="D6ECFF"/>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4" name="Slide Number Placeholder 3"/>
          <p:cNvSpPr>
            <a:spLocks noGrp="1"/>
          </p:cNvSpPr>
          <p:nvPr>
            <p:ph type="sldNum" sz="quarter" idx="12"/>
          </p:nvPr>
        </p:nvSpPr>
        <p:spPr/>
        <p:txBody>
          <a:bodyPr/>
          <a:lstStyle>
            <a:lvl1pPr>
              <a:defRPr/>
            </a:lvl1pPr>
          </a:lstStyle>
          <a:p>
            <a:pPr>
              <a:defRPr/>
            </a:pPr>
            <a:fld id="{77D1A7FB-FC53-46D5-A235-3F7A2CC662F0}"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1022237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lstStyle>
          <a:p>
            <a:r>
              <a:rPr lang="en-US" smtClean="0"/>
              <a:t>Click to edit Master title style</a:t>
            </a:r>
            <a:endParaRPr lang="en-US"/>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7" name="Slide Number Placeholder 22"/>
          <p:cNvSpPr>
            <a:spLocks noGrp="1"/>
          </p:cNvSpPr>
          <p:nvPr>
            <p:ph type="sldNum" sz="quarter" idx="12"/>
          </p:nvPr>
        </p:nvSpPr>
        <p:spPr/>
        <p:txBody>
          <a:bodyPr/>
          <a:lstStyle>
            <a:lvl1pPr>
              <a:defRPr/>
            </a:lvl1pPr>
          </a:lstStyle>
          <a:p>
            <a:pPr>
              <a:defRPr/>
            </a:pPr>
            <a:fld id="{DD8ED1F5-505A-4FE6-97DE-FEF9560AF059}"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24887655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AB31A848-C0B7-49C6-BCCB-A2C04490E28A}"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2373522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0"/>
            <a:ext cx="7823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6" name="Slide Number Placeholder 22"/>
          <p:cNvSpPr>
            <a:spLocks noGrp="1"/>
          </p:cNvSpPr>
          <p:nvPr>
            <p:ph type="sldNum" sz="quarter" idx="12"/>
          </p:nvPr>
        </p:nvSpPr>
        <p:spPr/>
        <p:txBody>
          <a:bodyPr/>
          <a:lstStyle>
            <a:lvl1pPr>
              <a:defRPr/>
            </a:lvl1pPr>
          </a:lstStyle>
          <a:p>
            <a:pPr>
              <a:defRPr/>
            </a:pPr>
            <a:fld id="{CA74208A-E330-4B49-834D-3C23672AB222}"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4359480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5" name="Rectangle 4"/>
          <p:cNvSpPr/>
          <p:nvPr/>
        </p:nvSpPr>
        <p:spPr>
          <a:xfrm>
            <a:off x="1" y="1"/>
            <a:ext cx="48683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6" name="Rectangle 5"/>
          <p:cNvSpPr/>
          <p:nvPr/>
        </p:nvSpPr>
        <p:spPr>
          <a:xfrm>
            <a:off x="340785" y="5046664"/>
            <a:ext cx="97367"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7" name="Rectangle 6"/>
          <p:cNvSpPr/>
          <p:nvPr/>
        </p:nvSpPr>
        <p:spPr>
          <a:xfrm>
            <a:off x="340785" y="4797425"/>
            <a:ext cx="97367"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8" name="Rectangle 7"/>
          <p:cNvSpPr/>
          <p:nvPr/>
        </p:nvSpPr>
        <p:spPr>
          <a:xfrm>
            <a:off x="340785" y="4637088"/>
            <a:ext cx="97367"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9" name="Rectangle 8"/>
          <p:cNvSpPr/>
          <p:nvPr/>
        </p:nvSpPr>
        <p:spPr>
          <a:xfrm>
            <a:off x="340785" y="4541838"/>
            <a:ext cx="97367"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0" name="Rectangle 9"/>
          <p:cNvSpPr/>
          <p:nvPr/>
        </p:nvSpPr>
        <p:spPr>
          <a:xfrm>
            <a:off x="412751" y="681039"/>
            <a:ext cx="61383"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1" name="Rectangle 10"/>
          <p:cNvSpPr/>
          <p:nvPr/>
        </p:nvSpPr>
        <p:spPr>
          <a:xfrm>
            <a:off x="357718" y="681039"/>
            <a:ext cx="381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2" name="Rectangle 11"/>
          <p:cNvSpPr/>
          <p:nvPr/>
        </p:nvSpPr>
        <p:spPr>
          <a:xfrm>
            <a:off x="332318" y="681039"/>
            <a:ext cx="127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3" name="Rectangle 12"/>
          <p:cNvSpPr/>
          <p:nvPr/>
        </p:nvSpPr>
        <p:spPr>
          <a:xfrm>
            <a:off x="296333" y="681039"/>
            <a:ext cx="10584"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4"/>
          <p:cNvSpPr>
            <a:spLocks noGrp="1"/>
          </p:cNvSpPr>
          <p:nvPr>
            <p:ph type="dt" sz="half" idx="10"/>
          </p:nvPr>
        </p:nvSpPr>
        <p:spPr>
          <a:xfrm>
            <a:off x="609600" y="6248400"/>
            <a:ext cx="2844800" cy="457200"/>
          </a:xfrm>
        </p:spPr>
        <p:txBody>
          <a:bodyPr/>
          <a:lstStyle>
            <a:lvl1pPr>
              <a:defRPr/>
            </a:lvl1pPr>
          </a:lstStyle>
          <a:p>
            <a:pPr>
              <a:defRPr/>
            </a:pPr>
            <a:endParaRPr lang="en-US">
              <a:solidFill>
                <a:srgbClr val="D6ECFF"/>
              </a:solidFill>
            </a:endParaRPr>
          </a:p>
        </p:txBody>
      </p:sp>
      <p:sp>
        <p:nvSpPr>
          <p:cNvPr id="15"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solidFill>
                <a:srgbClr val="D6ECFF"/>
              </a:solidFill>
            </a:endParaRPr>
          </a:p>
        </p:txBody>
      </p:sp>
      <p:sp>
        <p:nvSpPr>
          <p:cNvPr id="16" name="Slide Number Placeholder 6"/>
          <p:cNvSpPr>
            <a:spLocks noGrp="1"/>
          </p:cNvSpPr>
          <p:nvPr>
            <p:ph type="sldNum" sz="quarter" idx="12"/>
          </p:nvPr>
        </p:nvSpPr>
        <p:spPr>
          <a:xfrm>
            <a:off x="8737600" y="6248400"/>
            <a:ext cx="2844800" cy="457200"/>
          </a:xfrm>
        </p:spPr>
        <p:txBody>
          <a:bodyPr/>
          <a:lstStyle>
            <a:lvl1pPr>
              <a:defRPr/>
            </a:lvl1pPr>
          </a:lstStyle>
          <a:p>
            <a:pPr>
              <a:defRPr/>
            </a:pPr>
            <a:fld id="{B06640F1-D69A-4D7B-8F4B-B56071584BF7}"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1863861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solidFill>
                <a:srgbClr val="D6ECFF"/>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D6ECFF"/>
              </a:solidFill>
            </a:endParaRPr>
          </a:p>
        </p:txBody>
      </p:sp>
      <p:sp>
        <p:nvSpPr>
          <p:cNvPr id="4" name="Slide Number Placeholder 22"/>
          <p:cNvSpPr>
            <a:spLocks noGrp="1"/>
          </p:cNvSpPr>
          <p:nvPr>
            <p:ph type="sldNum" sz="quarter" idx="12"/>
          </p:nvPr>
        </p:nvSpPr>
        <p:spPr/>
        <p:txBody>
          <a:bodyPr/>
          <a:lstStyle>
            <a:lvl1pPr>
              <a:defRPr/>
            </a:lvl1pPr>
          </a:lstStyle>
          <a:p>
            <a:pPr>
              <a:defRPr/>
            </a:pPr>
            <a:fld id="{445EDC0B-C771-4286-9F63-C79925C8564D}"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133751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FE4AD-B7D5-4E46-8BB7-5941CC1824D1}"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08784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FE4AD-B7D5-4E46-8BB7-5941CC1824D1}"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56458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FE4AD-B7D5-4E46-8BB7-5941CC1824D1}" type="datetimeFigureOut">
              <a:rPr lang="en-US" smtClean="0"/>
              <a:t>2/20/2015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35517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FE4AD-B7D5-4E46-8BB7-5941CC1824D1}" type="datetimeFigureOut">
              <a:rPr lang="en-US" smtClean="0"/>
              <a:t>2/20/2015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129330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FE4AD-B7D5-4E46-8BB7-5941CC1824D1}" type="datetimeFigureOut">
              <a:rPr lang="en-US" smtClean="0"/>
              <a:t>2/20/2015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409803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FE4AD-B7D5-4E46-8BB7-5941CC1824D1}"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1896992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FE4AD-B7D5-4E46-8BB7-5941CC1824D1}"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B8348-A270-4E34-8BEE-8F38101B32A0}" type="slidenum">
              <a:rPr lang="en-US" smtClean="0"/>
              <a:t>‹#›</a:t>
            </a:fld>
            <a:endParaRPr lang="en-US"/>
          </a:p>
        </p:txBody>
      </p:sp>
    </p:spTree>
    <p:extLst>
      <p:ext uri="{BB962C8B-B14F-4D97-AF65-F5344CB8AC3E}">
        <p14:creationId xmlns:p14="http://schemas.microsoft.com/office/powerpoint/2010/main" val="235929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FE4AD-B7D5-4E46-8BB7-5941CC1824D1}" type="datetimeFigureOut">
              <a:rPr lang="en-US" smtClean="0"/>
              <a:t>2/20/2015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B8348-A270-4E34-8BEE-8F38101B32A0}" type="slidenum">
              <a:rPr lang="en-US" smtClean="0"/>
              <a:t>‹#›</a:t>
            </a:fld>
            <a:endParaRPr lang="en-US"/>
          </a:p>
        </p:txBody>
      </p:sp>
    </p:spTree>
    <p:extLst>
      <p:ext uri="{BB962C8B-B14F-4D97-AF65-F5344CB8AC3E}">
        <p14:creationId xmlns:p14="http://schemas.microsoft.com/office/powerpoint/2010/main" val="2216552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412751" y="681039"/>
            <a:ext cx="61383"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5" name="Rectangle 14"/>
          <p:cNvSpPr/>
          <p:nvPr/>
        </p:nvSpPr>
        <p:spPr>
          <a:xfrm>
            <a:off x="357718" y="681039"/>
            <a:ext cx="381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6" name="Rectangle 15"/>
          <p:cNvSpPr/>
          <p:nvPr/>
        </p:nvSpPr>
        <p:spPr>
          <a:xfrm>
            <a:off x="332318" y="681039"/>
            <a:ext cx="127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7" name="Rectangle 16"/>
          <p:cNvSpPr/>
          <p:nvPr/>
        </p:nvSpPr>
        <p:spPr>
          <a:xfrm>
            <a:off x="296333" y="681039"/>
            <a:ext cx="10584"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22" name="Title Placeholder 21"/>
          <p:cNvSpPr>
            <a:spLocks noGrp="1"/>
          </p:cNvSpPr>
          <p:nvPr>
            <p:ph type="title"/>
          </p:nvPr>
        </p:nvSpPr>
        <p:spPr>
          <a:xfrm>
            <a:off x="1219200" y="512763"/>
            <a:ext cx="10363200" cy="914400"/>
          </a:xfrm>
          <a:prstGeom prst="rect">
            <a:avLst/>
          </a:prstGeom>
        </p:spPr>
        <p:txBody>
          <a:bodyPr vert="horz" anchor="t">
            <a:noAutofit/>
          </a:bodyPr>
          <a:lstStyle/>
          <a:p>
            <a:r>
              <a:rPr lang="en-US" smtClean="0"/>
              <a:t>Click to edit Master title style</a:t>
            </a:r>
            <a:endParaRPr lang="en-US"/>
          </a:p>
        </p:txBody>
      </p:sp>
      <p:sp>
        <p:nvSpPr>
          <p:cNvPr id="1031" name="Text Placeholder 12"/>
          <p:cNvSpPr>
            <a:spLocks noGrp="1"/>
          </p:cNvSpPr>
          <p:nvPr>
            <p:ph type="body" idx="1"/>
          </p:nvPr>
        </p:nvSpPr>
        <p:spPr bwMode="auto">
          <a:xfrm>
            <a:off x="1219200" y="1784350"/>
            <a:ext cx="103632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latin typeface="Arial" charset="0"/>
                <a:ea typeface="+mn-ea"/>
                <a:cs typeface="+mn-cs"/>
              </a:defRPr>
            </a:lvl1pPr>
          </a:lstStyle>
          <a:p>
            <a:pPr fontAlgn="base">
              <a:spcBef>
                <a:spcPct val="0"/>
              </a:spcBef>
              <a:spcAft>
                <a:spcPct val="0"/>
              </a:spcAft>
              <a:defRPr/>
            </a:pPr>
            <a:endParaRPr lang="en-US">
              <a:solidFill>
                <a:srgbClr val="D6ECFF"/>
              </a:solidFill>
            </a:endParaRPr>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latin typeface="Arial" charset="0"/>
                <a:ea typeface="+mn-ea"/>
                <a:cs typeface="+mn-cs"/>
              </a:defRPr>
            </a:lvl1pPr>
          </a:lstStyle>
          <a:p>
            <a:pPr fontAlgn="base">
              <a:spcBef>
                <a:spcPct val="0"/>
              </a:spcBef>
              <a:spcAft>
                <a:spcPct val="0"/>
              </a:spcAft>
              <a:defRPr/>
            </a:pPr>
            <a:endParaRPr lang="en-US">
              <a:solidFill>
                <a:srgbClr val="D6ECFF"/>
              </a:solidFill>
            </a:endParaRPr>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ea typeface="ＭＳ Ｐゴシック" charset="-128"/>
              </a:defRPr>
            </a:lvl1pPr>
          </a:lstStyle>
          <a:p>
            <a:pPr fontAlgn="base">
              <a:spcBef>
                <a:spcPct val="0"/>
              </a:spcBef>
              <a:spcAft>
                <a:spcPct val="0"/>
              </a:spcAft>
              <a:defRPr/>
            </a:pPr>
            <a:fld id="{F96F6CC3-3EAA-4AA1-9DF5-C49126AA64AD}" type="slidenum">
              <a:rPr lang="en-US">
                <a:solidFill>
                  <a:srgbClr val="D6ECFF"/>
                </a:solidFill>
                <a:latin typeface="Arial" pitchFamily="34" charset="0"/>
              </a:rPr>
              <a:pPr fontAlgn="base">
                <a:spcBef>
                  <a:spcPct val="0"/>
                </a:spcBef>
                <a:spcAft>
                  <a:spcPct val="0"/>
                </a:spcAft>
                <a:defRPr/>
              </a:pPr>
              <a:t>‹#›</a:t>
            </a:fld>
            <a:endParaRPr lang="en-US">
              <a:solidFill>
                <a:srgbClr val="D6ECFF"/>
              </a:solidFill>
              <a:latin typeface="Arial" pitchFamily="34" charset="0"/>
            </a:endParaRPr>
          </a:p>
        </p:txBody>
      </p:sp>
    </p:spTree>
    <p:extLst>
      <p:ext uri="{BB962C8B-B14F-4D97-AF65-F5344CB8AC3E}">
        <p14:creationId xmlns:p14="http://schemas.microsoft.com/office/powerpoint/2010/main" val="41738408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0" fontAlgn="base" hangingPunct="0">
        <a:spcBef>
          <a:spcPct val="0"/>
        </a:spcBef>
        <a:spcAft>
          <a:spcPct val="0"/>
        </a:spcAft>
        <a:defRPr sz="4000" kern="1200" spc="-100">
          <a:solidFill>
            <a:srgbClr val="C1EEFF"/>
          </a:solidFill>
          <a:latin typeface="+mj-lt"/>
          <a:ea typeface="ＭＳ Ｐゴシック" pitchFamily="1" charset="-128"/>
          <a:cs typeface="ＭＳ Ｐゴシック" pitchFamily="28" charset="-128"/>
        </a:defRPr>
      </a:lvl1pPr>
      <a:lvl2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2pPr>
      <a:lvl3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3pPr>
      <a:lvl4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4pPr>
      <a:lvl5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5pPr>
      <a:lvl6pPr marL="457200" algn="l" rtl="0" fontAlgn="base">
        <a:spcBef>
          <a:spcPct val="0"/>
        </a:spcBef>
        <a:spcAft>
          <a:spcPct val="0"/>
        </a:spcAft>
        <a:defRPr sz="4000">
          <a:solidFill>
            <a:srgbClr val="C1EEFF"/>
          </a:solidFill>
          <a:latin typeface="Consolas" pitchFamily="1" charset="0"/>
          <a:ea typeface="ＭＳ Ｐゴシック" pitchFamily="1" charset="-128"/>
        </a:defRPr>
      </a:lvl6pPr>
      <a:lvl7pPr marL="914400" algn="l" rtl="0" fontAlgn="base">
        <a:spcBef>
          <a:spcPct val="0"/>
        </a:spcBef>
        <a:spcAft>
          <a:spcPct val="0"/>
        </a:spcAft>
        <a:defRPr sz="4000">
          <a:solidFill>
            <a:srgbClr val="C1EEFF"/>
          </a:solidFill>
          <a:latin typeface="Consolas" pitchFamily="1" charset="0"/>
          <a:ea typeface="ＭＳ Ｐゴシック" pitchFamily="1" charset="-128"/>
        </a:defRPr>
      </a:lvl7pPr>
      <a:lvl8pPr marL="1371600" algn="l" rtl="0" fontAlgn="base">
        <a:spcBef>
          <a:spcPct val="0"/>
        </a:spcBef>
        <a:spcAft>
          <a:spcPct val="0"/>
        </a:spcAft>
        <a:defRPr sz="4000">
          <a:solidFill>
            <a:srgbClr val="C1EEFF"/>
          </a:solidFill>
          <a:latin typeface="Consolas" pitchFamily="1" charset="0"/>
          <a:ea typeface="ＭＳ Ｐゴシック" pitchFamily="1" charset="-128"/>
        </a:defRPr>
      </a:lvl8pPr>
      <a:lvl9pPr marL="1828800" algn="l" rtl="0" fontAlgn="base">
        <a:spcBef>
          <a:spcPct val="0"/>
        </a:spcBef>
        <a:spcAft>
          <a:spcPct val="0"/>
        </a:spcAft>
        <a:defRPr sz="4000">
          <a:solidFill>
            <a:srgbClr val="C1EEFF"/>
          </a:solidFill>
          <a:latin typeface="Consolas" pitchFamily="1" charset="0"/>
          <a:ea typeface="ＭＳ Ｐゴシック" pitchFamily="1" charset="-128"/>
        </a:defRPr>
      </a:lvl9pPr>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mn-lt"/>
          <a:ea typeface="ＭＳ Ｐゴシック" pitchFamily="1" charset="-128"/>
          <a:cs typeface="ＭＳ Ｐゴシック" pitchFamily="28" charset="-128"/>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mn-lt"/>
          <a:ea typeface="ＭＳ Ｐゴシック" pitchFamily="1" charset="-128"/>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ＭＳ Ｐゴシック" pitchFamily="1" charset="-128"/>
          <a:cs typeface="+mn-cs"/>
        </a:defRPr>
      </a:lvl3pPr>
      <a:lvl4pPr marL="1260475" indent="-228600" algn="l" rtl="0" eaLnBrk="0" fontAlgn="base" hangingPunct="0">
        <a:spcBef>
          <a:spcPct val="20000"/>
        </a:spcBef>
        <a:spcAft>
          <a:spcPct val="0"/>
        </a:spcAft>
        <a:buClr>
          <a:srgbClr val="FEB80A"/>
        </a:buClr>
        <a:buFont typeface="Wingdings 3" pitchFamily="18" charset="2"/>
        <a:buChar char=""/>
        <a:defRPr sz="2200" kern="1200">
          <a:solidFill>
            <a:schemeClr val="tx1"/>
          </a:solidFill>
          <a:latin typeface="+mn-lt"/>
          <a:ea typeface="ＭＳ Ｐゴシック" pitchFamily="1" charset="-128"/>
          <a:cs typeface="+mn-cs"/>
        </a:defRPr>
      </a:lvl4pPr>
      <a:lvl5pPr marL="1481138" indent="-209550"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ＭＳ Ｐゴシック" pitchFamily="1"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412751" y="681039"/>
            <a:ext cx="61383"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5" name="Rectangle 14"/>
          <p:cNvSpPr/>
          <p:nvPr/>
        </p:nvSpPr>
        <p:spPr>
          <a:xfrm>
            <a:off x="357718" y="681039"/>
            <a:ext cx="381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6" name="Rectangle 15"/>
          <p:cNvSpPr/>
          <p:nvPr/>
        </p:nvSpPr>
        <p:spPr>
          <a:xfrm>
            <a:off x="332318" y="681039"/>
            <a:ext cx="12700"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17" name="Rectangle 16"/>
          <p:cNvSpPr/>
          <p:nvPr/>
        </p:nvSpPr>
        <p:spPr>
          <a:xfrm>
            <a:off x="296333" y="681039"/>
            <a:ext cx="10584"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22" name="Title Placeholder 21"/>
          <p:cNvSpPr>
            <a:spLocks noGrp="1"/>
          </p:cNvSpPr>
          <p:nvPr>
            <p:ph type="title"/>
          </p:nvPr>
        </p:nvSpPr>
        <p:spPr>
          <a:xfrm>
            <a:off x="1219200" y="512763"/>
            <a:ext cx="10363200" cy="914400"/>
          </a:xfrm>
          <a:prstGeom prst="rect">
            <a:avLst/>
          </a:prstGeom>
        </p:spPr>
        <p:txBody>
          <a:bodyPr vert="horz" anchor="t">
            <a:noAutofit/>
          </a:bodyPr>
          <a:lstStyle/>
          <a:p>
            <a:r>
              <a:rPr lang="en-US" smtClean="0"/>
              <a:t>Click to edit Master title style</a:t>
            </a:r>
            <a:endParaRPr lang="en-US"/>
          </a:p>
        </p:txBody>
      </p:sp>
      <p:sp>
        <p:nvSpPr>
          <p:cNvPr id="1031" name="Text Placeholder 12"/>
          <p:cNvSpPr>
            <a:spLocks noGrp="1"/>
          </p:cNvSpPr>
          <p:nvPr>
            <p:ph type="body" idx="1"/>
          </p:nvPr>
        </p:nvSpPr>
        <p:spPr bwMode="auto">
          <a:xfrm>
            <a:off x="1219200" y="1784350"/>
            <a:ext cx="103632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latin typeface="Arial" charset="0"/>
                <a:ea typeface="+mn-ea"/>
                <a:cs typeface="+mn-cs"/>
              </a:defRPr>
            </a:lvl1pPr>
          </a:lstStyle>
          <a:p>
            <a:pPr fontAlgn="base">
              <a:spcBef>
                <a:spcPct val="0"/>
              </a:spcBef>
              <a:spcAft>
                <a:spcPct val="0"/>
              </a:spcAft>
              <a:defRPr/>
            </a:pPr>
            <a:endParaRPr lang="en-US">
              <a:solidFill>
                <a:srgbClr val="D6ECFF"/>
              </a:solidFill>
            </a:endParaRPr>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latin typeface="Arial" charset="0"/>
                <a:ea typeface="+mn-ea"/>
                <a:cs typeface="+mn-cs"/>
              </a:defRPr>
            </a:lvl1pPr>
          </a:lstStyle>
          <a:p>
            <a:pPr fontAlgn="base">
              <a:spcBef>
                <a:spcPct val="0"/>
              </a:spcBef>
              <a:spcAft>
                <a:spcPct val="0"/>
              </a:spcAft>
              <a:defRPr/>
            </a:pPr>
            <a:endParaRPr lang="en-US">
              <a:solidFill>
                <a:srgbClr val="D6ECFF"/>
              </a:solidFill>
            </a:endParaRPr>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ea typeface="ＭＳ Ｐゴシック" charset="-128"/>
              </a:defRPr>
            </a:lvl1pPr>
          </a:lstStyle>
          <a:p>
            <a:pPr fontAlgn="base">
              <a:spcBef>
                <a:spcPct val="0"/>
              </a:spcBef>
              <a:spcAft>
                <a:spcPct val="0"/>
              </a:spcAft>
              <a:defRPr/>
            </a:pPr>
            <a:fld id="{F96F6CC3-3EAA-4AA1-9DF5-C49126AA64AD}" type="slidenum">
              <a:rPr lang="en-US">
                <a:solidFill>
                  <a:srgbClr val="D6ECFF"/>
                </a:solidFill>
                <a:latin typeface="Arial" pitchFamily="34" charset="0"/>
              </a:rPr>
              <a:pPr fontAlgn="base">
                <a:spcBef>
                  <a:spcPct val="0"/>
                </a:spcBef>
                <a:spcAft>
                  <a:spcPct val="0"/>
                </a:spcAft>
                <a:defRPr/>
              </a:pPr>
              <a:t>‹#›</a:t>
            </a:fld>
            <a:endParaRPr lang="en-US">
              <a:solidFill>
                <a:srgbClr val="D6ECFF"/>
              </a:solidFill>
              <a:latin typeface="Arial" pitchFamily="34" charset="0"/>
            </a:endParaRPr>
          </a:p>
        </p:txBody>
      </p:sp>
    </p:spTree>
    <p:extLst>
      <p:ext uri="{BB962C8B-B14F-4D97-AF65-F5344CB8AC3E}">
        <p14:creationId xmlns:p14="http://schemas.microsoft.com/office/powerpoint/2010/main" val="195305537"/>
      </p:ext>
    </p:extLst>
  </p:cSld>
  <p:clrMap bg1="dk1" tx1="lt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rtl="0" eaLnBrk="0" fontAlgn="base" hangingPunct="0">
        <a:spcBef>
          <a:spcPct val="0"/>
        </a:spcBef>
        <a:spcAft>
          <a:spcPct val="0"/>
        </a:spcAft>
        <a:defRPr sz="4000" kern="1200" spc="-100">
          <a:solidFill>
            <a:srgbClr val="C1EEFF"/>
          </a:solidFill>
          <a:latin typeface="+mj-lt"/>
          <a:ea typeface="ＭＳ Ｐゴシック" pitchFamily="1" charset="-128"/>
          <a:cs typeface="ＭＳ Ｐゴシック" pitchFamily="28" charset="-128"/>
        </a:defRPr>
      </a:lvl1pPr>
      <a:lvl2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2pPr>
      <a:lvl3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3pPr>
      <a:lvl4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4pPr>
      <a:lvl5pPr algn="l" rtl="0" eaLnBrk="0" fontAlgn="base" hangingPunct="0">
        <a:spcBef>
          <a:spcPct val="0"/>
        </a:spcBef>
        <a:spcAft>
          <a:spcPct val="0"/>
        </a:spcAft>
        <a:defRPr sz="4000">
          <a:solidFill>
            <a:srgbClr val="C1EEFF"/>
          </a:solidFill>
          <a:latin typeface="Consolas" pitchFamily="1" charset="0"/>
          <a:ea typeface="ＭＳ Ｐゴシック" pitchFamily="1" charset="-128"/>
          <a:cs typeface="ＭＳ Ｐゴシック" pitchFamily="28" charset="-128"/>
        </a:defRPr>
      </a:lvl5pPr>
      <a:lvl6pPr marL="457200" algn="l" rtl="0" fontAlgn="base">
        <a:spcBef>
          <a:spcPct val="0"/>
        </a:spcBef>
        <a:spcAft>
          <a:spcPct val="0"/>
        </a:spcAft>
        <a:defRPr sz="4000">
          <a:solidFill>
            <a:srgbClr val="C1EEFF"/>
          </a:solidFill>
          <a:latin typeface="Consolas" pitchFamily="1" charset="0"/>
          <a:ea typeface="ＭＳ Ｐゴシック" pitchFamily="1" charset="-128"/>
        </a:defRPr>
      </a:lvl6pPr>
      <a:lvl7pPr marL="914400" algn="l" rtl="0" fontAlgn="base">
        <a:spcBef>
          <a:spcPct val="0"/>
        </a:spcBef>
        <a:spcAft>
          <a:spcPct val="0"/>
        </a:spcAft>
        <a:defRPr sz="4000">
          <a:solidFill>
            <a:srgbClr val="C1EEFF"/>
          </a:solidFill>
          <a:latin typeface="Consolas" pitchFamily="1" charset="0"/>
          <a:ea typeface="ＭＳ Ｐゴシック" pitchFamily="1" charset="-128"/>
        </a:defRPr>
      </a:lvl7pPr>
      <a:lvl8pPr marL="1371600" algn="l" rtl="0" fontAlgn="base">
        <a:spcBef>
          <a:spcPct val="0"/>
        </a:spcBef>
        <a:spcAft>
          <a:spcPct val="0"/>
        </a:spcAft>
        <a:defRPr sz="4000">
          <a:solidFill>
            <a:srgbClr val="C1EEFF"/>
          </a:solidFill>
          <a:latin typeface="Consolas" pitchFamily="1" charset="0"/>
          <a:ea typeface="ＭＳ Ｐゴシック" pitchFamily="1" charset="-128"/>
        </a:defRPr>
      </a:lvl8pPr>
      <a:lvl9pPr marL="1828800" algn="l" rtl="0" fontAlgn="base">
        <a:spcBef>
          <a:spcPct val="0"/>
        </a:spcBef>
        <a:spcAft>
          <a:spcPct val="0"/>
        </a:spcAft>
        <a:defRPr sz="4000">
          <a:solidFill>
            <a:srgbClr val="C1EEFF"/>
          </a:solidFill>
          <a:latin typeface="Consolas" pitchFamily="1" charset="0"/>
          <a:ea typeface="ＭＳ Ｐゴシック" pitchFamily="1" charset="-128"/>
        </a:defRPr>
      </a:lvl9pPr>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mn-lt"/>
          <a:ea typeface="ＭＳ Ｐゴシック" pitchFamily="1" charset="-128"/>
          <a:cs typeface="ＭＳ Ｐゴシック" pitchFamily="28" charset="-128"/>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mn-lt"/>
          <a:ea typeface="ＭＳ Ｐゴシック" pitchFamily="1" charset="-128"/>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ＭＳ Ｐゴシック" pitchFamily="1" charset="-128"/>
          <a:cs typeface="+mn-cs"/>
        </a:defRPr>
      </a:lvl3pPr>
      <a:lvl4pPr marL="1260475" indent="-228600" algn="l" rtl="0" eaLnBrk="0" fontAlgn="base" hangingPunct="0">
        <a:spcBef>
          <a:spcPct val="20000"/>
        </a:spcBef>
        <a:spcAft>
          <a:spcPct val="0"/>
        </a:spcAft>
        <a:buClr>
          <a:srgbClr val="FEB80A"/>
        </a:buClr>
        <a:buFont typeface="Wingdings 3" pitchFamily="18" charset="2"/>
        <a:buChar char=""/>
        <a:defRPr sz="2200" kern="1200">
          <a:solidFill>
            <a:schemeClr val="tx1"/>
          </a:solidFill>
          <a:latin typeface="+mn-lt"/>
          <a:ea typeface="ＭＳ Ｐゴシック" pitchFamily="1" charset="-128"/>
          <a:cs typeface="+mn-cs"/>
        </a:defRPr>
      </a:lvl4pPr>
      <a:lvl5pPr marL="1481138" indent="-209550"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ＭＳ Ｐゴシック" pitchFamily="1"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Seizure Disorders</a:t>
            </a:r>
            <a:endParaRPr lang="en-US" dirty="0"/>
          </a:p>
        </p:txBody>
      </p:sp>
      <p:sp>
        <p:nvSpPr>
          <p:cNvPr id="3" name="Subtitle 2"/>
          <p:cNvSpPr>
            <a:spLocks noGrp="1"/>
          </p:cNvSpPr>
          <p:nvPr>
            <p:ph type="subTitle" idx="1"/>
          </p:nvPr>
        </p:nvSpPr>
        <p:spPr/>
        <p:txBody>
          <a:bodyPr/>
          <a:lstStyle/>
          <a:p>
            <a:r>
              <a:rPr lang="en-US" dirty="0" smtClean="0"/>
              <a:t>Mb.Ch.B IV  Term 1, 2015</a:t>
            </a:r>
          </a:p>
          <a:p>
            <a:r>
              <a:rPr lang="en-US" dirty="0" smtClean="0"/>
              <a:t>Dr. J. Aluvaala</a:t>
            </a:r>
            <a:endParaRPr lang="en-US" dirty="0"/>
          </a:p>
        </p:txBody>
      </p:sp>
    </p:spTree>
    <p:extLst>
      <p:ext uri="{BB962C8B-B14F-4D97-AF65-F5344CB8AC3E}">
        <p14:creationId xmlns:p14="http://schemas.microsoft.com/office/powerpoint/2010/main" val="2534714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2" name="Picture 7"/>
          <p:cNvPicPr>
            <a:picLocks noChangeAspect="1"/>
          </p:cNvPicPr>
          <p:nvPr/>
        </p:nvPicPr>
        <p:blipFill>
          <a:blip r:embed="rId3" cstate="print"/>
          <a:srcRect/>
          <a:stretch>
            <a:fillRect/>
          </a:stretch>
        </p:blipFill>
        <p:spPr bwMode="auto">
          <a:xfrm>
            <a:off x="3733800" y="685800"/>
            <a:ext cx="4725988" cy="5638800"/>
          </a:xfrm>
          <a:prstGeom prst="rect">
            <a:avLst/>
          </a:prstGeom>
          <a:noFill/>
          <a:ln w="9525">
            <a:noFill/>
            <a:miter lim="800000"/>
            <a:headEnd/>
            <a:tailEnd/>
          </a:ln>
        </p:spPr>
      </p:pic>
      <p:sp>
        <p:nvSpPr>
          <p:cNvPr id="5" name="Oval 4"/>
          <p:cNvSpPr/>
          <p:nvPr/>
        </p:nvSpPr>
        <p:spPr>
          <a:xfrm>
            <a:off x="4114800" y="2743200"/>
            <a:ext cx="1676400" cy="1600200"/>
          </a:xfrm>
          <a:prstGeom prst="ellipse">
            <a:avLst/>
          </a:prstGeom>
          <a:no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6" name="Explosion 2 5"/>
          <p:cNvSpPr/>
          <p:nvPr/>
        </p:nvSpPr>
        <p:spPr>
          <a:xfrm>
            <a:off x="5105400" y="3276600"/>
            <a:ext cx="533400" cy="304800"/>
          </a:xfrm>
          <a:prstGeom prst="irregularSeal2">
            <a:avLst/>
          </a:prstGeom>
          <a:solidFill>
            <a:schemeClr val="accent6">
              <a:lumMod val="50000"/>
            </a:schemeClr>
          </a:solidFill>
          <a:ln>
            <a:solidFill>
              <a:schemeClr val="accent6">
                <a:lumMod val="90000"/>
              </a:schemeClr>
            </a:solid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7" name="Curved Down Arrow 6"/>
          <p:cNvSpPr/>
          <p:nvPr/>
        </p:nvSpPr>
        <p:spPr>
          <a:xfrm rot="10387658">
            <a:off x="4267201" y="3660775"/>
            <a:ext cx="1338263" cy="533400"/>
          </a:xfrm>
          <a:prstGeom prst="curvedDownArrow">
            <a:avLst/>
          </a:prstGeom>
          <a:ln>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3" name="Curved Down Arrow 12"/>
          <p:cNvSpPr/>
          <p:nvPr/>
        </p:nvSpPr>
        <p:spPr>
          <a:xfrm>
            <a:off x="5254626" y="2513014"/>
            <a:ext cx="2517775" cy="687387"/>
          </a:xfrm>
          <a:prstGeom prst="curvedDownArrow">
            <a:avLst/>
          </a:prstGeom>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8" name="Oval 7"/>
          <p:cNvSpPr/>
          <p:nvPr/>
        </p:nvSpPr>
        <p:spPr>
          <a:xfrm>
            <a:off x="6477000" y="2743200"/>
            <a:ext cx="1676400" cy="1600200"/>
          </a:xfrm>
          <a:prstGeom prst="ellipse">
            <a:avLst/>
          </a:prstGeom>
          <a:no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33404345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nodeType="afterGroup">
                            <p:stCondLst>
                              <p:cond delay="1000"/>
                            </p:stCondLst>
                            <p:childTnLst>
                              <p:par>
                                <p:cTn id="18" presetID="26" presetClass="emph" presetSubtype="0" repeatCount="indefinite" fill="hold" nodeType="afterEffect">
                                  <p:stCondLst>
                                    <p:cond delay="0"/>
                                  </p:stCondLst>
                                  <p:childTnLst>
                                    <p:animEffect transition="out" filter="fade">
                                      <p:cBhvr>
                                        <p:cTn id="19" dur="500" tmFilter="0, 0; .2, .5; .8, .5; 1, 0"/>
                                        <p:tgtEl>
                                          <p:spTgt spid="5"/>
                                        </p:tgtEl>
                                      </p:cBhvr>
                                    </p:animEffect>
                                    <p:animScale>
                                      <p:cBhvr>
                                        <p:cTn id="20" dur="250" autoRev="1" fill="hold"/>
                                        <p:tgtEl>
                                          <p:spTgt spid="5"/>
                                        </p:tgtEl>
                                      </p:cBhvr>
                                      <p:by x="105000" y="105000"/>
                                    </p:animScale>
                                  </p:childTnLst>
                                </p:cTn>
                              </p:par>
                            </p:childTnLst>
                          </p:cTn>
                        </p:par>
                        <p:par>
                          <p:cTn id="21" fill="hold" nodeType="afterGroup">
                            <p:stCondLst>
                              <p:cond delay="1500"/>
                            </p:stCondLst>
                            <p:childTnLst>
                              <p:par>
                                <p:cTn id="22" presetID="3" presetClass="exit" presetSubtype="5" fill="hold" grpId="1" nodeType="afterEffect">
                                  <p:stCondLst>
                                    <p:cond delay="0"/>
                                  </p:stCondLst>
                                  <p:childTnLst>
                                    <p:animEffect transition="out" filter="blinds(vertical)">
                                      <p:cBhvr>
                                        <p:cTn id="23" dur="2000"/>
                                        <p:tgtEl>
                                          <p:spTgt spid="7"/>
                                        </p:tgtEl>
                                      </p:cBhvr>
                                    </p:animEffect>
                                    <p:set>
                                      <p:cBhvr>
                                        <p:cTn id="24" dur="1" fill="hold">
                                          <p:stCondLst>
                                            <p:cond delay="1999"/>
                                          </p:stCondLst>
                                        </p:cTn>
                                        <p:tgtEl>
                                          <p:spTgt spid="7"/>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par>
                          <p:cTn id="30" fill="hold" nodeType="afterGroup">
                            <p:stCondLst>
                              <p:cond delay="500"/>
                            </p:stCondLst>
                            <p:childTnLst>
                              <p:par>
                                <p:cTn id="31" presetID="10" presetClass="entr" presetSubtype="0"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par>
                          <p:cTn id="34" fill="hold" nodeType="afterGroup">
                            <p:stCondLst>
                              <p:cond delay="1000"/>
                            </p:stCondLst>
                            <p:childTnLst>
                              <p:par>
                                <p:cTn id="35" presetID="26" presetClass="emph" presetSubtype="0" repeatCount="indefinite" fill="hold" nodeType="afterEffect">
                                  <p:stCondLst>
                                    <p:cond delay="0"/>
                                  </p:stCondLst>
                                  <p:childTnLst>
                                    <p:animEffect transition="out" filter="fade">
                                      <p:cBhvr>
                                        <p:cTn id="36" dur="500" tmFilter="0, 0; .2, .5; .8, .5; 1, 0"/>
                                        <p:tgtEl>
                                          <p:spTgt spid="8"/>
                                        </p:tgtEl>
                                      </p:cBhvr>
                                    </p:animEffect>
                                    <p:animScale>
                                      <p:cBhvr>
                                        <p:cTn id="3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Generalised</a:t>
            </a:r>
            <a:endParaRPr lang="en-US" dirty="0"/>
          </a:p>
        </p:txBody>
      </p:sp>
      <p:sp>
        <p:nvSpPr>
          <p:cNvPr id="3" name="Content Placeholder 2"/>
          <p:cNvSpPr>
            <a:spLocks noGrp="1"/>
          </p:cNvSpPr>
          <p:nvPr>
            <p:ph idx="1"/>
          </p:nvPr>
        </p:nvSpPr>
        <p:spPr/>
        <p:txBody>
          <a:bodyPr numCol="2">
            <a:normAutofit/>
          </a:bodyPr>
          <a:lstStyle/>
          <a:p>
            <a:pPr>
              <a:lnSpc>
                <a:spcPct val="70000"/>
              </a:lnSpc>
              <a:buNone/>
            </a:pPr>
            <a:r>
              <a:rPr lang="en-US" b="1" dirty="0" smtClean="0">
                <a:ea typeface="ＭＳ Ｐゴシック" pitchFamily="34" charset="-128"/>
              </a:rPr>
              <a:t>Tonic-clonic</a:t>
            </a:r>
            <a:r>
              <a:rPr lang="en-US" dirty="0" smtClean="0">
                <a:ea typeface="ＭＳ Ｐゴシック" pitchFamily="34" charset="-128"/>
              </a:rPr>
              <a:t> (in any combination)</a:t>
            </a:r>
          </a:p>
          <a:p>
            <a:pPr>
              <a:lnSpc>
                <a:spcPct val="70000"/>
              </a:lnSpc>
              <a:buNone/>
            </a:pPr>
            <a:r>
              <a:rPr lang="en-US" b="1" dirty="0" smtClean="0">
                <a:ea typeface="ＭＳ Ｐゴシック" pitchFamily="34" charset="-128"/>
              </a:rPr>
              <a:t>Absence</a:t>
            </a:r>
            <a:r>
              <a:rPr lang="en-US" dirty="0" smtClean="0">
                <a:ea typeface="ＭＳ Ｐゴシック" pitchFamily="34" charset="-128"/>
              </a:rPr>
              <a:t>      	</a:t>
            </a:r>
          </a:p>
          <a:p>
            <a:pPr>
              <a:lnSpc>
                <a:spcPct val="70000"/>
              </a:lnSpc>
              <a:buNone/>
            </a:pPr>
            <a:r>
              <a:rPr lang="en-US" dirty="0" smtClean="0">
                <a:ea typeface="ＭＳ Ｐゴシック" pitchFamily="34" charset="-128"/>
              </a:rPr>
              <a:t>	- Typical  </a:t>
            </a:r>
          </a:p>
          <a:p>
            <a:pPr>
              <a:lnSpc>
                <a:spcPct val="70000"/>
              </a:lnSpc>
              <a:buNone/>
            </a:pPr>
            <a:r>
              <a:rPr lang="en-US" dirty="0" smtClean="0">
                <a:ea typeface="ＭＳ Ｐゴシック" pitchFamily="34" charset="-128"/>
              </a:rPr>
              <a:t>	- Atypical  </a:t>
            </a:r>
          </a:p>
          <a:p>
            <a:pPr>
              <a:lnSpc>
                <a:spcPct val="70000"/>
              </a:lnSpc>
              <a:buNone/>
            </a:pPr>
            <a:r>
              <a:rPr lang="en-US" dirty="0" smtClean="0">
                <a:ea typeface="ＭＳ Ｐゴシック" pitchFamily="34" charset="-128"/>
              </a:rPr>
              <a:t>	- Absence with special features</a:t>
            </a:r>
          </a:p>
          <a:p>
            <a:pPr>
              <a:lnSpc>
                <a:spcPct val="70000"/>
              </a:lnSpc>
              <a:buNone/>
            </a:pPr>
            <a:r>
              <a:rPr lang="en-US" dirty="0" smtClean="0">
                <a:ea typeface="ＭＳ Ｐゴシック" pitchFamily="34" charset="-128"/>
              </a:rPr>
              <a:t>    	    	Myoclonic absence</a:t>
            </a:r>
          </a:p>
          <a:p>
            <a:pPr>
              <a:lnSpc>
                <a:spcPct val="70000"/>
              </a:lnSpc>
              <a:buNone/>
            </a:pPr>
            <a:r>
              <a:rPr lang="en-US" dirty="0" smtClean="0">
                <a:ea typeface="ＭＳ Ｐゴシック" pitchFamily="34" charset="-128"/>
              </a:rPr>
              <a:t>    		Eyelid </a:t>
            </a:r>
            <a:r>
              <a:rPr lang="en-US" dirty="0" err="1" smtClean="0">
                <a:ea typeface="ＭＳ Ｐゴシック" pitchFamily="34" charset="-128"/>
              </a:rPr>
              <a:t>myoclonia</a:t>
            </a:r>
            <a:endParaRPr lang="en-US" dirty="0" smtClean="0">
              <a:ea typeface="ＭＳ Ｐゴシック" pitchFamily="34" charset="-128"/>
            </a:endParaRPr>
          </a:p>
          <a:p>
            <a:pPr>
              <a:lnSpc>
                <a:spcPct val="70000"/>
              </a:lnSpc>
              <a:buNone/>
            </a:pPr>
            <a:endParaRPr lang="en-US" dirty="0" smtClean="0">
              <a:ea typeface="ＭＳ Ｐゴシック" pitchFamily="34" charset="-128"/>
            </a:endParaRPr>
          </a:p>
          <a:p>
            <a:pPr>
              <a:lnSpc>
                <a:spcPct val="70000"/>
              </a:lnSpc>
              <a:buNone/>
            </a:pPr>
            <a:endParaRPr lang="en-US" dirty="0">
              <a:ea typeface="ＭＳ Ｐゴシック" pitchFamily="34" charset="-128"/>
            </a:endParaRPr>
          </a:p>
          <a:p>
            <a:pPr>
              <a:lnSpc>
                <a:spcPct val="70000"/>
              </a:lnSpc>
              <a:buNone/>
            </a:pPr>
            <a:endParaRPr lang="en-US" dirty="0" smtClean="0">
              <a:ea typeface="ＭＳ Ｐゴシック" pitchFamily="34" charset="-128"/>
            </a:endParaRPr>
          </a:p>
          <a:p>
            <a:pPr>
              <a:lnSpc>
                <a:spcPct val="70000"/>
              </a:lnSpc>
              <a:buNone/>
            </a:pPr>
            <a:r>
              <a:rPr lang="en-US" b="1" dirty="0" smtClean="0">
                <a:ea typeface="ＭＳ Ｐゴシック" pitchFamily="34" charset="-128"/>
              </a:rPr>
              <a:t>Myoclonic </a:t>
            </a:r>
            <a:r>
              <a:rPr lang="en-US" dirty="0" smtClean="0">
                <a:ea typeface="ＭＳ Ｐゴシック" pitchFamily="34" charset="-128"/>
              </a:rPr>
              <a:t>	</a:t>
            </a:r>
          </a:p>
          <a:p>
            <a:pPr>
              <a:lnSpc>
                <a:spcPct val="70000"/>
              </a:lnSpc>
              <a:buNone/>
            </a:pPr>
            <a:r>
              <a:rPr lang="en-US" dirty="0" smtClean="0">
                <a:ea typeface="ＭＳ Ｐゴシック" pitchFamily="34" charset="-128"/>
              </a:rPr>
              <a:t>	-  Myoclonic</a:t>
            </a:r>
          </a:p>
          <a:p>
            <a:pPr>
              <a:lnSpc>
                <a:spcPct val="70000"/>
              </a:lnSpc>
              <a:buNone/>
            </a:pPr>
            <a:r>
              <a:rPr lang="en-US" dirty="0" smtClean="0">
                <a:ea typeface="ＭＳ Ｐゴシック" pitchFamily="34" charset="-128"/>
              </a:rPr>
              <a:t>	-  Myoclonic atonic</a:t>
            </a:r>
          </a:p>
          <a:p>
            <a:pPr>
              <a:lnSpc>
                <a:spcPct val="70000"/>
              </a:lnSpc>
              <a:buNone/>
            </a:pPr>
            <a:r>
              <a:rPr lang="en-US" dirty="0" smtClean="0">
                <a:ea typeface="ＭＳ Ｐゴシック" pitchFamily="34" charset="-128"/>
              </a:rPr>
              <a:t>	-  Myoclonic tonic</a:t>
            </a:r>
          </a:p>
          <a:p>
            <a:pPr>
              <a:lnSpc>
                <a:spcPct val="70000"/>
              </a:lnSpc>
              <a:buNone/>
            </a:pPr>
            <a:endParaRPr lang="en-US" sz="1000" dirty="0" smtClean="0">
              <a:ea typeface="ＭＳ Ｐゴシック" pitchFamily="34" charset="-128"/>
            </a:endParaRPr>
          </a:p>
          <a:p>
            <a:pPr>
              <a:lnSpc>
                <a:spcPct val="70000"/>
              </a:lnSpc>
              <a:buNone/>
            </a:pPr>
            <a:r>
              <a:rPr lang="en-US" b="1" dirty="0" smtClean="0">
                <a:ea typeface="ＭＳ Ｐゴシック" pitchFamily="34" charset="-128"/>
              </a:rPr>
              <a:t>Clonic</a:t>
            </a:r>
          </a:p>
          <a:p>
            <a:pPr>
              <a:lnSpc>
                <a:spcPct val="70000"/>
              </a:lnSpc>
              <a:buNone/>
            </a:pPr>
            <a:r>
              <a:rPr lang="en-US" b="1" dirty="0" smtClean="0">
                <a:ea typeface="ＭＳ Ｐゴシック" pitchFamily="34" charset="-128"/>
              </a:rPr>
              <a:t>Tonic </a:t>
            </a:r>
          </a:p>
          <a:p>
            <a:pPr>
              <a:lnSpc>
                <a:spcPct val="70000"/>
              </a:lnSpc>
              <a:buNone/>
            </a:pPr>
            <a:r>
              <a:rPr lang="en-US" b="1" dirty="0" smtClean="0">
                <a:ea typeface="ＭＳ Ｐゴシック" pitchFamily="34" charset="-128"/>
              </a:rPr>
              <a:t>Atonic</a:t>
            </a:r>
            <a:endParaRPr lang="en-US" b="1" dirty="0"/>
          </a:p>
        </p:txBody>
      </p:sp>
    </p:spTree>
    <p:extLst>
      <p:ext uri="{BB962C8B-B14F-4D97-AF65-F5344CB8AC3E}">
        <p14:creationId xmlns:p14="http://schemas.microsoft.com/office/powerpoint/2010/main" val="3631158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p:cNvPicPr>
            <a:picLocks noChangeAspect="1" noChangeArrowheads="1"/>
          </p:cNvPicPr>
          <p:nvPr/>
        </p:nvPicPr>
        <p:blipFill>
          <a:blip r:embed="rId3" cstate="print"/>
          <a:srcRect/>
          <a:stretch>
            <a:fillRect/>
          </a:stretch>
        </p:blipFill>
        <p:spPr bwMode="auto">
          <a:xfrm>
            <a:off x="4200526" y="762000"/>
            <a:ext cx="4257675" cy="5105400"/>
          </a:xfrm>
          <a:prstGeom prst="rect">
            <a:avLst/>
          </a:prstGeom>
          <a:noFill/>
          <a:ln w="9525">
            <a:noFill/>
            <a:miter lim="800000"/>
            <a:headEnd/>
            <a:tailEnd/>
          </a:ln>
        </p:spPr>
      </p:pic>
      <p:grpSp>
        <p:nvGrpSpPr>
          <p:cNvPr id="2" name="Group 45"/>
          <p:cNvGrpSpPr/>
          <p:nvPr/>
        </p:nvGrpSpPr>
        <p:grpSpPr>
          <a:xfrm>
            <a:off x="5181600" y="1524000"/>
            <a:ext cx="2362200" cy="3429000"/>
            <a:chOff x="3657600" y="1524000"/>
            <a:chExt cx="2362200" cy="3429000"/>
          </a:xfrm>
          <a:effectLst>
            <a:glow rad="228600">
              <a:srgbClr val="7AFF03">
                <a:alpha val="40000"/>
              </a:srgbClr>
            </a:glow>
          </a:effectLst>
        </p:grpSpPr>
        <p:sp>
          <p:nvSpPr>
            <p:cNvPr id="12" name="Arc 11"/>
            <p:cNvSpPr/>
            <p:nvPr/>
          </p:nvSpPr>
          <p:spPr>
            <a:xfrm flipH="1">
              <a:off x="3657600" y="1524000"/>
              <a:ext cx="2362200" cy="1752600"/>
            </a:xfrm>
            <a:prstGeom prst="arc">
              <a:avLst>
                <a:gd name="adj1" fmla="val 6597168"/>
                <a:gd name="adj2" fmla="val 4144606"/>
              </a:avLst>
            </a:prstGeom>
            <a:ln>
              <a:solidFill>
                <a:srgbClr val="5B9A27"/>
              </a:solidFill>
            </a:ln>
          </p:spPr>
          <p:style>
            <a:lnRef idx="2">
              <a:schemeClr val="accent1"/>
            </a:lnRef>
            <a:fillRef idx="0">
              <a:schemeClr val="accent1"/>
            </a:fillRef>
            <a:effectRef idx="1">
              <a:schemeClr val="accent1"/>
            </a:effectRef>
            <a:fontRef idx="minor">
              <a:schemeClr val="tx1"/>
            </a:fontRef>
          </p:style>
          <p:txBody>
            <a:bodyPr anchor="ctr"/>
            <a:lstStyle/>
            <a:p>
              <a:pPr algn="ctr" fontAlgn="base">
                <a:spcBef>
                  <a:spcPct val="0"/>
                </a:spcBef>
                <a:spcAft>
                  <a:spcPct val="0"/>
                </a:spcAft>
                <a:defRPr/>
              </a:pPr>
              <a:endParaRPr lang="en-US" sz="2800">
                <a:solidFill>
                  <a:prstClr val="white"/>
                </a:solidFill>
              </a:endParaRPr>
            </a:p>
          </p:txBody>
        </p:sp>
        <p:sp>
          <p:nvSpPr>
            <p:cNvPr id="15" name="Arc 14"/>
            <p:cNvSpPr/>
            <p:nvPr/>
          </p:nvSpPr>
          <p:spPr>
            <a:xfrm flipH="1">
              <a:off x="3657600" y="3200400"/>
              <a:ext cx="2362200" cy="1752600"/>
            </a:xfrm>
            <a:prstGeom prst="arc">
              <a:avLst>
                <a:gd name="adj1" fmla="val 17319870"/>
                <a:gd name="adj2" fmla="val 14970766"/>
              </a:avLst>
            </a:prstGeom>
            <a:ln>
              <a:solidFill>
                <a:srgbClr val="5B9A27"/>
              </a:solidFill>
            </a:ln>
          </p:spPr>
          <p:style>
            <a:lnRef idx="2">
              <a:schemeClr val="accent1"/>
            </a:lnRef>
            <a:fillRef idx="0">
              <a:schemeClr val="accent1"/>
            </a:fillRef>
            <a:effectRef idx="1">
              <a:schemeClr val="accent1"/>
            </a:effectRef>
            <a:fontRef idx="minor">
              <a:schemeClr val="tx1"/>
            </a:fontRef>
          </p:style>
          <p:txBody>
            <a:bodyPr anchor="ctr"/>
            <a:lstStyle/>
            <a:p>
              <a:pPr algn="ctr" fontAlgn="base">
                <a:spcBef>
                  <a:spcPct val="0"/>
                </a:spcBef>
                <a:spcAft>
                  <a:spcPct val="0"/>
                </a:spcAft>
                <a:defRPr/>
              </a:pPr>
              <a:endParaRPr lang="en-US" sz="2800">
                <a:solidFill>
                  <a:prstClr val="white"/>
                </a:solidFill>
              </a:endParaRPr>
            </a:p>
          </p:txBody>
        </p:sp>
      </p:grpSp>
      <p:sp>
        <p:nvSpPr>
          <p:cNvPr id="7" name="Explosion 2 6"/>
          <p:cNvSpPr/>
          <p:nvPr/>
        </p:nvSpPr>
        <p:spPr>
          <a:xfrm>
            <a:off x="6934200" y="1371600"/>
            <a:ext cx="381000" cy="609600"/>
          </a:xfrm>
          <a:prstGeom prst="irregularSeal2">
            <a:avLst/>
          </a:prstGeom>
          <a:solidFill>
            <a:schemeClr val="accent6">
              <a:lumMod val="50000"/>
            </a:schemeClr>
          </a:solidFill>
          <a:ln>
            <a:solidFill>
              <a:schemeClr val="accent6">
                <a:lumMod val="90000"/>
              </a:schemeClr>
            </a:solid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8" name="Explosion 2 7"/>
          <p:cNvSpPr/>
          <p:nvPr/>
        </p:nvSpPr>
        <p:spPr>
          <a:xfrm>
            <a:off x="5257800" y="4343400"/>
            <a:ext cx="381000" cy="609600"/>
          </a:xfrm>
          <a:prstGeom prst="irregularSeal2">
            <a:avLst/>
          </a:prstGeom>
          <a:solidFill>
            <a:schemeClr val="accent6">
              <a:lumMod val="50000"/>
            </a:schemeClr>
          </a:solidFill>
          <a:ln>
            <a:solidFill>
              <a:schemeClr val="accent6">
                <a:lumMod val="90000"/>
              </a:schemeClr>
            </a:solidFill>
          </a:ln>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7451109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nodeType="afterGroup">
                            <p:stCondLst>
                              <p:cond delay="500"/>
                            </p:stCondLst>
                            <p:childTnLst>
                              <p:par>
                                <p:cTn id="9" presetID="26" presetClass="emph" presetSubtype="0" repeatCount="indefinite" fill="hold" nodeType="afterEffect">
                                  <p:stCondLst>
                                    <p:cond delay="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xit" presetSubtype="0" fill="hold" nodeType="clickEffect">
                                  <p:stCondLst>
                                    <p:cond delay="0"/>
                                  </p:stCondLst>
                                  <p:childTnLst>
                                    <p:animEffect transition="out" filter="fade">
                                      <p:cBhvr>
                                        <p:cTn id="15" dur="500"/>
                                        <p:tgtEl>
                                          <p:spTgt spid="7"/>
                                        </p:tgtEl>
                                      </p:cBhvr>
                                    </p:animEffect>
                                    <p:set>
                                      <p:cBhvr>
                                        <p:cTn id="16" dur="1" fill="hold">
                                          <p:stCondLst>
                                            <p:cond delay="499"/>
                                          </p:stCondLst>
                                        </p:cTn>
                                        <p:tgtEl>
                                          <p:spTgt spid="7"/>
                                        </p:tgtEl>
                                        <p:attrNameLst>
                                          <p:attrName>style.visibility</p:attrName>
                                        </p:attrNameLst>
                                      </p:cBhvr>
                                      <p:to>
                                        <p:strVal val="hidden"/>
                                      </p:to>
                                    </p:set>
                                  </p:childTnLst>
                                </p:cTn>
                              </p:par>
                              <p:par>
                                <p:cTn id="17" presetID="10" presetClass="entr" presetSubtype="0" fill="hold" nodeType="withEffect">
                                  <p:stCondLst>
                                    <p:cond delay="10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History</a:t>
            </a:r>
            <a:endParaRPr lang="en-US" dirty="0"/>
          </a:p>
        </p:txBody>
      </p:sp>
      <p:sp>
        <p:nvSpPr>
          <p:cNvPr id="3" name="Content Placeholder 2"/>
          <p:cNvSpPr>
            <a:spLocks noGrp="1"/>
          </p:cNvSpPr>
          <p:nvPr>
            <p:ph idx="1"/>
          </p:nvPr>
        </p:nvSpPr>
        <p:spPr/>
        <p:txBody>
          <a:bodyPr>
            <a:normAutofit lnSpcReduction="10000"/>
          </a:bodyPr>
          <a:lstStyle/>
          <a:p>
            <a:r>
              <a:rPr lang="en-US" dirty="0" smtClean="0"/>
              <a:t>Description of the spells</a:t>
            </a:r>
          </a:p>
          <a:p>
            <a:pPr lvl="1"/>
            <a:r>
              <a:rPr lang="en-US" sz="2800" dirty="0" smtClean="0"/>
              <a:t>Pre-ictal</a:t>
            </a:r>
          </a:p>
          <a:p>
            <a:pPr lvl="1"/>
            <a:r>
              <a:rPr lang="en-US" sz="2800" dirty="0" smtClean="0"/>
              <a:t>Ictal</a:t>
            </a:r>
          </a:p>
          <a:p>
            <a:pPr lvl="1"/>
            <a:r>
              <a:rPr lang="en-US" sz="2800" dirty="0" smtClean="0"/>
              <a:t>Post-ictal</a:t>
            </a:r>
          </a:p>
          <a:p>
            <a:r>
              <a:rPr lang="en-US" dirty="0" smtClean="0"/>
              <a:t>Frequency of the spells</a:t>
            </a:r>
          </a:p>
          <a:p>
            <a:r>
              <a:rPr lang="en-US" dirty="0" smtClean="0"/>
              <a:t>Precipitating factors; sleep, light, sleep deprivation, febrile illness</a:t>
            </a:r>
          </a:p>
          <a:p>
            <a:r>
              <a:rPr lang="en-US" dirty="0" smtClean="0"/>
              <a:t>Other conditions that may mimic seizures; e.g. sleep disorders</a:t>
            </a:r>
          </a:p>
          <a:p>
            <a:r>
              <a:rPr lang="en-US" dirty="0" smtClean="0"/>
              <a:t>Medication;buspirone (</a:t>
            </a:r>
            <a:r>
              <a:rPr lang="en-US" dirty="0" smtClean="0">
                <a:sym typeface="Symbol" panose="05050102010706020507" pitchFamily="18" charset="2"/>
              </a:rPr>
              <a:t> seizure threshold)</a:t>
            </a:r>
            <a:endParaRPr lang="en-US" dirty="0" smtClean="0"/>
          </a:p>
          <a:p>
            <a:r>
              <a:rPr lang="en-US" dirty="0" smtClean="0"/>
              <a:t>Family history of  epilepsy</a:t>
            </a:r>
          </a:p>
        </p:txBody>
      </p:sp>
    </p:spTree>
    <p:extLst>
      <p:ext uri="{BB962C8B-B14F-4D97-AF65-F5344CB8AC3E}">
        <p14:creationId xmlns:p14="http://schemas.microsoft.com/office/powerpoint/2010/main" val="3822170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History</a:t>
            </a:r>
            <a:endParaRPr lang="en-US" dirty="0"/>
          </a:p>
        </p:txBody>
      </p:sp>
      <p:sp>
        <p:nvSpPr>
          <p:cNvPr id="3" name="Content Placeholder 2"/>
          <p:cNvSpPr>
            <a:spLocks noGrp="1"/>
          </p:cNvSpPr>
          <p:nvPr>
            <p:ph idx="1"/>
          </p:nvPr>
        </p:nvSpPr>
        <p:spPr/>
        <p:txBody>
          <a:bodyPr>
            <a:normAutofit/>
          </a:bodyPr>
          <a:lstStyle/>
          <a:p>
            <a:r>
              <a:rPr lang="en-US" sz="3200" dirty="0" smtClean="0"/>
              <a:t>Features suggestive of seizure activity</a:t>
            </a:r>
          </a:p>
          <a:p>
            <a:pPr lvl="1"/>
            <a:r>
              <a:rPr lang="en-US" sz="2800" dirty="0" smtClean="0"/>
              <a:t>No response to touch</a:t>
            </a:r>
          </a:p>
          <a:p>
            <a:pPr lvl="1"/>
            <a:r>
              <a:rPr lang="en-US" sz="2800" dirty="0" smtClean="0"/>
              <a:t>Unusual eye movements</a:t>
            </a:r>
          </a:p>
          <a:p>
            <a:pPr lvl="1"/>
            <a:r>
              <a:rPr lang="en-US" sz="2800" dirty="0" smtClean="0"/>
              <a:t>Unusual head movements</a:t>
            </a:r>
          </a:p>
          <a:p>
            <a:pPr lvl="1"/>
            <a:r>
              <a:rPr lang="en-US" sz="2800" dirty="0" smtClean="0"/>
              <a:t>Unusual mouth movements</a:t>
            </a:r>
          </a:p>
          <a:p>
            <a:pPr lvl="1"/>
            <a:r>
              <a:rPr lang="en-US" sz="2800" dirty="0" smtClean="0"/>
              <a:t>Unusual facial movements</a:t>
            </a:r>
          </a:p>
          <a:p>
            <a:pPr lvl="1"/>
            <a:r>
              <a:rPr lang="en-US" sz="2800" dirty="0" smtClean="0"/>
              <a:t>Stereotyped hand movements</a:t>
            </a:r>
          </a:p>
          <a:p>
            <a:pPr lvl="1"/>
            <a:r>
              <a:rPr lang="en-US" sz="2800" dirty="0" smtClean="0"/>
              <a:t>Unusual posturing of  limb</a:t>
            </a:r>
          </a:p>
          <a:p>
            <a:pPr lvl="1"/>
            <a:r>
              <a:rPr lang="en-US" sz="2800" dirty="0" smtClean="0"/>
              <a:t>Unexpected incontinence</a:t>
            </a:r>
          </a:p>
          <a:p>
            <a:endParaRPr lang="en-US" dirty="0"/>
          </a:p>
        </p:txBody>
      </p:sp>
    </p:spTree>
    <p:extLst>
      <p:ext uri="{BB962C8B-B14F-4D97-AF65-F5344CB8AC3E}">
        <p14:creationId xmlns:p14="http://schemas.microsoft.com/office/powerpoint/2010/main" val="3822170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Physical Examination</a:t>
            </a:r>
            <a:endParaRPr lang="en-US" dirty="0"/>
          </a:p>
        </p:txBody>
      </p:sp>
      <p:sp>
        <p:nvSpPr>
          <p:cNvPr id="3" name="Content Placeholder 2"/>
          <p:cNvSpPr>
            <a:spLocks noGrp="1"/>
          </p:cNvSpPr>
          <p:nvPr>
            <p:ph idx="1"/>
          </p:nvPr>
        </p:nvSpPr>
        <p:spPr/>
        <p:txBody>
          <a:bodyPr/>
          <a:lstStyle/>
          <a:p>
            <a:r>
              <a:rPr lang="en-US" dirty="0" smtClean="0"/>
              <a:t>Neurological Examination</a:t>
            </a:r>
          </a:p>
          <a:p>
            <a:r>
              <a:rPr lang="en-US" dirty="0" smtClean="0"/>
              <a:t>Dysmorphic features</a:t>
            </a:r>
            <a:endParaRPr lang="en-US" dirty="0"/>
          </a:p>
        </p:txBody>
      </p:sp>
    </p:spTree>
    <p:extLst>
      <p:ext uri="{BB962C8B-B14F-4D97-AF65-F5344CB8AC3E}">
        <p14:creationId xmlns:p14="http://schemas.microsoft.com/office/powerpoint/2010/main" val="992963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Differential Diagnosis</a:t>
            </a:r>
            <a:endParaRPr lang="en-US" dirty="0"/>
          </a:p>
        </p:txBody>
      </p:sp>
      <p:sp>
        <p:nvSpPr>
          <p:cNvPr id="3" name="Content Placeholder 2"/>
          <p:cNvSpPr>
            <a:spLocks noGrp="1"/>
          </p:cNvSpPr>
          <p:nvPr>
            <p:ph idx="1"/>
          </p:nvPr>
        </p:nvSpPr>
        <p:spPr/>
        <p:txBody>
          <a:bodyPr/>
          <a:lstStyle/>
          <a:p>
            <a:r>
              <a:rPr lang="en-US" dirty="0" smtClean="0"/>
              <a:t>Secondary seizures; infection, metabolic, toxins, drugs, trauma….</a:t>
            </a:r>
          </a:p>
          <a:p>
            <a:r>
              <a:rPr lang="en-US" dirty="0" smtClean="0"/>
              <a:t>Non-seizure paroxysmal disorders</a:t>
            </a:r>
          </a:p>
          <a:p>
            <a:pPr lvl="1"/>
            <a:r>
              <a:rPr lang="en-US" dirty="0" smtClean="0"/>
              <a:t>Breath-holding spells</a:t>
            </a:r>
          </a:p>
          <a:p>
            <a:pPr lvl="1"/>
            <a:r>
              <a:rPr lang="en-US" dirty="0" smtClean="0"/>
              <a:t>Movement disorders</a:t>
            </a:r>
          </a:p>
          <a:p>
            <a:pPr lvl="1"/>
            <a:r>
              <a:rPr lang="en-US" dirty="0" smtClean="0"/>
              <a:t>Tics</a:t>
            </a:r>
          </a:p>
          <a:p>
            <a:pPr lvl="1"/>
            <a:r>
              <a:rPr lang="en-US" dirty="0" smtClean="0"/>
              <a:t>Gastroesophageal reflux(</a:t>
            </a:r>
            <a:r>
              <a:rPr lang="en-US" dirty="0" err="1" smtClean="0"/>
              <a:t>Sandifer</a:t>
            </a:r>
            <a:r>
              <a:rPr lang="en-US" dirty="0" smtClean="0"/>
              <a:t> syndrome)</a:t>
            </a:r>
          </a:p>
          <a:p>
            <a:pPr lvl="1"/>
            <a:r>
              <a:rPr lang="en-US" dirty="0" smtClean="0"/>
              <a:t>Sleep disorders</a:t>
            </a:r>
          </a:p>
          <a:p>
            <a:pPr lvl="1"/>
            <a:r>
              <a:rPr lang="en-US" dirty="0" smtClean="0"/>
              <a:t>Benign paroxysmal vertigo</a:t>
            </a:r>
            <a:endParaRPr lang="en-US" dirty="0"/>
          </a:p>
        </p:txBody>
      </p:sp>
    </p:spTree>
    <p:extLst>
      <p:ext uri="{BB962C8B-B14F-4D97-AF65-F5344CB8AC3E}">
        <p14:creationId xmlns:p14="http://schemas.microsoft.com/office/powerpoint/2010/main" val="4928137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Investigations</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Rule out secondary causes</a:t>
            </a:r>
          </a:p>
          <a:p>
            <a:pPr marL="514350" indent="-514350">
              <a:buAutoNum type="arabicPeriod"/>
            </a:pPr>
            <a:r>
              <a:rPr lang="en-US" dirty="0" smtClean="0"/>
              <a:t>EEG</a:t>
            </a:r>
          </a:p>
          <a:p>
            <a:pPr lvl="2"/>
            <a:r>
              <a:rPr lang="en-US" dirty="0" smtClean="0"/>
              <a:t>should be performed only to support a diagnosis of epilepsy</a:t>
            </a:r>
          </a:p>
          <a:p>
            <a:pPr lvl="2"/>
            <a:r>
              <a:rPr lang="en-US" dirty="0" smtClean="0"/>
              <a:t>it should be performed after the second epileptic seizure but may, in certain circumstances, as evaluated by the specialist, be considered after a first epileptic seizure</a:t>
            </a:r>
          </a:p>
          <a:p>
            <a:pPr lvl="2"/>
            <a:r>
              <a:rPr lang="en-US" dirty="0" smtClean="0"/>
              <a:t>should not be used to exclude a diagnosis of epilepsy  where the clinical presentation supports a diagnosis of a non-epileptic event</a:t>
            </a:r>
          </a:p>
          <a:p>
            <a:pPr lvl="2"/>
            <a:r>
              <a:rPr lang="en-US" dirty="0" smtClean="0"/>
              <a:t>should not be used in isolation to make a diagnosis of epilepsy</a:t>
            </a:r>
          </a:p>
          <a:p>
            <a:pPr lvl="2"/>
            <a:r>
              <a:rPr lang="en-US" dirty="0" smtClean="0"/>
              <a:t>may be used to help determine seizure type and epilepsy syndrome in</a:t>
            </a:r>
          </a:p>
        </p:txBody>
      </p:sp>
    </p:spTree>
    <p:extLst>
      <p:ext uri="{BB962C8B-B14F-4D97-AF65-F5344CB8AC3E}">
        <p14:creationId xmlns:p14="http://schemas.microsoft.com/office/powerpoint/2010/main" val="1231816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Investigations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 Neuroimaging</a:t>
            </a:r>
          </a:p>
          <a:p>
            <a:pPr lvl="1"/>
            <a:r>
              <a:rPr lang="en-US" dirty="0" smtClean="0"/>
              <a:t>identify structural abnormalities that cause certain epilepsies</a:t>
            </a:r>
          </a:p>
          <a:p>
            <a:pPr lvl="1"/>
            <a:r>
              <a:rPr lang="en-US" dirty="0" smtClean="0"/>
              <a:t>MRI preferred</a:t>
            </a:r>
          </a:p>
          <a:p>
            <a:pPr lvl="1"/>
            <a:r>
              <a:rPr lang="en-US" dirty="0" smtClean="0"/>
              <a:t>CT should be used to identify underlying gross pathology if MRI is not available or is contraindicated, and for children or young people in whom a general </a:t>
            </a:r>
            <a:r>
              <a:rPr lang="en-US" dirty="0" err="1" smtClean="0"/>
              <a:t>anaesthetic</a:t>
            </a:r>
            <a:r>
              <a:rPr lang="en-US" dirty="0" smtClean="0"/>
              <a:t> or sedation would be required for MRI but not CT</a:t>
            </a:r>
          </a:p>
          <a:p>
            <a:pPr lvl="1"/>
            <a:r>
              <a:rPr lang="en-US" dirty="0" smtClean="0"/>
              <a:t>In an acute situation, CT may be used to determine whether a seizure has been caused by an acute neurological lesion or illness</a:t>
            </a:r>
          </a:p>
          <a:p>
            <a:pPr marL="0" indent="0">
              <a:buNone/>
            </a:pPr>
            <a:r>
              <a:rPr lang="en-US" dirty="0" smtClean="0"/>
              <a:t>4. Neuropsychological assessment; </a:t>
            </a:r>
          </a:p>
          <a:p>
            <a:pPr lvl="1"/>
            <a:r>
              <a:rPr lang="en-US" dirty="0" smtClean="0"/>
              <a:t>learning disabilities,speech,language and memory impairment</a:t>
            </a:r>
            <a:endParaRPr lang="en-US" dirty="0"/>
          </a:p>
        </p:txBody>
      </p:sp>
    </p:spTree>
    <p:extLst>
      <p:ext uri="{BB962C8B-B14F-4D97-AF65-F5344CB8AC3E}">
        <p14:creationId xmlns:p14="http://schemas.microsoft.com/office/powerpoint/2010/main" val="123181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Acute treatment </a:t>
            </a:r>
            <a:r>
              <a:rPr lang="en-US" dirty="0"/>
              <a:t>I</a:t>
            </a:r>
          </a:p>
        </p:txBody>
      </p:sp>
      <p:sp>
        <p:nvSpPr>
          <p:cNvPr id="3" name="Content Placeholder 2"/>
          <p:cNvSpPr>
            <a:spLocks noGrp="1"/>
          </p:cNvSpPr>
          <p:nvPr>
            <p:ph idx="1"/>
          </p:nvPr>
        </p:nvSpPr>
        <p:spPr/>
        <p:txBody>
          <a:bodyPr/>
          <a:lstStyle/>
          <a:p>
            <a:pPr marL="0" indent="0">
              <a:buNone/>
            </a:pPr>
            <a:r>
              <a:rPr lang="en-US" dirty="0" smtClean="0"/>
              <a:t>  Refer to ETAT+ guidelines</a:t>
            </a:r>
            <a:endParaRPr lang="en-US" dirty="0"/>
          </a:p>
        </p:txBody>
      </p:sp>
    </p:spTree>
    <p:extLst>
      <p:ext uri="{BB962C8B-B14F-4D97-AF65-F5344CB8AC3E}">
        <p14:creationId xmlns:p14="http://schemas.microsoft.com/office/powerpoint/2010/main" val="1822934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normAutofit/>
          </a:bodyPr>
          <a:lstStyle/>
          <a:p>
            <a:r>
              <a:rPr lang="en-US" sz="3200" dirty="0" smtClean="0"/>
              <a:t>Definitions</a:t>
            </a:r>
          </a:p>
          <a:p>
            <a:r>
              <a:rPr lang="en-US" sz="3200" smtClean="0"/>
              <a:t>Epidemiology</a:t>
            </a:r>
            <a:endParaRPr lang="en-US" sz="3200" dirty="0" smtClean="0"/>
          </a:p>
          <a:p>
            <a:r>
              <a:rPr lang="en-US" sz="3200" dirty="0" smtClean="0"/>
              <a:t>Aetiology</a:t>
            </a:r>
          </a:p>
          <a:p>
            <a:r>
              <a:rPr lang="en-US" sz="3200" dirty="0" smtClean="0"/>
              <a:t>Pathogenesis/Pathophysiology</a:t>
            </a:r>
          </a:p>
          <a:p>
            <a:r>
              <a:rPr lang="en-US" sz="3200" dirty="0" smtClean="0"/>
              <a:t>Classification of seizures</a:t>
            </a:r>
          </a:p>
          <a:p>
            <a:r>
              <a:rPr lang="en-US" sz="3200" dirty="0" smtClean="0"/>
              <a:t>Management</a:t>
            </a:r>
          </a:p>
        </p:txBody>
      </p:sp>
    </p:spTree>
    <p:extLst>
      <p:ext uri="{BB962C8B-B14F-4D97-AF65-F5344CB8AC3E}">
        <p14:creationId xmlns:p14="http://schemas.microsoft.com/office/powerpoint/2010/main" val="3787906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Management; Acute treatment II (Status             </a:t>
            </a:r>
            <a:br>
              <a:rPr lang="en-US" dirty="0" smtClean="0"/>
            </a:br>
            <a:r>
              <a:rPr lang="en-US" dirty="0" smtClean="0"/>
              <a:t>Epilepticus)</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pic>
        <p:nvPicPr>
          <p:cNvPr id="4" name="Picture 3"/>
          <p:cNvPicPr>
            <a:picLocks noChangeAspect="1"/>
          </p:cNvPicPr>
          <p:nvPr/>
        </p:nvPicPr>
        <p:blipFill>
          <a:blip r:embed="rId2"/>
          <a:stretch>
            <a:fillRect/>
          </a:stretch>
        </p:blipFill>
        <p:spPr>
          <a:xfrm>
            <a:off x="1047750" y="1690688"/>
            <a:ext cx="9544049" cy="5167312"/>
          </a:xfrm>
          <a:prstGeom prst="rect">
            <a:avLst/>
          </a:prstGeom>
        </p:spPr>
      </p:pic>
    </p:spTree>
    <p:extLst>
      <p:ext uri="{BB962C8B-B14F-4D97-AF65-F5344CB8AC3E}">
        <p14:creationId xmlns:p14="http://schemas.microsoft.com/office/powerpoint/2010/main" val="292337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Long Term Treatment (Drugs)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Generally after a second epileptic seizure</a:t>
            </a:r>
          </a:p>
          <a:p>
            <a:r>
              <a:rPr lang="en-US" dirty="0"/>
              <a:t>S</a:t>
            </a:r>
            <a:r>
              <a:rPr lang="en-US" dirty="0" smtClean="0"/>
              <a:t>ingle AED (monotherapy) wherever possible</a:t>
            </a:r>
          </a:p>
          <a:p>
            <a:r>
              <a:rPr lang="en-US" dirty="0"/>
              <a:t>I</a:t>
            </a:r>
            <a:r>
              <a:rPr lang="en-US" dirty="0" smtClean="0"/>
              <a:t>nitial treatment unsuccessful, monotherapy using another drug can be tried</a:t>
            </a:r>
          </a:p>
          <a:p>
            <a:r>
              <a:rPr lang="en-US" dirty="0"/>
              <a:t>S</a:t>
            </a:r>
            <a:r>
              <a:rPr lang="en-US" dirty="0" smtClean="0"/>
              <a:t>econd drug should be started and built up to an adequate or maximum tolerated dose and then the first drug tapered off slowly</a:t>
            </a:r>
          </a:p>
          <a:p>
            <a:r>
              <a:rPr lang="en-US" dirty="0" smtClean="0"/>
              <a:t>If the second drug is unhelpful, either the first or second drug may be tapered, depending on relative efficacy, side effects and how well the drugs are tolerated before starting another drug</a:t>
            </a:r>
          </a:p>
          <a:p>
            <a:r>
              <a:rPr lang="en-US" dirty="0" smtClean="0"/>
              <a:t>combination therapy (adjunctive or 'add-on' therapy) ; considered when attempts at monotherapy not resulted in seizure freedom</a:t>
            </a:r>
            <a:endParaRPr lang="en-US" dirty="0"/>
          </a:p>
        </p:txBody>
      </p:sp>
    </p:spTree>
    <p:extLst>
      <p:ext uri="{BB962C8B-B14F-4D97-AF65-F5344CB8AC3E}">
        <p14:creationId xmlns:p14="http://schemas.microsoft.com/office/powerpoint/2010/main" val="9938584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Long Term Treatment (Drugs)</a:t>
            </a:r>
            <a:endParaRPr lang="en-US" dirty="0"/>
          </a:p>
        </p:txBody>
      </p:sp>
      <p:sp>
        <p:nvSpPr>
          <p:cNvPr id="3" name="Content Placeholder 2"/>
          <p:cNvSpPr>
            <a:spLocks noGrp="1"/>
          </p:cNvSpPr>
          <p:nvPr>
            <p:ph idx="1"/>
          </p:nvPr>
        </p:nvSpPr>
        <p:spPr/>
        <p:txBody>
          <a:bodyPr>
            <a:normAutofit/>
          </a:bodyPr>
          <a:lstStyle/>
          <a:p>
            <a:r>
              <a:rPr lang="en-US" dirty="0" smtClean="0"/>
              <a:t>Consider after a first unprovoked seizure if</a:t>
            </a:r>
          </a:p>
          <a:p>
            <a:pPr lvl="1"/>
            <a:r>
              <a:rPr lang="en-US" dirty="0" smtClean="0"/>
              <a:t>Neurological deficit</a:t>
            </a:r>
          </a:p>
          <a:p>
            <a:pPr lvl="1"/>
            <a:r>
              <a:rPr lang="en-US" dirty="0" smtClean="0"/>
              <a:t>Clear </a:t>
            </a:r>
            <a:r>
              <a:rPr lang="en-US" dirty="0" err="1" smtClean="0"/>
              <a:t>epileptiform</a:t>
            </a:r>
            <a:r>
              <a:rPr lang="en-US" dirty="0" smtClean="0"/>
              <a:t> abnormalities on EEG</a:t>
            </a:r>
          </a:p>
          <a:p>
            <a:pPr lvl="1"/>
            <a:r>
              <a:rPr lang="en-US" dirty="0" smtClean="0"/>
              <a:t>Brain imaging </a:t>
            </a:r>
            <a:r>
              <a:rPr lang="en-US" smtClean="0"/>
              <a:t>shows a structural </a:t>
            </a:r>
            <a:r>
              <a:rPr lang="en-US" dirty="0" smtClean="0"/>
              <a:t>abnormality</a:t>
            </a:r>
            <a:endParaRPr lang="en-US" dirty="0"/>
          </a:p>
        </p:txBody>
      </p:sp>
    </p:spTree>
    <p:extLst>
      <p:ext uri="{BB962C8B-B14F-4D97-AF65-F5344CB8AC3E}">
        <p14:creationId xmlns:p14="http://schemas.microsoft.com/office/powerpoint/2010/main" val="2264685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Long Term Treatment (Drugs)</a:t>
            </a:r>
            <a:endParaRPr lang="en-US" dirty="0"/>
          </a:p>
        </p:txBody>
      </p:sp>
      <p:pic>
        <p:nvPicPr>
          <p:cNvPr id="4" name="Content Placeholder 3"/>
          <p:cNvPicPr>
            <a:picLocks noGrp="1" noChangeAspect="1"/>
          </p:cNvPicPr>
          <p:nvPr>
            <p:ph idx="1"/>
          </p:nvPr>
        </p:nvPicPr>
        <p:blipFill>
          <a:blip r:embed="rId2"/>
          <a:stretch>
            <a:fillRect/>
          </a:stretch>
        </p:blipFill>
        <p:spPr>
          <a:xfrm>
            <a:off x="438150" y="1506877"/>
            <a:ext cx="11315700" cy="3156857"/>
          </a:xfrm>
          <a:prstGeom prst="rect">
            <a:avLst/>
          </a:prstGeom>
        </p:spPr>
      </p:pic>
    </p:spTree>
    <p:extLst>
      <p:ext uri="{BB962C8B-B14F-4D97-AF65-F5344CB8AC3E}">
        <p14:creationId xmlns:p14="http://schemas.microsoft.com/office/powerpoint/2010/main" val="2114659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Long Term Treatment (Drugs)</a:t>
            </a:r>
            <a:endParaRPr lang="en-US" dirty="0"/>
          </a:p>
        </p:txBody>
      </p:sp>
      <p:sp>
        <p:nvSpPr>
          <p:cNvPr id="3" name="Content Placeholder 2"/>
          <p:cNvSpPr>
            <a:spLocks noGrp="1"/>
          </p:cNvSpPr>
          <p:nvPr>
            <p:ph idx="1"/>
          </p:nvPr>
        </p:nvSpPr>
        <p:spPr/>
        <p:txBody>
          <a:bodyPr>
            <a:normAutofit/>
          </a:bodyPr>
          <a:lstStyle/>
          <a:p>
            <a:r>
              <a:rPr lang="en-US" dirty="0" smtClean="0"/>
              <a:t>Monitor for adverse events</a:t>
            </a:r>
          </a:p>
          <a:p>
            <a:r>
              <a:rPr lang="en-US" dirty="0" smtClean="0"/>
              <a:t>Adherence; education, simple regimens</a:t>
            </a:r>
          </a:p>
          <a:p>
            <a:r>
              <a:rPr lang="en-US" dirty="0" smtClean="0"/>
              <a:t>Continued  for at least 2 years of seizure freedom</a:t>
            </a:r>
          </a:p>
          <a:p>
            <a:r>
              <a:rPr lang="en-US" dirty="0" smtClean="0"/>
              <a:t>Withdrawal slowly over 2-3/12 one drug at a time</a:t>
            </a:r>
          </a:p>
          <a:p>
            <a:r>
              <a:rPr lang="en-US" dirty="0" smtClean="0"/>
              <a:t>Benzodiazepine/barbiturates may require </a:t>
            </a:r>
            <a:r>
              <a:rPr lang="en-US" dirty="0" err="1" smtClean="0"/>
              <a:t>upto</a:t>
            </a:r>
            <a:r>
              <a:rPr lang="en-US" dirty="0" smtClean="0"/>
              <a:t> 6/12 withdrawal (withdrawal symptoms and/or seizure recurrence)</a:t>
            </a:r>
            <a:endParaRPr lang="en-US" dirty="0"/>
          </a:p>
        </p:txBody>
      </p:sp>
    </p:spTree>
    <p:extLst>
      <p:ext uri="{BB962C8B-B14F-4D97-AF65-F5344CB8AC3E}">
        <p14:creationId xmlns:p14="http://schemas.microsoft.com/office/powerpoint/2010/main" val="2845729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Long Term Treatment (Others)</a:t>
            </a:r>
            <a:endParaRPr lang="en-US" dirty="0"/>
          </a:p>
        </p:txBody>
      </p:sp>
      <p:sp>
        <p:nvSpPr>
          <p:cNvPr id="3" name="Content Placeholder 2"/>
          <p:cNvSpPr>
            <a:spLocks noGrp="1"/>
          </p:cNvSpPr>
          <p:nvPr>
            <p:ph idx="1"/>
          </p:nvPr>
        </p:nvSpPr>
        <p:spPr/>
        <p:txBody>
          <a:bodyPr/>
          <a:lstStyle/>
          <a:p>
            <a:r>
              <a:rPr lang="en-US" dirty="0" smtClean="0"/>
              <a:t>Epilepsy surgery</a:t>
            </a:r>
          </a:p>
          <a:p>
            <a:r>
              <a:rPr lang="en-US" dirty="0" smtClean="0"/>
              <a:t>Psychological interventions</a:t>
            </a:r>
          </a:p>
          <a:p>
            <a:r>
              <a:rPr lang="en-US" dirty="0" smtClean="0"/>
              <a:t>Ketogenic diet </a:t>
            </a:r>
          </a:p>
          <a:p>
            <a:r>
              <a:rPr lang="en-US" dirty="0" err="1" smtClean="0"/>
              <a:t>Vagus</a:t>
            </a:r>
            <a:r>
              <a:rPr lang="en-US" dirty="0" smtClean="0"/>
              <a:t> nerve stimulation</a:t>
            </a:r>
            <a:endParaRPr lang="en-US" dirty="0"/>
          </a:p>
        </p:txBody>
      </p:sp>
    </p:spTree>
    <p:extLst>
      <p:ext uri="{BB962C8B-B14F-4D97-AF65-F5344CB8AC3E}">
        <p14:creationId xmlns:p14="http://schemas.microsoft.com/office/powerpoint/2010/main" val="913824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98285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Diagnosis predominantly clinical (*description of event)</a:t>
            </a:r>
          </a:p>
          <a:p>
            <a:r>
              <a:rPr lang="en-US" dirty="0" smtClean="0"/>
              <a:t>Normal EEG does not rule out epilepsy</a:t>
            </a:r>
          </a:p>
          <a:p>
            <a:r>
              <a:rPr lang="en-US" dirty="0" smtClean="0"/>
              <a:t>Consider AED after 2 </a:t>
            </a:r>
            <a:r>
              <a:rPr lang="en-US" smtClean="0"/>
              <a:t>epileptic seizures</a:t>
            </a:r>
            <a:endParaRPr lang="en-US" dirty="0" smtClean="0"/>
          </a:p>
          <a:p>
            <a:r>
              <a:rPr lang="en-US" dirty="0" smtClean="0"/>
              <a:t>Monotherapy whenever possible</a:t>
            </a:r>
            <a:endParaRPr lang="en-US" dirty="0"/>
          </a:p>
        </p:txBody>
      </p:sp>
    </p:spTree>
    <p:extLst>
      <p:ext uri="{BB962C8B-B14F-4D97-AF65-F5344CB8AC3E}">
        <p14:creationId xmlns:p14="http://schemas.microsoft.com/office/powerpoint/2010/main" val="279518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Seizures</a:t>
            </a:r>
          </a:p>
          <a:p>
            <a:r>
              <a:rPr lang="en-US" dirty="0" smtClean="0"/>
              <a:t>S</a:t>
            </a:r>
            <a:r>
              <a:rPr lang="en-US" b="0" i="0" u="none" strike="noStrike" baseline="0" dirty="0" smtClean="0"/>
              <a:t>tereotypical clinical manifestations</a:t>
            </a:r>
            <a:r>
              <a:rPr lang="en-US" b="0" i="0" u="none" strike="noStrike" dirty="0" smtClean="0"/>
              <a:t> </a:t>
            </a:r>
            <a:r>
              <a:rPr lang="en-US" b="0" i="0" u="none" strike="noStrike" baseline="0" dirty="0" smtClean="0"/>
              <a:t>(signs and symptoms) of excessive synchronous, usually self-limited, abnormal electrical activity</a:t>
            </a:r>
            <a:r>
              <a:rPr lang="en-US" b="0" i="0" u="none" strike="noStrike" dirty="0" smtClean="0"/>
              <a:t> </a:t>
            </a:r>
            <a:r>
              <a:rPr lang="en-US" b="0" i="0" u="none" strike="noStrike" baseline="0" dirty="0" smtClean="0"/>
              <a:t>of neurons situated in the cerebral cortex</a:t>
            </a:r>
          </a:p>
          <a:p>
            <a:pPr marL="0" indent="0">
              <a:buNone/>
            </a:pPr>
            <a:r>
              <a:rPr lang="en-US" b="1" dirty="0" smtClean="0"/>
              <a:t>Epilepsy</a:t>
            </a:r>
          </a:p>
          <a:p>
            <a:r>
              <a:rPr lang="en-US" dirty="0" smtClean="0"/>
              <a:t>2 or more unprovoked afebrile seizures</a:t>
            </a:r>
          </a:p>
          <a:p>
            <a:r>
              <a:rPr lang="en-US" dirty="0" smtClean="0"/>
              <a:t>Chronic neurological disorder characterizes by recurrent epileptic seizures</a:t>
            </a:r>
          </a:p>
          <a:p>
            <a:pPr marL="0" indent="0">
              <a:buNone/>
            </a:pPr>
            <a:r>
              <a:rPr lang="en-US" b="1" dirty="0" smtClean="0"/>
              <a:t>Epilepsy syndrome (electroclinical syndromes)</a:t>
            </a:r>
          </a:p>
          <a:p>
            <a:r>
              <a:rPr lang="en-US" dirty="0"/>
              <a:t>D</a:t>
            </a:r>
            <a:r>
              <a:rPr lang="en-US" dirty="0" smtClean="0"/>
              <a:t>istinct combination of signs , symptoms and electroencephalographic patterns with seizures as a primary manifestation</a:t>
            </a:r>
          </a:p>
          <a:p>
            <a:endParaRPr lang="en-US" dirty="0" smtClean="0"/>
          </a:p>
          <a:p>
            <a:pPr marL="0" indent="0">
              <a:buNone/>
            </a:pPr>
            <a:endParaRPr lang="en-US" dirty="0"/>
          </a:p>
        </p:txBody>
      </p:sp>
    </p:spTree>
    <p:extLst>
      <p:ext uri="{BB962C8B-B14F-4D97-AF65-F5344CB8AC3E}">
        <p14:creationId xmlns:p14="http://schemas.microsoft.com/office/powerpoint/2010/main" val="3476973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r>
              <a:rPr lang="en-US" dirty="0" smtClean="0"/>
              <a:t>Recurrence after a single unprovoked seizure in childhood estimated at 50%</a:t>
            </a:r>
            <a:endParaRPr lang="en-US" dirty="0"/>
          </a:p>
        </p:txBody>
      </p:sp>
    </p:spTree>
    <p:extLst>
      <p:ext uri="{BB962C8B-B14F-4D97-AF65-F5344CB8AC3E}">
        <p14:creationId xmlns:p14="http://schemas.microsoft.com/office/powerpoint/2010/main" val="538143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Aetiology</a:t>
            </a:r>
            <a:endParaRPr lang="en-US" dirty="0"/>
          </a:p>
        </p:txBody>
      </p:sp>
      <p:sp>
        <p:nvSpPr>
          <p:cNvPr id="3" name="Content Placeholder 2"/>
          <p:cNvSpPr>
            <a:spLocks noGrp="1"/>
          </p:cNvSpPr>
          <p:nvPr>
            <p:ph idx="1"/>
          </p:nvPr>
        </p:nvSpPr>
        <p:spPr/>
        <p:txBody>
          <a:bodyPr/>
          <a:lstStyle/>
          <a:p>
            <a:pPr marL="0" indent="0">
              <a:buNone/>
            </a:pPr>
            <a:r>
              <a:rPr lang="en-US" b="1" dirty="0" smtClean="0"/>
              <a:t>Genetic</a:t>
            </a:r>
          </a:p>
          <a:p>
            <a:r>
              <a:rPr lang="en-US" dirty="0"/>
              <a:t>D</a:t>
            </a:r>
            <a:r>
              <a:rPr lang="en-US" dirty="0" smtClean="0"/>
              <a:t>irect result of a known or inferred genetic defect(s). Seizures are the core symptom of the disorder</a:t>
            </a:r>
          </a:p>
          <a:p>
            <a:pPr marL="0" indent="0">
              <a:buNone/>
            </a:pPr>
            <a:r>
              <a:rPr lang="en-US" b="1" dirty="0" smtClean="0"/>
              <a:t>Structural-Metabolic</a:t>
            </a:r>
          </a:p>
          <a:p>
            <a:r>
              <a:rPr lang="en-US" dirty="0" smtClean="0"/>
              <a:t>There is a distinct structural or metabolic condition or disease present</a:t>
            </a:r>
          </a:p>
          <a:p>
            <a:pPr marL="0" indent="0">
              <a:buNone/>
            </a:pPr>
            <a:r>
              <a:rPr lang="en-US" b="1" dirty="0" smtClean="0"/>
              <a:t>Unknown</a:t>
            </a:r>
          </a:p>
          <a:p>
            <a:r>
              <a:rPr lang="en-US" dirty="0" smtClean="0"/>
              <a:t>The nature of the underlying cause is as yet unknown</a:t>
            </a:r>
            <a:endParaRPr lang="en-US" dirty="0"/>
          </a:p>
        </p:txBody>
      </p:sp>
    </p:spTree>
    <p:extLst>
      <p:ext uri="{BB962C8B-B14F-4D97-AF65-F5344CB8AC3E}">
        <p14:creationId xmlns:p14="http://schemas.microsoft.com/office/powerpoint/2010/main" val="3706369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pic>
        <p:nvPicPr>
          <p:cNvPr id="4" name="Content Placeholder 3"/>
          <p:cNvPicPr>
            <a:picLocks noGrp="1" noChangeAspect="1"/>
          </p:cNvPicPr>
          <p:nvPr>
            <p:ph idx="1"/>
          </p:nvPr>
        </p:nvPicPr>
        <p:blipFill>
          <a:blip r:embed="rId2"/>
          <a:stretch>
            <a:fillRect/>
          </a:stretch>
        </p:blipFill>
        <p:spPr>
          <a:xfrm>
            <a:off x="3200400" y="1314450"/>
            <a:ext cx="5810250" cy="5543550"/>
          </a:xfrm>
          <a:prstGeom prst="rect">
            <a:avLst/>
          </a:prstGeom>
        </p:spPr>
      </p:pic>
    </p:spTree>
    <p:extLst>
      <p:ext uri="{BB962C8B-B14F-4D97-AF65-F5344CB8AC3E}">
        <p14:creationId xmlns:p14="http://schemas.microsoft.com/office/powerpoint/2010/main" val="30109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lstStyle/>
          <a:p>
            <a:r>
              <a:rPr lang="en-US" dirty="0" smtClean="0"/>
              <a:t>Acute</a:t>
            </a:r>
          </a:p>
          <a:p>
            <a:pPr lvl="1"/>
            <a:r>
              <a:rPr lang="en-US" dirty="0" smtClean="0"/>
              <a:t>Metabolic derangement</a:t>
            </a:r>
          </a:p>
          <a:p>
            <a:pPr lvl="1"/>
            <a:r>
              <a:rPr lang="en-US" dirty="0" smtClean="0"/>
              <a:t>Respiratory depression,anoxia,sudden death</a:t>
            </a:r>
          </a:p>
          <a:p>
            <a:pPr lvl="1"/>
            <a:r>
              <a:rPr lang="en-US" dirty="0" smtClean="0"/>
              <a:t>Seizure associated accidents</a:t>
            </a:r>
          </a:p>
          <a:p>
            <a:r>
              <a:rPr lang="en-US" dirty="0" smtClean="0"/>
              <a:t>Long-term</a:t>
            </a:r>
          </a:p>
          <a:p>
            <a:pPr lvl="1"/>
            <a:r>
              <a:rPr lang="en-US" dirty="0" smtClean="0"/>
              <a:t>Neurodevelopmental impairment</a:t>
            </a:r>
            <a:endParaRPr lang="en-US" dirty="0"/>
          </a:p>
        </p:txBody>
      </p:sp>
    </p:spTree>
    <p:extLst>
      <p:ext uri="{BB962C8B-B14F-4D97-AF65-F5344CB8AC3E}">
        <p14:creationId xmlns:p14="http://schemas.microsoft.com/office/powerpoint/2010/main" val="1590419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Seizures(ILAE 2010)</a:t>
            </a:r>
            <a:endParaRPr lang="en-US" dirty="0"/>
          </a:p>
        </p:txBody>
      </p:sp>
      <p:sp>
        <p:nvSpPr>
          <p:cNvPr id="3" name="Content Placeholder 2"/>
          <p:cNvSpPr>
            <a:spLocks noGrp="1"/>
          </p:cNvSpPr>
          <p:nvPr>
            <p:ph idx="1"/>
          </p:nvPr>
        </p:nvSpPr>
        <p:spPr>
          <a:xfrm>
            <a:off x="1034143" y="1690688"/>
            <a:ext cx="10515600" cy="4351338"/>
          </a:xfrm>
        </p:spPr>
        <p:txBody>
          <a:bodyPr/>
          <a:lstStyle/>
          <a:p>
            <a:r>
              <a:rPr lang="en-US" dirty="0" smtClean="0"/>
              <a:t>Focal seizures</a:t>
            </a:r>
          </a:p>
          <a:p>
            <a:r>
              <a:rPr lang="en-US" dirty="0" smtClean="0"/>
              <a:t>Generalised seizures</a:t>
            </a:r>
            <a:endParaRPr lang="en-US" dirty="0"/>
          </a:p>
        </p:txBody>
      </p:sp>
    </p:spTree>
    <p:extLst>
      <p:ext uri="{BB962C8B-B14F-4D97-AF65-F5344CB8AC3E}">
        <p14:creationId xmlns:p14="http://schemas.microsoft.com/office/powerpoint/2010/main" val="84788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Focal Seizures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1.Without impairment of consciousness or awareness</a:t>
            </a:r>
          </a:p>
          <a:p>
            <a:pPr lvl="1"/>
            <a:r>
              <a:rPr lang="en-US" dirty="0" smtClean="0"/>
              <a:t>Previous term: simple partial</a:t>
            </a:r>
          </a:p>
          <a:p>
            <a:pPr lvl="1"/>
            <a:r>
              <a:rPr lang="en-US" dirty="0" smtClean="0"/>
              <a:t>With observable motor or autonomic components </a:t>
            </a:r>
            <a:r>
              <a:rPr lang="en-US" dirty="0" err="1" smtClean="0"/>
              <a:t>eg</a:t>
            </a:r>
            <a:r>
              <a:rPr lang="en-US" dirty="0" smtClean="0"/>
              <a:t>. focal clonic, autonomic, hemiconvulsive</a:t>
            </a:r>
          </a:p>
          <a:p>
            <a:pPr lvl="1"/>
            <a:r>
              <a:rPr lang="en-US" dirty="0" smtClean="0"/>
              <a:t>With subjective sensory or psychic phenomena</a:t>
            </a:r>
            <a:r>
              <a:rPr lang="en-US" dirty="0"/>
              <a:t> </a:t>
            </a:r>
            <a:r>
              <a:rPr lang="en-US" dirty="0" smtClean="0"/>
              <a:t>;Aura - specific types</a:t>
            </a:r>
          </a:p>
          <a:p>
            <a:pPr marL="0" indent="0">
              <a:buNone/>
            </a:pPr>
            <a:r>
              <a:rPr lang="en-US" b="1" dirty="0" smtClean="0"/>
              <a:t>2.Where alteration of cognition is major feature</a:t>
            </a:r>
          </a:p>
          <a:p>
            <a:pPr lvl="1"/>
            <a:r>
              <a:rPr lang="en-US" dirty="0" smtClean="0"/>
              <a:t>Previous term: complex partial</a:t>
            </a:r>
          </a:p>
          <a:p>
            <a:pPr marL="0" indent="0">
              <a:buNone/>
            </a:pPr>
            <a:r>
              <a:rPr lang="en-US" b="1" dirty="0" smtClean="0"/>
              <a:t>3. Evolving to bilateral, convulsive seizure</a:t>
            </a:r>
          </a:p>
          <a:p>
            <a:pPr lvl="1"/>
            <a:r>
              <a:rPr lang="en-US" dirty="0" smtClean="0"/>
              <a:t>Previous terms: partial seizure secondarily generalized</a:t>
            </a:r>
            <a:endParaRPr lang="en-US" dirty="0"/>
          </a:p>
        </p:txBody>
      </p:sp>
    </p:spTree>
    <p:extLst>
      <p:ext uri="{BB962C8B-B14F-4D97-AF65-F5344CB8AC3E}">
        <p14:creationId xmlns:p14="http://schemas.microsoft.com/office/powerpoint/2010/main" val="264694447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852</Words>
  <Application>Microsoft Office PowerPoint</Application>
  <PresentationFormat>Widescreen</PresentationFormat>
  <Paragraphs>152</Paragraphs>
  <Slides>27</Slides>
  <Notes>2</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27</vt:i4>
      </vt:variant>
    </vt:vector>
  </HeadingPairs>
  <TitlesOfParts>
    <vt:vector size="40" baseType="lpstr">
      <vt:lpstr>ＭＳ Ｐゴシック</vt:lpstr>
      <vt:lpstr>Arial</vt:lpstr>
      <vt:lpstr>Calibri</vt:lpstr>
      <vt:lpstr>Calibri Light</vt:lpstr>
      <vt:lpstr>Consolas</vt:lpstr>
      <vt:lpstr>Corbel</vt:lpstr>
      <vt:lpstr>Symbol</vt:lpstr>
      <vt:lpstr>Wingdings</vt:lpstr>
      <vt:lpstr>Wingdings 2</vt:lpstr>
      <vt:lpstr>Wingdings 3</vt:lpstr>
      <vt:lpstr>Office Theme</vt:lpstr>
      <vt:lpstr>Metro</vt:lpstr>
      <vt:lpstr>1_Metro</vt:lpstr>
      <vt:lpstr>Seizure Disorders</vt:lpstr>
      <vt:lpstr>Outline </vt:lpstr>
      <vt:lpstr>Definitions </vt:lpstr>
      <vt:lpstr>Epidemiology</vt:lpstr>
      <vt:lpstr>Aetiology</vt:lpstr>
      <vt:lpstr>Pathogenesis</vt:lpstr>
      <vt:lpstr>Pathophysiology</vt:lpstr>
      <vt:lpstr>Classification of Seizures(ILAE 2010)</vt:lpstr>
      <vt:lpstr>Focal Seizures</vt:lpstr>
      <vt:lpstr>PowerPoint Presentation</vt:lpstr>
      <vt:lpstr>Generalised</vt:lpstr>
      <vt:lpstr>PowerPoint Presentation</vt:lpstr>
      <vt:lpstr>Management; History</vt:lpstr>
      <vt:lpstr>Management; History</vt:lpstr>
      <vt:lpstr>Management; Physical Examination</vt:lpstr>
      <vt:lpstr>Management; Differential Diagnosis</vt:lpstr>
      <vt:lpstr>Management; Investigations</vt:lpstr>
      <vt:lpstr>Management; Investigations</vt:lpstr>
      <vt:lpstr>Management; Acute treatment I</vt:lpstr>
      <vt:lpstr>Management; Acute treatment II (Status              Epilepticus)</vt:lpstr>
      <vt:lpstr>Management; Long Term Treatment (Drugs)</vt:lpstr>
      <vt:lpstr>Management; Long Term Treatment (Drugs)</vt:lpstr>
      <vt:lpstr>Management; Long Term Treatment (Drugs)</vt:lpstr>
      <vt:lpstr>Management; Long Term Treatment (Drugs)</vt:lpstr>
      <vt:lpstr>Management; Long Term Treatment (Others)</vt:lpstr>
      <vt:lpstr>Questions</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Seizure Disorders</dc:title>
  <dc:creator>Jalemba Aluvaala</dc:creator>
  <cp:lastModifiedBy>Jalemba Aluvaala</cp:lastModifiedBy>
  <cp:revision>60</cp:revision>
  <dcterms:created xsi:type="dcterms:W3CDTF">2015-02-16T06:46:42Z</dcterms:created>
  <dcterms:modified xsi:type="dcterms:W3CDTF">2015-02-20T08:42:54Z</dcterms:modified>
</cp:coreProperties>
</file>