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1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3958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23730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0"/>
            <a:ext cx="9237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40044" t="23958" r="21889" b="25000"/>
          <a:stretch>
            <a:fillRect/>
          </a:stretch>
        </p:blipFill>
        <p:spPr bwMode="auto">
          <a:xfrm>
            <a:off x="-1" y="0"/>
            <a:ext cx="90973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6042"/>
          <a:stretch>
            <a:fillRect/>
          </a:stretch>
        </p:blipFill>
        <p:spPr bwMode="auto">
          <a:xfrm>
            <a:off x="0" y="0"/>
            <a:ext cx="9144000" cy="66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6042"/>
          <a:stretch>
            <a:fillRect/>
          </a:stretch>
        </p:blipFill>
        <p:spPr bwMode="auto">
          <a:xfrm>
            <a:off x="0" y="0"/>
            <a:ext cx="9144000" cy="66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0"/>
            <a:ext cx="9237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9824" t="23958" r="22108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40410" t="22917" r="21523" b="26042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3958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40410" t="22917" r="21523" b="26042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40410" t="22917" r="21523" b="25000"/>
          <a:stretch>
            <a:fillRect/>
          </a:stretch>
        </p:blipFill>
        <p:spPr bwMode="auto">
          <a:xfrm>
            <a:off x="0" y="0"/>
            <a:ext cx="9144000" cy="703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9824" t="22917" r="20937" b="23958"/>
          <a:stretch>
            <a:fillRect/>
          </a:stretch>
        </p:blipFill>
        <p:spPr bwMode="auto">
          <a:xfrm>
            <a:off x="0" y="0"/>
            <a:ext cx="9144000" cy="69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39824" t="22917" r="20937" b="23958"/>
          <a:stretch>
            <a:fillRect/>
          </a:stretch>
        </p:blipFill>
        <p:spPr bwMode="auto">
          <a:xfrm>
            <a:off x="0" y="0"/>
            <a:ext cx="9144000" cy="69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39824" t="23958" r="20937" b="25000"/>
          <a:stretch>
            <a:fillRect/>
          </a:stretch>
        </p:blipFill>
        <p:spPr bwMode="auto">
          <a:xfrm>
            <a:off x="0" y="-1"/>
            <a:ext cx="9144000" cy="668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39824" t="23958" r="20937" b="25000"/>
          <a:stretch>
            <a:fillRect/>
          </a:stretch>
        </p:blipFill>
        <p:spPr bwMode="auto">
          <a:xfrm>
            <a:off x="0" y="-1"/>
            <a:ext cx="9144000" cy="668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40410" t="22917" r="21523" b="25000"/>
          <a:stretch>
            <a:fillRect/>
          </a:stretch>
        </p:blipFill>
        <p:spPr bwMode="auto">
          <a:xfrm>
            <a:off x="0" y="0"/>
            <a:ext cx="9144000" cy="703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39824" t="23958" r="20937" b="25000"/>
          <a:stretch>
            <a:fillRect/>
          </a:stretch>
        </p:blipFill>
        <p:spPr bwMode="auto">
          <a:xfrm>
            <a:off x="0" y="0"/>
            <a:ext cx="9372600" cy="68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6042"/>
          <a:stretch>
            <a:fillRect/>
          </a:stretch>
        </p:blipFill>
        <p:spPr bwMode="auto">
          <a:xfrm>
            <a:off x="0" y="0"/>
            <a:ext cx="9144000" cy="675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 l="39824" t="22917" r="20937" b="23958"/>
          <a:stretch>
            <a:fillRect/>
          </a:stretch>
        </p:blipFill>
        <p:spPr bwMode="auto">
          <a:xfrm>
            <a:off x="0" y="0"/>
            <a:ext cx="9144000" cy="69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40410" t="23958" r="21523" b="25000"/>
          <a:stretch>
            <a:fillRect/>
          </a:stretch>
        </p:blipFill>
        <p:spPr bwMode="auto">
          <a:xfrm>
            <a:off x="0" y="-1"/>
            <a:ext cx="9144000" cy="68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3958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288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9824" t="22917" r="21523" b="25000"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5000"/>
          <a:stretch>
            <a:fillRect/>
          </a:stretch>
        </p:blipFill>
        <p:spPr bwMode="auto">
          <a:xfrm>
            <a:off x="0" y="-1"/>
            <a:ext cx="9144000" cy="67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9824" t="23958" r="21523" b="26042"/>
          <a:stretch>
            <a:fillRect/>
          </a:stretch>
        </p:blipFill>
        <p:spPr bwMode="auto">
          <a:xfrm>
            <a:off x="0" y="0"/>
            <a:ext cx="9144000" cy="66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</Words>
  <Application>Microsoft Office PowerPoint</Application>
  <PresentationFormat>On-screen Show (4:3)</PresentationFormat>
  <Paragraphs>1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DISEASES OF MUSCLE AND NEUROMUSCULAR JUNCTION</dc:title>
  <dc:creator>PRIYANKA SINGH PANWAR</dc:creator>
  <cp:lastModifiedBy>PRIYANKA  SINGH</cp:lastModifiedBy>
  <cp:revision>3</cp:revision>
  <dcterms:created xsi:type="dcterms:W3CDTF">2006-08-16T00:00:00Z</dcterms:created>
  <dcterms:modified xsi:type="dcterms:W3CDTF">2021-07-11T12:59:08Z</dcterms:modified>
</cp:coreProperties>
</file>