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7800"/>
            <a:ext cx="49260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STROKE</a:t>
            </a:r>
          </a:p>
          <a:p>
            <a:pPr algn="ctr"/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DR. J. KWASA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8750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9792"/>
          <a:stretch>
            <a:fillRect/>
          </a:stretch>
        </p:blipFill>
        <p:spPr bwMode="auto">
          <a:xfrm>
            <a:off x="0" y="-1"/>
            <a:ext cx="9144000" cy="67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8915400" cy="68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8750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2840" t="22917" r="33822" b="19792"/>
          <a:stretch>
            <a:fillRect/>
          </a:stretch>
        </p:blipFill>
        <p:spPr bwMode="auto">
          <a:xfrm>
            <a:off x="0" y="0"/>
            <a:ext cx="9144000" cy="67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9792"/>
          <a:stretch>
            <a:fillRect/>
          </a:stretch>
        </p:blipFill>
        <p:spPr bwMode="auto">
          <a:xfrm>
            <a:off x="0" y="-1"/>
            <a:ext cx="9144000" cy="67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9792"/>
          <a:stretch>
            <a:fillRect/>
          </a:stretch>
        </p:blipFill>
        <p:spPr bwMode="auto">
          <a:xfrm>
            <a:off x="0" y="-1"/>
            <a:ext cx="9144000" cy="67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9792"/>
          <a:stretch>
            <a:fillRect/>
          </a:stretch>
        </p:blipFill>
        <p:spPr bwMode="auto">
          <a:xfrm>
            <a:off x="0" y="0"/>
            <a:ext cx="9144000" cy="67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2840" t="22917" r="33822" b="19792"/>
          <a:stretch>
            <a:fillRect/>
          </a:stretch>
        </p:blipFill>
        <p:spPr bwMode="auto">
          <a:xfrm>
            <a:off x="0" y="0"/>
            <a:ext cx="9144000" cy="67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2840" t="23958" r="34407" b="18750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9792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840" t="22917" r="34407" b="18750"/>
          <a:stretch>
            <a:fillRect/>
          </a:stretch>
        </p:blipFill>
        <p:spPr bwMode="auto">
          <a:xfrm>
            <a:off x="0" y="-1"/>
            <a:ext cx="9144000" cy="70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Office PowerPoint</Application>
  <PresentationFormat>On-screen Show (4:3)</PresentationFormat>
  <Paragraphs>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2021-07-11T10:37:42Z</dcterms:modified>
</cp:coreProperties>
</file>