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5139" t="25000" r="25622" b="21875"/>
          <a:stretch>
            <a:fillRect/>
          </a:stretch>
        </p:blipFill>
        <p:spPr bwMode="auto">
          <a:xfrm>
            <a:off x="0" y="0"/>
            <a:ext cx="9144000" cy="696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34553" t="25000" r="24451" b="20833"/>
          <a:stretch>
            <a:fillRect/>
          </a:stretch>
        </p:blipFill>
        <p:spPr bwMode="auto">
          <a:xfrm>
            <a:off x="0" y="0"/>
            <a:ext cx="9144000" cy="679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0833"/>
          <a:stretch>
            <a:fillRect/>
          </a:stretch>
        </p:blipFill>
        <p:spPr bwMode="auto">
          <a:xfrm>
            <a:off x="0" y="-1"/>
            <a:ext cx="9144000" cy="69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34553" t="25000" r="24451" b="20833"/>
          <a:stretch>
            <a:fillRect/>
          </a:stretch>
        </p:blipFill>
        <p:spPr bwMode="auto">
          <a:xfrm>
            <a:off x="0" y="0"/>
            <a:ext cx="9144000" cy="679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35139" t="25000" r="24451" b="20833"/>
          <a:stretch>
            <a:fillRect/>
          </a:stretch>
        </p:blipFill>
        <p:spPr bwMode="auto">
          <a:xfrm>
            <a:off x="0" y="0"/>
            <a:ext cx="9144000" cy="689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34553" t="25000" r="24451" b="20833"/>
          <a:stretch>
            <a:fillRect/>
          </a:stretch>
        </p:blipFill>
        <p:spPr bwMode="auto">
          <a:xfrm>
            <a:off x="0" y="0"/>
            <a:ext cx="9144000" cy="679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35139" t="25000" r="24451" b="20833"/>
          <a:stretch>
            <a:fillRect/>
          </a:stretch>
        </p:blipFill>
        <p:spPr bwMode="auto">
          <a:xfrm>
            <a:off x="0" y="0"/>
            <a:ext cx="9144000" cy="689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0833"/>
          <a:stretch>
            <a:fillRect/>
          </a:stretch>
        </p:blipFill>
        <p:spPr bwMode="auto">
          <a:xfrm>
            <a:off x="0" y="-1"/>
            <a:ext cx="9144000" cy="69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34553" t="25000" r="25037" b="21875"/>
          <a:stretch>
            <a:fillRect/>
          </a:stretch>
        </p:blipFill>
        <p:spPr bwMode="auto">
          <a:xfrm>
            <a:off x="0" y="-1"/>
            <a:ext cx="9144000" cy="675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5139" t="25000" r="24451" b="20833"/>
          <a:stretch>
            <a:fillRect/>
          </a:stretch>
        </p:blipFill>
        <p:spPr bwMode="auto">
          <a:xfrm>
            <a:off x="0" y="0"/>
            <a:ext cx="9144000" cy="689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34553" t="25000" r="25037" b="20833"/>
          <a:stretch>
            <a:fillRect/>
          </a:stretch>
        </p:blipFill>
        <p:spPr bwMode="auto">
          <a:xfrm>
            <a:off x="0" y="0"/>
            <a:ext cx="9144000" cy="689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34553" t="26042" r="25037" b="21875"/>
          <a:stretch>
            <a:fillRect/>
          </a:stretch>
        </p:blipFill>
        <p:spPr bwMode="auto">
          <a:xfrm>
            <a:off x="0" y="-1"/>
            <a:ext cx="9144000" cy="662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0833"/>
          <a:stretch>
            <a:fillRect/>
          </a:stretch>
        </p:blipFill>
        <p:spPr bwMode="auto">
          <a:xfrm>
            <a:off x="0" y="-1"/>
            <a:ext cx="9144000" cy="69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34553" t="25000" r="25037" b="20833"/>
          <a:stretch>
            <a:fillRect/>
          </a:stretch>
        </p:blipFill>
        <p:spPr bwMode="auto">
          <a:xfrm>
            <a:off x="0" y="0"/>
            <a:ext cx="9144000" cy="689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35139" t="25000" r="24451" b="20833"/>
          <a:stretch>
            <a:fillRect/>
          </a:stretch>
        </p:blipFill>
        <p:spPr bwMode="auto">
          <a:xfrm>
            <a:off x="0" y="0"/>
            <a:ext cx="9144000" cy="689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34553" t="25000" r="25037" b="20833"/>
          <a:stretch>
            <a:fillRect/>
          </a:stretch>
        </p:blipFill>
        <p:spPr bwMode="auto">
          <a:xfrm>
            <a:off x="0" y="0"/>
            <a:ext cx="9144000" cy="689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34553" t="25000" r="25037" b="21875"/>
          <a:stretch>
            <a:fillRect/>
          </a:stretch>
        </p:blipFill>
        <p:spPr bwMode="auto">
          <a:xfrm>
            <a:off x="0" y="-1"/>
            <a:ext cx="9144000" cy="675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35139" t="25000" r="24451" b="21875"/>
          <a:stretch>
            <a:fillRect/>
          </a:stretch>
        </p:blipFill>
        <p:spPr bwMode="auto">
          <a:xfrm>
            <a:off x="0" y="-1"/>
            <a:ext cx="9144000" cy="675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43924" t="25000" r="16837" b="22917"/>
          <a:stretch>
            <a:fillRect/>
          </a:stretch>
        </p:blipFill>
        <p:spPr bwMode="auto">
          <a:xfrm>
            <a:off x="0" y="-1"/>
            <a:ext cx="9144000" cy="682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34553" t="25000" r="24451" b="21875"/>
          <a:stretch>
            <a:fillRect/>
          </a:stretch>
        </p:blipFill>
        <p:spPr bwMode="auto">
          <a:xfrm>
            <a:off x="0" y="-1"/>
            <a:ext cx="9144000" cy="666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35139" t="26042" r="25037" b="21875"/>
          <a:stretch>
            <a:fillRect/>
          </a:stretch>
        </p:blipFill>
        <p:spPr bwMode="auto">
          <a:xfrm>
            <a:off x="0" y="0"/>
            <a:ext cx="93268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34553" t="25000" r="25037" b="20833"/>
          <a:stretch>
            <a:fillRect/>
          </a:stretch>
        </p:blipFill>
        <p:spPr bwMode="auto">
          <a:xfrm>
            <a:off x="0" y="0"/>
            <a:ext cx="9144000" cy="689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4553" t="25000" r="25037" b="21875"/>
          <a:stretch>
            <a:fillRect/>
          </a:stretch>
        </p:blipFill>
        <p:spPr bwMode="auto">
          <a:xfrm>
            <a:off x="0" y="-1"/>
            <a:ext cx="9144000" cy="675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1875"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35139" t="25000" r="24451" b="21875"/>
          <a:stretch>
            <a:fillRect/>
          </a:stretch>
        </p:blipFill>
        <p:spPr bwMode="auto">
          <a:xfrm>
            <a:off x="0" y="-1"/>
            <a:ext cx="9144000" cy="675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0833"/>
          <a:stretch>
            <a:fillRect/>
          </a:stretch>
        </p:blipFill>
        <p:spPr bwMode="auto">
          <a:xfrm>
            <a:off x="0" y="-1"/>
            <a:ext cx="9144000" cy="69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336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COMPILED BY PRIYANKA SINGH PANWAR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0833"/>
          <a:stretch>
            <a:fillRect/>
          </a:stretch>
        </p:blipFill>
        <p:spPr bwMode="auto">
          <a:xfrm>
            <a:off x="0" y="-1"/>
            <a:ext cx="9144000" cy="69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0833"/>
          <a:stretch>
            <a:fillRect/>
          </a:stretch>
        </p:blipFill>
        <p:spPr bwMode="auto">
          <a:xfrm>
            <a:off x="0" y="-1"/>
            <a:ext cx="9144000" cy="69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0833"/>
          <a:stretch>
            <a:fillRect/>
          </a:stretch>
        </p:blipFill>
        <p:spPr bwMode="auto">
          <a:xfrm>
            <a:off x="0" y="-1"/>
            <a:ext cx="9144000" cy="69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5139" t="25000" r="25037" b="20833"/>
          <a:stretch>
            <a:fillRect/>
          </a:stretch>
        </p:blipFill>
        <p:spPr bwMode="auto">
          <a:xfrm>
            <a:off x="0" y="-1"/>
            <a:ext cx="9144000" cy="69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5</Words>
  <Application>Microsoft Office PowerPoint</Application>
  <PresentationFormat>On-screen Show (4:3)</PresentationFormat>
  <Paragraphs>1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CNS INFECTIONS</dc:title>
  <dc:creator>PRIYANKA SINGH PANWAR</dc:creator>
  <cp:lastModifiedBy>PRIYANKA  SINGH</cp:lastModifiedBy>
  <cp:revision>3</cp:revision>
  <dcterms:created xsi:type="dcterms:W3CDTF">2006-08-16T00:00:00Z</dcterms:created>
  <dcterms:modified xsi:type="dcterms:W3CDTF">2021-07-11T10:23:02Z</dcterms:modified>
</cp:coreProperties>
</file>