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12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type="screen4x3" cy="6858000" cx="9144000"/>
  <p:notesSz cx="6858000" cy="9144000"/>
  <p:defaultTextStyle>
    <a:lvl1pPr algn="l" fontAlgn="base" indent="0" latinLnBrk="1" marL="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Tahoma" pitchFamily="34" charset="0"/>
        <a:ea typeface="MS PGothic" pitchFamily="34" charset="-128"/>
        <a:sym typeface="Tahoma" pitchFamily="34" charset="0"/>
      </a:defRPr>
    </a:lvl1pPr>
    <a:lvl2pPr algn="l" fontAlgn="base" indent="0" latinLnBrk="1" marL="4572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Tahoma" pitchFamily="34" charset="0"/>
        <a:ea typeface="MS PGothic" pitchFamily="34" charset="-128"/>
        <a:sym typeface="Tahoma" pitchFamily="34" charset="0"/>
      </a:defRPr>
    </a:lvl2pPr>
    <a:lvl3pPr algn="l" fontAlgn="base" indent="0" latinLnBrk="1" marL="9144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Tahoma" pitchFamily="34" charset="0"/>
        <a:ea typeface="MS PGothic" pitchFamily="34" charset="-128"/>
        <a:sym typeface="Tahoma" pitchFamily="34" charset="0"/>
      </a:defRPr>
    </a:lvl3pPr>
    <a:lvl4pPr algn="l" fontAlgn="base" indent="0" latinLnBrk="1" marL="13716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Tahoma" pitchFamily="34" charset="0"/>
        <a:ea typeface="MS PGothic" pitchFamily="34" charset="-128"/>
        <a:sym typeface="Tahoma" pitchFamily="34" charset="0"/>
      </a:defRPr>
    </a:lvl4pPr>
    <a:lvl5pPr algn="l" fontAlgn="base" indent="0" latinLnBrk="1" marL="18288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Tahoma" pitchFamily="34" charset="0"/>
        <a:ea typeface="MS PGothic" pitchFamily="34" charset="-128"/>
        <a:sym typeface="Tahoma" pitchFamily="34" charset="0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slideViewPr>
    <p:cSldViewPr showGuides="0" snapToGrid="1" snapToObjects="0">
      <p:cViewPr varScale="1">
        <p:scale>
          <a:sx n="95" d="100"/>
          <a:sy n="95" d="100"/>
        </p:scale>
        <p:origin x="864" y="68"/>
      </p:cViewPr>
      <p:guideLst>
        <p:guide orient="horz" pos="2160"/>
        <p:guide orient="vert" pos="288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tableStyles" Target="tableStyles.xml"/><Relationship Id="rId45" Type="http://schemas.openxmlformats.org/officeDocument/2006/relationships/presProps" Target="presProps.xml"/><Relationship Id="rId46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20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atinLnBrk="1" lvl="0"/>
            <a:endParaRPr altLang="en-US" sz="1200" lang="zh-CN">
              <a:latin typeface="Arial" pitchFamily="0" charset="0"/>
            </a:endParaRPr>
          </a:p>
        </p:txBody>
      </p:sp>
      <p:sp>
        <p:nvSpPr>
          <p:cNvPr id="1048821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atinLnBrk="1" lvl="0"/>
            <a:endParaRPr altLang="en-US" sz="1200" lang="zh-CN">
              <a:latin typeface="Arial" pitchFamily="0" charset="0"/>
            </a:endParaRPr>
          </a:p>
        </p:txBody>
      </p:sp>
      <p:sp>
        <p:nvSpPr>
          <p:cNvPr id="1048822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bIns="45720" lIns="91440" rIns="91440" tIns="45720"/>
          <a:p/>
        </p:txBody>
      </p:sp>
      <p:sp>
        <p:nvSpPr>
          <p:cNvPr id="1048823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lvl="0"/>
            <a:r>
              <a:rPr altLang="en-US" lang="zh-CN"/>
              <a:t>Click to edit Master text styles</a:t>
            </a:r>
          </a:p>
          <a:p>
            <a:pPr lvl="1"/>
            <a:r>
              <a:rPr altLang="en-US" lang="zh-CN"/>
              <a:t>Second level</a:t>
            </a:r>
          </a:p>
          <a:p>
            <a:pPr lvl="2"/>
            <a:r>
              <a:rPr altLang="en-US" lang="zh-CN"/>
              <a:t>Third level</a:t>
            </a:r>
          </a:p>
          <a:p>
            <a:pPr lvl="3"/>
            <a:r>
              <a:rPr altLang="en-US" lang="zh-CN"/>
              <a:t>Fourth level</a:t>
            </a:r>
          </a:p>
          <a:p>
            <a:pPr lvl="4"/>
            <a:r>
              <a:rPr altLang="en-US" lang="zh-CN"/>
              <a:t>Fifth level</a:t>
            </a:r>
          </a:p>
        </p:txBody>
      </p:sp>
      <p:sp>
        <p:nvSpPr>
          <p:cNvPr id="1048824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atinLnBrk="1" lvl="0"/>
            <a:endParaRPr altLang="en-US" sz="1200" lang="zh-CN">
              <a:latin typeface="Arial" pitchFamily="0" charset="0"/>
            </a:endParaRPr>
          </a:p>
        </p:txBody>
      </p:sp>
      <p:sp>
        <p:nvSpPr>
          <p:cNvPr id="1048825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atinLnBrk="1" lvl="0"/>
            <a:fld id="{566ABCEB-ACFC-4714-9973-3DA970169C29}" type="slidenum">
              <a:rPr altLang="en-US" sz="1200" lang="en-US">
                <a:latin typeface="Arial" pitchFamily="0" charset="0"/>
              </a:rPr>
              <a:pPr algn="r" eaLnBrk="1" hangingPunct="1" latinLnBrk="1" lvl="0"/>
            </a:fld>
            <a:endParaRPr altLang="en-US" sz="1200" lang="en-US">
              <a:latin typeface="Arial" pitchFamily="0" charset="0"/>
            </a:endParaRPr>
          </a:p>
        </p:txBody>
      </p:sp>
    </p:spTree>
  </p:cSld>
  <p:clrMap accent1="dk1" accent2="dk1" accent3="dk1" accent4="dk1" accent5="dk1" accent6="dk1" bg1="dk1" bg2="dk1" tx1="dk1" tx2="dk1" hlink="dk1" folHlink="dk1"/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4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atinLnBrk="1" lvl="0">
              <a:spcBef>
                <a:spcPct val="0"/>
              </a:spcBef>
            </a:pPr>
            <a:fld id="{566ABCEB-ACFC-4714-9973-3DA970169C29}" type="slidenum">
              <a:rPr altLang="en-US" lang="en-US"/>
              <a:pPr algn="r" eaLnBrk="1" hangingPunct="1" latinLnBrk="1" lvl="0">
                <a:spcBef>
                  <a:spcPct val="0"/>
                </a:spcBef>
              </a:pPr>
            </a:fld>
            <a:endParaRPr altLang="en-US" lang="en-US"/>
          </a:p>
        </p:txBody>
      </p:sp>
      <p:sp>
        <p:nvSpPr>
          <p:cNvPr id="1048625" name="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t" bIns="45720" lIns="91440" rIns="91440" tIns="45720"/>
          <a:p/>
        </p:txBody>
      </p:sp>
      <p:sp>
        <p:nvSpPr>
          <p:cNvPr id="1048626" name="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/>
          <a:p>
            <a:pPr eaLnBrk="1" hangingPunct="1" latinLnBrk="1" lvl="0"/>
            <a:r>
              <a:rPr altLang="en-US" lang="en-US"/>
              <a:t>Two motor neurons red and green. Two motor units. Motor unit a few fibers to a few thousand.</a:t>
            </a:r>
          </a:p>
          <a:p>
            <a:pPr eaLnBrk="1" hangingPunct="1" latinLnBrk="1" lvl="0"/>
            <a:endParaRPr altLang="en-US" lang="en-US"/>
          </a:p>
          <a:p>
            <a:pPr eaLnBrk="1" hangingPunct="1" latinLnBrk="1" lvl="0"/>
            <a:r>
              <a:rPr altLang="en-US" lang="en-US"/>
              <a:t>Axonal degeneration of green neuron. Denervation atrophy – ie. angular atrophic myocytes. CMAP is reduced.</a:t>
            </a:r>
          </a:p>
          <a:p>
            <a:pPr eaLnBrk="1" hangingPunct="1" latinLnBrk="1" lvl="0"/>
            <a:r>
              <a:rPr altLang="en-US" lang="en-US"/>
              <a:t>Reinnervation of green motor unit territory by red – larger motor unit action potential duration and amplitude</a:t>
            </a:r>
          </a:p>
          <a:p>
            <a:pPr eaLnBrk="1" hangingPunct="1" latinLnBrk="1" lvl="0"/>
            <a:endParaRPr altLang="en-US" lang="en-US"/>
          </a:p>
          <a:p>
            <a:pPr eaLnBrk="1" hangingPunct="1" latinLnBrk="1" lvl="0"/>
            <a:r>
              <a:rPr altLang="en-US" lang="en-US"/>
              <a:t>EMG reduced interference pattern as a result of denervation</a:t>
            </a:r>
          </a:p>
          <a:p>
            <a:pPr eaLnBrk="1" hangingPunct="1" latinLnBrk="1" lvl="0"/>
            <a:r>
              <a:rPr altLang="en-US" lang="en-US"/>
              <a:t>EMG high amplitude and duration as result of reinnervation, reduced interference, high frequency </a:t>
            </a:r>
          </a:p>
          <a:p>
            <a:pPr eaLnBrk="1" hangingPunct="1" latinLnBrk="1" lvl="0"/>
            <a:endParaRPr altLang="en-US" lang="en-US"/>
          </a:p>
          <a:p>
            <a:pPr eaLnBrk="1" hangingPunct="1" latinLnBrk="1" lvl="0"/>
            <a:r>
              <a:rPr altLang="en-US" lang="en-US"/>
              <a:t>Segmental demyelination. Conduction block produces weakness. Motor units remain histologically the same. EMG reduced recruitment but motor units normal size and amplitude.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26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atinLnBrk="1" lvl="0"/>
            <a:fld id="{566ABCEB-ACFC-4714-9973-3DA970169C29}" type="slidenum">
              <a:rPr altLang="en-US" sz="1200" lang="en-US">
                <a:latin typeface="Arial" pitchFamily="0" charset="0"/>
              </a:rPr>
              <a:pPr algn="r" eaLnBrk="1" hangingPunct="1" latinLnBrk="1" lvl="0"/>
            </a:fld>
            <a:endParaRPr altLang="en-US" sz="1200" lang="en-US">
              <a:latin typeface="Arial" pitchFamily="0" charset="0"/>
            </a:endParaRPr>
          </a:p>
        </p:txBody>
      </p:sp>
      <p:sp>
        <p:nvSpPr>
          <p:cNvPr id="1048727" name=""/>
          <p:cNvSpPr/>
          <p:nvPr>
            <p:ph type="sldImg" sz="full" idx="0"/>
          </p:nvPr>
        </p:nvSpPr>
        <p:spPr>
          <a:xfrm rot="0">
            <a:off x="1144587" y="687387"/>
            <a:ext cx="4568825" cy="3425825"/>
          </a:xfrm>
          <a:prstGeom prst="rect"/>
        </p:spPr>
        <p:txBody>
          <a:bodyPr anchor="t" bIns="45720" lIns="91440" rIns="91440" tIns="45720"/>
          <a:p/>
        </p:txBody>
      </p:sp>
      <p:sp>
        <p:nvSpPr>
          <p:cNvPr id="1048728" name=""/>
          <p:cNvSpPr/>
          <p:nvPr>
            <p:ph type="body" sz="full" idx="1"/>
          </p:nvPr>
        </p:nvSpPr>
        <p:spPr>
          <a:xfrm rot="0">
            <a:off x="914400" y="4343400"/>
            <a:ext cx="5029200" cy="4114800"/>
          </a:xfrm>
          <a:prstGeom prst="rect"/>
          <a:noFill/>
          <a:ln>
            <a:noFill/>
          </a:ln>
        </p:spPr>
        <p:txBody>
          <a:bodyPr anchor="t" bIns="46038" lIns="92075" rIns="92075" tIns="46038"/>
          <a:p>
            <a:pPr eaLnBrk="1" hangingPunct="1" latinLnBrk="1" lvl="0"/>
            <a:endParaRPr altLang="en-US"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96" name="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8331" lIns="96661" rIns="96661" tIns="48331"/>
          <a:p/>
        </p:txBody>
      </p:sp>
      <p:sp>
        <p:nvSpPr>
          <p:cNvPr id="1048797" name="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/>
          <a:p>
            <a:r>
              <a:rPr altLang="en-US" lang="en-US"/>
              <a:t>Generalized atypical spike and wave, ipsilateral ear referential montage.</a:t>
            </a:r>
          </a:p>
          <a:p>
            <a:r>
              <a:rPr altLang="en-US" lang="en-US"/>
              <a:t>Copyright 2013.  Mayo Foundation for Medical Education and Research.  All rights reserved. Courtesy of Dr. Jeffrey W. Britton, MD.</a:t>
            </a:r>
          </a:p>
        </p:txBody>
      </p:sp>
      <p:sp>
        <p:nvSpPr>
          <p:cNvPr id="1048798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atinLnBrk="1" lvl="0">
              <a:spcBef>
                <a:spcPct val="0"/>
              </a:spcBef>
            </a:pPr>
            <a:fld id="{566ABCEB-ACFC-4714-9973-3DA970169C29}" type="slidenum">
              <a:rPr altLang="en-US" lang="en-US"/>
              <a:pPr algn="r" eaLnBrk="1" hangingPunct="1" latinLnBrk="1" lvl="0">
                <a:spcBef>
                  <a:spcPct val="0"/>
                </a:spcBef>
              </a:pPr>
            </a:fld>
            <a:endParaRPr altLang="en-US"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99" name="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8331" lIns="96661" rIns="96661" tIns="48331"/>
          <a:p/>
        </p:txBody>
      </p:sp>
      <p:sp>
        <p:nvSpPr>
          <p:cNvPr id="1048800" name="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/>
          <a:p>
            <a:r>
              <a:rPr altLang="en-US" lang="en-US"/>
              <a:t>Recorded absence seizure showing generalized 3.0-3.5 Hertz generalized spike and wave discharge, longitudinal bipolar montage.</a:t>
            </a:r>
          </a:p>
          <a:p>
            <a:r>
              <a:rPr altLang="en-US" lang="en-US"/>
              <a:t>Copyright 2013.  Mayo Foundation for Medical Education and Research.  All rights reserved. Courtesy of Dr. Jeffrey W. Britton, MD.</a:t>
            </a:r>
          </a:p>
        </p:txBody>
      </p:sp>
      <p:sp>
        <p:nvSpPr>
          <p:cNvPr id="1048801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atinLnBrk="1" lvl="0">
              <a:spcBef>
                <a:spcPct val="0"/>
              </a:spcBef>
            </a:pPr>
            <a:fld id="{566ABCEB-ACFC-4714-9973-3DA970169C29}" type="slidenum">
              <a:rPr altLang="en-US" lang="en-US"/>
              <a:pPr algn="r" eaLnBrk="1" hangingPunct="1" latinLnBrk="1" lvl="0">
                <a:spcBef>
                  <a:spcPct val="0"/>
                </a:spcBef>
              </a:pPr>
            </a:fld>
            <a:endParaRPr altLang="en-US"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5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atinLnBrk="1" lvl="0"/>
            <a:fld id="{566ABCEB-ACFC-4714-9973-3DA970169C29}" type="slidenum">
              <a:rPr altLang="en-US" sz="1200" lang="en-US">
                <a:latin typeface="Arial" pitchFamily="0" charset="0"/>
              </a:rPr>
              <a:pPr algn="r" eaLnBrk="1" hangingPunct="1" latinLnBrk="1" lvl="0"/>
            </a:fld>
            <a:endParaRPr altLang="en-US" sz="1200" lang="en-US">
              <a:latin typeface="Arial" pitchFamily="0" charset="0"/>
            </a:endParaRPr>
          </a:p>
        </p:txBody>
      </p:sp>
      <p:sp>
        <p:nvSpPr>
          <p:cNvPr id="1048666" name=""/>
          <p:cNvSpPr/>
          <p:nvPr>
            <p:ph type="sldImg" sz="full" idx="0"/>
          </p:nvPr>
        </p:nvSpPr>
        <p:spPr>
          <a:xfrm rot="0">
            <a:off x="1144587" y="687387"/>
            <a:ext cx="4568825" cy="3425825"/>
          </a:xfrm>
          <a:prstGeom prst="rect"/>
        </p:spPr>
        <p:txBody>
          <a:bodyPr anchor="t" bIns="45720" lIns="91440" rIns="91440" tIns="45720"/>
          <a:p/>
        </p:txBody>
      </p:sp>
      <p:sp>
        <p:nvSpPr>
          <p:cNvPr id="1048667" name=""/>
          <p:cNvSpPr/>
          <p:nvPr>
            <p:ph type="body" sz="full" idx="1"/>
          </p:nvPr>
        </p:nvSpPr>
        <p:spPr>
          <a:xfrm rot="0">
            <a:off x="914400" y="4343400"/>
            <a:ext cx="5029200" cy="4114800"/>
          </a:xfrm>
          <a:prstGeom prst="rect"/>
          <a:noFill/>
          <a:ln>
            <a:noFill/>
          </a:ln>
        </p:spPr>
        <p:txBody>
          <a:bodyPr anchor="t" bIns="46038" lIns="92075" rIns="92075" tIns="46038"/>
          <a:p>
            <a:pPr eaLnBrk="1" hangingPunct="1" latinLnBrk="1" lvl="0"/>
            <a:endParaRPr altLang="en-US"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82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atinLnBrk="1" lvl="0"/>
            <a:fld id="{566ABCEB-ACFC-4714-9973-3DA970169C29}" type="slidenum">
              <a:rPr altLang="en-US" sz="1200" lang="en-US">
                <a:latin typeface="Arial" pitchFamily="0" charset="0"/>
              </a:rPr>
              <a:pPr algn="r" eaLnBrk="1" hangingPunct="1" latinLnBrk="1" lvl="0"/>
            </a:fld>
            <a:endParaRPr altLang="en-US" sz="1200" lang="en-US">
              <a:latin typeface="Arial" pitchFamily="0" charset="0"/>
            </a:endParaRPr>
          </a:p>
        </p:txBody>
      </p:sp>
      <p:sp>
        <p:nvSpPr>
          <p:cNvPr id="1048683" name=""/>
          <p:cNvSpPr/>
          <p:nvPr>
            <p:ph type="sldImg" sz="full" idx="0"/>
          </p:nvPr>
        </p:nvSpPr>
        <p:spPr>
          <a:xfrm rot="0">
            <a:off x="1144587" y="687387"/>
            <a:ext cx="4568825" cy="3425825"/>
          </a:xfrm>
          <a:prstGeom prst="rect"/>
        </p:spPr>
        <p:txBody>
          <a:bodyPr anchor="t" bIns="45720" lIns="91440" rIns="91440" tIns="45720"/>
          <a:p/>
        </p:txBody>
      </p:sp>
      <p:sp>
        <p:nvSpPr>
          <p:cNvPr id="1048684" name=""/>
          <p:cNvSpPr/>
          <p:nvPr>
            <p:ph type="body" sz="full" idx="1"/>
          </p:nvPr>
        </p:nvSpPr>
        <p:spPr>
          <a:xfrm rot="0">
            <a:off x="914400" y="4343400"/>
            <a:ext cx="5029200" cy="4114800"/>
          </a:xfrm>
          <a:prstGeom prst="rect"/>
          <a:noFill/>
          <a:ln>
            <a:noFill/>
          </a:ln>
        </p:spPr>
        <p:txBody>
          <a:bodyPr anchor="t" bIns="46038" lIns="92075" rIns="92075" tIns="46038"/>
          <a:p>
            <a:pPr eaLnBrk="1" hangingPunct="1" latinLnBrk="1" lvl="0"/>
            <a:endParaRPr altLang="en-US"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87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atinLnBrk="1" lvl="0"/>
            <a:fld id="{566ABCEB-ACFC-4714-9973-3DA970169C29}" type="slidenum">
              <a:rPr altLang="en-US" sz="1200" lang="en-US">
                <a:latin typeface="Arial" pitchFamily="0" charset="0"/>
              </a:rPr>
              <a:pPr algn="r" eaLnBrk="1" hangingPunct="1" latinLnBrk="1" lvl="0"/>
            </a:fld>
            <a:endParaRPr altLang="en-US" sz="1200" lang="en-US">
              <a:latin typeface="Arial" pitchFamily="0" charset="0"/>
            </a:endParaRPr>
          </a:p>
        </p:txBody>
      </p:sp>
      <p:sp>
        <p:nvSpPr>
          <p:cNvPr id="1048688" name=""/>
          <p:cNvSpPr/>
          <p:nvPr>
            <p:ph type="sldImg" sz="full" idx="0"/>
          </p:nvPr>
        </p:nvSpPr>
        <p:spPr>
          <a:xfrm rot="0">
            <a:off x="1144587" y="687387"/>
            <a:ext cx="4568825" cy="3425825"/>
          </a:xfrm>
          <a:prstGeom prst="rect"/>
        </p:spPr>
        <p:txBody>
          <a:bodyPr anchor="t" bIns="45720" lIns="91440" rIns="91440" tIns="45720"/>
          <a:p/>
        </p:txBody>
      </p:sp>
      <p:sp>
        <p:nvSpPr>
          <p:cNvPr id="1048689" name=""/>
          <p:cNvSpPr/>
          <p:nvPr>
            <p:ph type="body" sz="full" idx="1"/>
          </p:nvPr>
        </p:nvSpPr>
        <p:spPr>
          <a:xfrm rot="0">
            <a:off x="914400" y="4343400"/>
            <a:ext cx="5029200" cy="4114800"/>
          </a:xfrm>
          <a:prstGeom prst="rect"/>
          <a:noFill/>
          <a:ln>
            <a:noFill/>
          </a:ln>
        </p:spPr>
        <p:txBody>
          <a:bodyPr anchor="t" bIns="46038" lIns="92075" rIns="92075" tIns="46038"/>
          <a:p>
            <a:pPr eaLnBrk="1" hangingPunct="1" latinLnBrk="1" lvl="0"/>
            <a:endParaRPr altLang="en-US"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93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atinLnBrk="1" lvl="0"/>
            <a:fld id="{566ABCEB-ACFC-4714-9973-3DA970169C29}" type="slidenum">
              <a:rPr altLang="en-US" sz="1200" lang="en-US">
                <a:latin typeface="Arial" pitchFamily="0" charset="0"/>
              </a:rPr>
              <a:pPr algn="r" eaLnBrk="1" hangingPunct="1" latinLnBrk="1" lvl="0"/>
            </a:fld>
            <a:endParaRPr altLang="en-US" sz="1200" lang="en-US">
              <a:latin typeface="Arial" pitchFamily="0" charset="0"/>
            </a:endParaRPr>
          </a:p>
        </p:txBody>
      </p:sp>
      <p:sp>
        <p:nvSpPr>
          <p:cNvPr id="1048694" name=""/>
          <p:cNvSpPr/>
          <p:nvPr>
            <p:ph type="sldImg" sz="full" idx="0"/>
          </p:nvPr>
        </p:nvSpPr>
        <p:spPr>
          <a:xfrm rot="0">
            <a:off x="1144587" y="687387"/>
            <a:ext cx="4568825" cy="3425825"/>
          </a:xfrm>
          <a:prstGeom prst="rect"/>
        </p:spPr>
        <p:txBody>
          <a:bodyPr anchor="t" bIns="45720" lIns="91440" rIns="91440" tIns="45720"/>
          <a:p/>
        </p:txBody>
      </p:sp>
      <p:sp>
        <p:nvSpPr>
          <p:cNvPr id="1048695" name=""/>
          <p:cNvSpPr/>
          <p:nvPr>
            <p:ph type="body" sz="full" idx="1"/>
          </p:nvPr>
        </p:nvSpPr>
        <p:spPr>
          <a:xfrm rot="0">
            <a:off x="914400" y="4343400"/>
            <a:ext cx="5029200" cy="4114800"/>
          </a:xfrm>
          <a:prstGeom prst="rect"/>
          <a:noFill/>
          <a:ln>
            <a:noFill/>
          </a:ln>
        </p:spPr>
        <p:txBody>
          <a:bodyPr anchor="t" bIns="46038" lIns="92075" rIns="92075" tIns="46038"/>
          <a:p>
            <a:pPr eaLnBrk="1" hangingPunct="1" latinLnBrk="1" lvl="0"/>
            <a:endParaRPr altLang="en-US"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01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atinLnBrk="1" lvl="0"/>
            <a:fld id="{566ABCEB-ACFC-4714-9973-3DA970169C29}" type="slidenum">
              <a:rPr altLang="en-US" sz="1200" lang="en-US">
                <a:latin typeface="Arial" pitchFamily="0" charset="0"/>
              </a:rPr>
              <a:pPr algn="r" eaLnBrk="1" hangingPunct="1" latinLnBrk="1" lvl="0"/>
            </a:fld>
            <a:endParaRPr altLang="en-US" sz="1200" lang="en-US">
              <a:latin typeface="Arial" pitchFamily="0" charset="0"/>
            </a:endParaRPr>
          </a:p>
        </p:txBody>
      </p:sp>
      <p:sp>
        <p:nvSpPr>
          <p:cNvPr id="1048702" name=""/>
          <p:cNvSpPr/>
          <p:nvPr>
            <p:ph type="sldImg" sz="full" idx="0"/>
          </p:nvPr>
        </p:nvSpPr>
        <p:spPr>
          <a:xfrm rot="0">
            <a:off x="1144587" y="687387"/>
            <a:ext cx="4568825" cy="3425825"/>
          </a:xfrm>
          <a:prstGeom prst="rect"/>
        </p:spPr>
        <p:txBody>
          <a:bodyPr anchor="t" bIns="45720" lIns="91440" rIns="91440" tIns="45720"/>
          <a:p/>
        </p:txBody>
      </p:sp>
      <p:sp>
        <p:nvSpPr>
          <p:cNvPr id="1048703" name=""/>
          <p:cNvSpPr/>
          <p:nvPr>
            <p:ph type="body" sz="full" idx="1"/>
          </p:nvPr>
        </p:nvSpPr>
        <p:spPr>
          <a:xfrm rot="0">
            <a:off x="914400" y="4343400"/>
            <a:ext cx="5029200" cy="4114800"/>
          </a:xfrm>
          <a:prstGeom prst="rect"/>
          <a:noFill/>
          <a:ln>
            <a:noFill/>
          </a:ln>
        </p:spPr>
        <p:txBody>
          <a:bodyPr anchor="t" bIns="46038" lIns="92075" rIns="92075" tIns="46038"/>
          <a:p>
            <a:pPr eaLnBrk="1" hangingPunct="1" latinLnBrk="1" lvl="0"/>
            <a:endParaRPr altLang="en-US"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06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atinLnBrk="1" lvl="0"/>
            <a:fld id="{566ABCEB-ACFC-4714-9973-3DA970169C29}" type="slidenum">
              <a:rPr altLang="en-US" sz="1200" lang="en-US">
                <a:latin typeface="Arial" pitchFamily="0" charset="0"/>
              </a:rPr>
              <a:pPr algn="r" eaLnBrk="1" hangingPunct="1" latinLnBrk="1" lvl="0"/>
            </a:fld>
            <a:endParaRPr altLang="en-US" sz="1200" lang="en-US">
              <a:latin typeface="Arial" pitchFamily="0" charset="0"/>
            </a:endParaRPr>
          </a:p>
        </p:txBody>
      </p:sp>
      <p:sp>
        <p:nvSpPr>
          <p:cNvPr id="1048707" name=""/>
          <p:cNvSpPr/>
          <p:nvPr>
            <p:ph type="sldImg" sz="full" idx="0"/>
          </p:nvPr>
        </p:nvSpPr>
        <p:spPr>
          <a:xfrm rot="0">
            <a:off x="1144587" y="687387"/>
            <a:ext cx="4568825" cy="3425825"/>
          </a:xfrm>
          <a:prstGeom prst="rect"/>
        </p:spPr>
        <p:txBody>
          <a:bodyPr anchor="t" bIns="45720" lIns="91440" rIns="91440" tIns="45720"/>
          <a:p/>
        </p:txBody>
      </p:sp>
      <p:sp>
        <p:nvSpPr>
          <p:cNvPr id="1048708" name=""/>
          <p:cNvSpPr/>
          <p:nvPr>
            <p:ph type="body" sz="full" idx="1"/>
          </p:nvPr>
        </p:nvSpPr>
        <p:spPr>
          <a:xfrm rot="0">
            <a:off x="914400" y="4343400"/>
            <a:ext cx="5029200" cy="4114800"/>
          </a:xfrm>
          <a:prstGeom prst="rect"/>
          <a:noFill/>
          <a:ln>
            <a:noFill/>
          </a:ln>
        </p:spPr>
        <p:txBody>
          <a:bodyPr anchor="t" bIns="46038" lIns="92075" rIns="92075" tIns="46038"/>
          <a:p>
            <a:pPr eaLnBrk="1" hangingPunct="1" latinLnBrk="1" lvl="0"/>
            <a:endParaRPr altLang="en-US"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16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atinLnBrk="1" lvl="0"/>
            <a:fld id="{566ABCEB-ACFC-4714-9973-3DA970169C29}" type="slidenum">
              <a:rPr altLang="en-US" sz="1200" lang="en-US">
                <a:latin typeface="Arial" pitchFamily="0" charset="0"/>
              </a:rPr>
              <a:pPr algn="r" eaLnBrk="1" hangingPunct="1" latinLnBrk="1" lvl="0"/>
            </a:fld>
            <a:endParaRPr altLang="en-US" sz="1200" lang="en-US">
              <a:latin typeface="Arial" pitchFamily="0" charset="0"/>
            </a:endParaRPr>
          </a:p>
        </p:txBody>
      </p:sp>
      <p:sp>
        <p:nvSpPr>
          <p:cNvPr id="1048717" name=""/>
          <p:cNvSpPr/>
          <p:nvPr>
            <p:ph type="sldImg" sz="full" idx="0"/>
          </p:nvPr>
        </p:nvSpPr>
        <p:spPr>
          <a:xfrm rot="0">
            <a:off x="1144587" y="687387"/>
            <a:ext cx="4568825" cy="3425825"/>
          </a:xfrm>
          <a:prstGeom prst="rect"/>
        </p:spPr>
        <p:txBody>
          <a:bodyPr anchor="t" bIns="45720" lIns="91440" rIns="91440" tIns="45720"/>
          <a:p/>
        </p:txBody>
      </p:sp>
      <p:sp>
        <p:nvSpPr>
          <p:cNvPr id="1048718" name=""/>
          <p:cNvSpPr/>
          <p:nvPr>
            <p:ph type="body" sz="full" idx="1"/>
          </p:nvPr>
        </p:nvSpPr>
        <p:spPr>
          <a:xfrm rot="0">
            <a:off x="914400" y="4343400"/>
            <a:ext cx="5029200" cy="4114800"/>
          </a:xfrm>
          <a:prstGeom prst="rect"/>
          <a:noFill/>
          <a:ln>
            <a:noFill/>
          </a:ln>
        </p:spPr>
        <p:txBody>
          <a:bodyPr anchor="t" bIns="46038" lIns="92075" rIns="92075" tIns="46038"/>
          <a:p>
            <a:pPr eaLnBrk="1" hangingPunct="1" latinLnBrk="1" lvl="0"/>
            <a:endParaRPr altLang="en-US"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21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atinLnBrk="1" lvl="0"/>
            <a:fld id="{566ABCEB-ACFC-4714-9973-3DA970169C29}" type="slidenum">
              <a:rPr altLang="en-US" sz="1200" lang="en-US">
                <a:latin typeface="Arial" pitchFamily="0" charset="0"/>
              </a:rPr>
              <a:pPr algn="r" eaLnBrk="1" hangingPunct="1" latinLnBrk="1" lvl="0"/>
            </a:fld>
            <a:endParaRPr altLang="en-US" sz="1200" lang="en-US">
              <a:latin typeface="Arial" pitchFamily="0" charset="0"/>
            </a:endParaRPr>
          </a:p>
        </p:txBody>
      </p:sp>
      <p:sp>
        <p:nvSpPr>
          <p:cNvPr id="1048722" name=""/>
          <p:cNvSpPr/>
          <p:nvPr>
            <p:ph type="sldImg" sz="full" idx="0"/>
          </p:nvPr>
        </p:nvSpPr>
        <p:spPr>
          <a:xfrm rot="0">
            <a:off x="1144587" y="687387"/>
            <a:ext cx="4568825" cy="3425825"/>
          </a:xfrm>
          <a:prstGeom prst="rect"/>
        </p:spPr>
        <p:txBody>
          <a:bodyPr anchor="t" bIns="45720" lIns="91440" rIns="91440" tIns="45720"/>
          <a:p/>
        </p:txBody>
      </p:sp>
      <p:sp>
        <p:nvSpPr>
          <p:cNvPr id="1048723" name=""/>
          <p:cNvSpPr/>
          <p:nvPr>
            <p:ph type="body" sz="full" idx="1"/>
          </p:nvPr>
        </p:nvSpPr>
        <p:spPr>
          <a:xfrm rot="0">
            <a:off x="914400" y="4343400"/>
            <a:ext cx="5029200" cy="4114800"/>
          </a:xfrm>
          <a:prstGeom prst="rect"/>
          <a:noFill/>
          <a:ln>
            <a:noFill/>
          </a:ln>
        </p:spPr>
        <p:txBody>
          <a:bodyPr anchor="t" bIns="46038" lIns="92075" rIns="92075" tIns="46038"/>
          <a:p>
            <a:pPr eaLnBrk="1" hangingPunct="1" latinLnBrk="1" lvl="0"/>
            <a:endParaRPr altLang="en-US"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solidFill>
          <a:schemeClr val="lt1"/>
        </a:solidFill>
      </p:bgPr>
    </p:bg>
    <p:spTree>
      <p:nvGrpSpPr>
        <p:cNvPr id="5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57" name=""/>
          <p:cNvGrpSpPr/>
          <p:nvPr/>
        </p:nvGrpSpPr>
        <p:grpSpPr>
          <a:xfrm rot="0">
            <a:off x="0" y="2438400"/>
            <a:ext cx="9009062" cy="1052512"/>
            <a:chOff x="0" y="1536"/>
            <a:chExt cx="5675" cy="663"/>
          </a:xfrm>
        </p:grpSpPr>
        <p:grpSp>
          <p:nvGrpSpPr>
            <p:cNvPr id="58" name=""/>
            <p:cNvGrpSpPr/>
            <p:nvPr/>
          </p:nvGrpSpPr>
          <p:grpSpPr>
            <a:xfrm rot="0"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048588" name=""/>
              <p:cNvSpPr/>
              <p:nvPr/>
            </p:nvSpPr>
            <p:spPr>
              <a:xfrm rot="0">
                <a:off x="720" y="336"/>
                <a:ext cx="384" cy="432"/>
              </a:xfrm>
              <a:prstGeom prst="rect"/>
              <a:solidFill>
                <a:schemeClr val="folHlink"/>
              </a:solidFill>
              <a:ln>
                <a:noFill/>
              </a:ln>
            </p:spPr>
            <p:txBody>
              <a:bodyPr anchor="ctr" bIns="45720" lIns="91440" rIns="91440" tIns="45720" wrap="none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>
                    <a:solidFill>
                      <a:schemeClr val="dk1"/>
                    </a:solidFill>
                    <a:latin typeface="Tahoma" pitchFamily="34" charset="0"/>
                    <a:ea typeface="MS PGothic" pitchFamily="34" charset="-128"/>
                    <a:sym typeface="Tahoma" pitchFamily="34" charset="0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>
                    <a:solidFill>
                      <a:schemeClr val="dk1"/>
                    </a:solidFill>
                    <a:latin typeface="Tahoma" pitchFamily="34" charset="0"/>
                    <a:ea typeface="MS PGothic" pitchFamily="34" charset="-128"/>
                    <a:sym typeface="Tahoma" pitchFamily="34" charset="0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>
                    <a:solidFill>
                      <a:schemeClr val="dk1"/>
                    </a:solidFill>
                    <a:latin typeface="Tahoma" pitchFamily="34" charset="0"/>
                    <a:ea typeface="MS PGothic" pitchFamily="34" charset="-128"/>
                    <a:sym typeface="Tahoma" pitchFamily="34" charset="0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>
                    <a:solidFill>
                      <a:schemeClr val="dk1"/>
                    </a:solidFill>
                    <a:latin typeface="Tahoma" pitchFamily="34" charset="0"/>
                    <a:ea typeface="MS PGothic" pitchFamily="34" charset="-128"/>
                    <a:sym typeface="Tahoma" pitchFamily="34" charset="0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>
                    <a:solidFill>
                      <a:schemeClr val="dk1"/>
                    </a:solidFill>
                    <a:latin typeface="Tahoma" pitchFamily="34" charset="0"/>
                    <a:ea typeface="MS PGothic" pitchFamily="34" charset="-128"/>
                    <a:sym typeface="Tahoma" pitchFamily="34" charset="0"/>
                  </a:defRPr>
                </a:lvl5pPr>
              </a:lstStyle>
              <a:p>
                <a:endParaRPr altLang="en-US" lang="zh-CN"/>
              </a:p>
            </p:txBody>
          </p:sp>
          <p:sp>
            <p:nvSpPr>
              <p:cNvPr id="1048589" name=""/>
              <p:cNvSpPr/>
              <p:nvPr/>
            </p:nvSpPr>
            <p:spPr>
              <a:xfrm rot="0">
                <a:off x="1056" y="336"/>
                <a:ext cx="288" cy="432"/>
              </a:xfrm>
              <a:prstGeom prst="rect"/>
              <a:gradFill rotWithShape="0">
                <a:gsLst>
                  <a:gs pos="0">
                    <a:schemeClr val="folHlink">
                      <a:alpha val="100000"/>
                    </a:schemeClr>
                  </a:gs>
                  <a:gs pos="100000">
                    <a:schemeClr val="lt1">
                      <a:alpha val="10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anchor="ctr" bIns="45720" lIns="91440" rIns="91440" tIns="45720" wrap="none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>
                    <a:solidFill>
                      <a:schemeClr val="dk1"/>
                    </a:solidFill>
                    <a:latin typeface="Tahoma" pitchFamily="34" charset="0"/>
                    <a:ea typeface="MS PGothic" pitchFamily="34" charset="-128"/>
                    <a:sym typeface="Tahoma" pitchFamily="34" charset="0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>
                    <a:solidFill>
                      <a:schemeClr val="dk1"/>
                    </a:solidFill>
                    <a:latin typeface="Tahoma" pitchFamily="34" charset="0"/>
                    <a:ea typeface="MS PGothic" pitchFamily="34" charset="-128"/>
                    <a:sym typeface="Tahoma" pitchFamily="34" charset="0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>
                    <a:solidFill>
                      <a:schemeClr val="dk1"/>
                    </a:solidFill>
                    <a:latin typeface="Tahoma" pitchFamily="34" charset="0"/>
                    <a:ea typeface="MS PGothic" pitchFamily="34" charset="-128"/>
                    <a:sym typeface="Tahoma" pitchFamily="34" charset="0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>
                    <a:solidFill>
                      <a:schemeClr val="dk1"/>
                    </a:solidFill>
                    <a:latin typeface="Tahoma" pitchFamily="34" charset="0"/>
                    <a:ea typeface="MS PGothic" pitchFamily="34" charset="-128"/>
                    <a:sym typeface="Tahoma" pitchFamily="34" charset="0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>
                    <a:solidFill>
                      <a:schemeClr val="dk1"/>
                    </a:solidFill>
                    <a:latin typeface="Tahoma" pitchFamily="34" charset="0"/>
                    <a:ea typeface="MS PGothic" pitchFamily="34" charset="-128"/>
                    <a:sym typeface="Tahoma" pitchFamily="34" charset="0"/>
                  </a:defRPr>
                </a:lvl5pPr>
              </a:lstStyle>
              <a:p>
                <a:endParaRPr altLang="en-US" lang="zh-CN"/>
              </a:p>
            </p:txBody>
          </p:sp>
        </p:grpSp>
        <p:grpSp>
          <p:nvGrpSpPr>
            <p:cNvPr id="59" name=""/>
            <p:cNvGrpSpPr/>
            <p:nvPr/>
          </p:nvGrpSpPr>
          <p:grpSpPr>
            <a:xfrm rot="0"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48590" name=""/>
              <p:cNvSpPr/>
              <p:nvPr/>
            </p:nvSpPr>
            <p:spPr>
              <a:xfrm rot="0">
                <a:off x="912" y="2640"/>
                <a:ext cx="384" cy="432"/>
              </a:xfrm>
              <a:prstGeom prst="rect"/>
              <a:solidFill>
                <a:schemeClr val="accent2"/>
              </a:solidFill>
              <a:ln>
                <a:noFill/>
              </a:ln>
            </p:spPr>
            <p:txBody>
              <a:bodyPr anchor="ctr" bIns="45720" lIns="91440" rIns="91440" tIns="45720" wrap="none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>
                    <a:solidFill>
                      <a:schemeClr val="dk1"/>
                    </a:solidFill>
                    <a:latin typeface="Tahoma" pitchFamily="34" charset="0"/>
                    <a:ea typeface="MS PGothic" pitchFamily="34" charset="-128"/>
                    <a:sym typeface="Tahoma" pitchFamily="34" charset="0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>
                    <a:solidFill>
                      <a:schemeClr val="dk1"/>
                    </a:solidFill>
                    <a:latin typeface="Tahoma" pitchFamily="34" charset="0"/>
                    <a:ea typeface="MS PGothic" pitchFamily="34" charset="-128"/>
                    <a:sym typeface="Tahoma" pitchFamily="34" charset="0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>
                    <a:solidFill>
                      <a:schemeClr val="dk1"/>
                    </a:solidFill>
                    <a:latin typeface="Tahoma" pitchFamily="34" charset="0"/>
                    <a:ea typeface="MS PGothic" pitchFamily="34" charset="-128"/>
                    <a:sym typeface="Tahoma" pitchFamily="34" charset="0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>
                    <a:solidFill>
                      <a:schemeClr val="dk1"/>
                    </a:solidFill>
                    <a:latin typeface="Tahoma" pitchFamily="34" charset="0"/>
                    <a:ea typeface="MS PGothic" pitchFamily="34" charset="-128"/>
                    <a:sym typeface="Tahoma" pitchFamily="34" charset="0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>
                    <a:solidFill>
                      <a:schemeClr val="dk1"/>
                    </a:solidFill>
                    <a:latin typeface="Tahoma" pitchFamily="34" charset="0"/>
                    <a:ea typeface="MS PGothic" pitchFamily="34" charset="-128"/>
                    <a:sym typeface="Tahoma" pitchFamily="34" charset="0"/>
                  </a:defRPr>
                </a:lvl5pPr>
              </a:lstStyle>
              <a:p>
                <a:endParaRPr altLang="en-US" lang="zh-CN"/>
              </a:p>
            </p:txBody>
          </p:sp>
          <p:sp>
            <p:nvSpPr>
              <p:cNvPr id="1048591" name=""/>
              <p:cNvSpPr/>
              <p:nvPr/>
            </p:nvSpPr>
            <p:spPr>
              <a:xfrm rot="0">
                <a:off x="1249" y="2640"/>
                <a:ext cx="335" cy="432"/>
              </a:xfrm>
              <a:prstGeom prst="rect"/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lt1">
                      <a:alpha val="10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anchor="ctr" bIns="45720" lIns="91440" rIns="91440" tIns="45720" wrap="none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>
                    <a:solidFill>
                      <a:schemeClr val="dk1"/>
                    </a:solidFill>
                    <a:latin typeface="Tahoma" pitchFamily="34" charset="0"/>
                    <a:ea typeface="MS PGothic" pitchFamily="34" charset="-128"/>
                    <a:sym typeface="Tahoma" pitchFamily="34" charset="0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>
                    <a:solidFill>
                      <a:schemeClr val="dk1"/>
                    </a:solidFill>
                    <a:latin typeface="Tahoma" pitchFamily="34" charset="0"/>
                    <a:ea typeface="MS PGothic" pitchFamily="34" charset="-128"/>
                    <a:sym typeface="Tahoma" pitchFamily="34" charset="0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>
                    <a:solidFill>
                      <a:schemeClr val="dk1"/>
                    </a:solidFill>
                    <a:latin typeface="Tahoma" pitchFamily="34" charset="0"/>
                    <a:ea typeface="MS PGothic" pitchFamily="34" charset="-128"/>
                    <a:sym typeface="Tahoma" pitchFamily="34" charset="0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>
                    <a:solidFill>
                      <a:schemeClr val="dk1"/>
                    </a:solidFill>
                    <a:latin typeface="Tahoma" pitchFamily="34" charset="0"/>
                    <a:ea typeface="MS PGothic" pitchFamily="34" charset="-128"/>
                    <a:sym typeface="Tahoma" pitchFamily="34" charset="0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>
                    <a:solidFill>
                      <a:schemeClr val="dk1"/>
                    </a:solidFill>
                    <a:latin typeface="Tahoma" pitchFamily="34" charset="0"/>
                    <a:ea typeface="MS PGothic" pitchFamily="34" charset="-128"/>
                    <a:sym typeface="Tahoma" pitchFamily="34" charset="0"/>
                  </a:defRPr>
                </a:lvl5pPr>
              </a:lstStyle>
              <a:p>
                <a:endParaRPr altLang="en-US" lang="zh-CN"/>
              </a:p>
            </p:txBody>
          </p:sp>
        </p:grpSp>
        <p:sp>
          <p:nvSpPr>
            <p:cNvPr id="1048592" name=""/>
            <p:cNvSpPr/>
            <p:nvPr/>
          </p:nvSpPr>
          <p:spPr>
            <a:xfrm rot="0">
              <a:off x="0" y="1824"/>
              <a:ext cx="353" cy="266"/>
            </a:xfrm>
            <a:prstGeom prst="rect"/>
            <a:gradFill rotWithShape="0">
              <a:gsLst>
                <a:gs pos="0">
                  <a:schemeClr val="lt1">
                    <a:alpha val="100000"/>
                  </a:schemeClr>
                </a:gs>
                <a:gs pos="100000">
                  <a:schemeClr val="hlink">
                    <a:alpha val="100000"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 anchor="ctr" bIns="45720" lIns="91440" rIns="91440" tIns="45720" wrap="none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>
                  <a:solidFill>
                    <a:schemeClr val="dk1"/>
                  </a:solidFill>
                  <a:latin typeface="Tahoma" pitchFamily="34" charset="0"/>
                  <a:ea typeface="MS PGothic" pitchFamily="34" charset="-128"/>
                  <a:sym typeface="Tahoma" pitchFamily="34" charset="0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>
                  <a:solidFill>
                    <a:schemeClr val="dk1"/>
                  </a:solidFill>
                  <a:latin typeface="Tahoma" pitchFamily="34" charset="0"/>
                  <a:ea typeface="MS PGothic" pitchFamily="34" charset="-128"/>
                  <a:sym typeface="Tahoma" pitchFamily="34" charset="0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>
                  <a:solidFill>
                    <a:schemeClr val="dk1"/>
                  </a:solidFill>
                  <a:latin typeface="Tahoma" pitchFamily="34" charset="0"/>
                  <a:ea typeface="MS PGothic" pitchFamily="34" charset="-128"/>
                  <a:sym typeface="Tahoma" pitchFamily="34" charset="0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>
                  <a:solidFill>
                    <a:schemeClr val="dk1"/>
                  </a:solidFill>
                  <a:latin typeface="Tahoma" pitchFamily="34" charset="0"/>
                  <a:ea typeface="MS PGothic" pitchFamily="34" charset="-128"/>
                  <a:sym typeface="Tahoma" pitchFamily="34" charset="0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>
                  <a:solidFill>
                    <a:schemeClr val="dk1"/>
                  </a:solidFill>
                  <a:latin typeface="Tahoma" pitchFamily="34" charset="0"/>
                  <a:ea typeface="MS PGothic" pitchFamily="34" charset="-128"/>
                  <a:sym typeface="Tahoma" pitchFamily="34" charset="0"/>
                </a:defRPr>
              </a:lvl5pPr>
            </a:lstStyle>
            <a:p>
              <a:endParaRPr altLang="en-US" lang="zh-CN"/>
            </a:p>
          </p:txBody>
        </p:sp>
        <p:sp>
          <p:nvSpPr>
            <p:cNvPr id="1048593" name=""/>
            <p:cNvSpPr/>
            <p:nvPr/>
          </p:nvSpPr>
          <p:spPr>
            <a:xfrm rot="0">
              <a:off x="400" y="1536"/>
              <a:ext cx="20" cy="663"/>
            </a:xfrm>
            <a:prstGeom prst="rect"/>
            <a:solidFill>
              <a:schemeClr val="dk2"/>
            </a:solidFill>
            <a:ln>
              <a:noFill/>
            </a:ln>
          </p:spPr>
          <p:txBody>
            <a:bodyPr anchor="ctr" bIns="45720" lIns="91440" rIns="91440" tIns="45720" wrap="none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>
                  <a:solidFill>
                    <a:schemeClr val="dk1"/>
                  </a:solidFill>
                  <a:latin typeface="Tahoma" pitchFamily="34" charset="0"/>
                  <a:ea typeface="MS PGothic" pitchFamily="34" charset="-128"/>
                  <a:sym typeface="Tahoma" pitchFamily="34" charset="0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>
                  <a:solidFill>
                    <a:schemeClr val="dk1"/>
                  </a:solidFill>
                  <a:latin typeface="Tahoma" pitchFamily="34" charset="0"/>
                  <a:ea typeface="MS PGothic" pitchFamily="34" charset="-128"/>
                  <a:sym typeface="Tahoma" pitchFamily="34" charset="0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>
                  <a:solidFill>
                    <a:schemeClr val="dk1"/>
                  </a:solidFill>
                  <a:latin typeface="Tahoma" pitchFamily="34" charset="0"/>
                  <a:ea typeface="MS PGothic" pitchFamily="34" charset="-128"/>
                  <a:sym typeface="Tahoma" pitchFamily="34" charset="0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>
                  <a:solidFill>
                    <a:schemeClr val="dk1"/>
                  </a:solidFill>
                  <a:latin typeface="Tahoma" pitchFamily="34" charset="0"/>
                  <a:ea typeface="MS PGothic" pitchFamily="34" charset="-128"/>
                  <a:sym typeface="Tahoma" pitchFamily="34" charset="0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>
                  <a:solidFill>
                    <a:schemeClr val="dk1"/>
                  </a:solidFill>
                  <a:latin typeface="Tahoma" pitchFamily="34" charset="0"/>
                  <a:ea typeface="MS PGothic" pitchFamily="34" charset="-128"/>
                  <a:sym typeface="Tahoma" pitchFamily="34" charset="0"/>
                </a:defRPr>
              </a:lvl5pPr>
            </a:lstStyle>
            <a:p>
              <a:endParaRPr altLang="en-US" lang="zh-CN"/>
            </a:p>
          </p:txBody>
        </p:sp>
        <p:sp>
          <p:nvSpPr>
            <p:cNvPr id="1048594" name=""/>
            <p:cNvSpPr/>
            <p:nvPr/>
          </p:nvSpPr>
          <p:spPr>
            <a:xfrm rot="0" flipV="1">
              <a:off x="199" y="2054"/>
              <a:ext cx="5476" cy="35"/>
            </a:xfrm>
            <a:prstGeom prst="rect"/>
            <a:gradFill rotWithShape="0">
              <a:gsLst>
                <a:gs pos="0">
                  <a:schemeClr val="dk2">
                    <a:alpha val="100000"/>
                  </a:schemeClr>
                </a:gs>
                <a:gs pos="100000">
                  <a:schemeClr val="lt1">
                    <a:alpha val="10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anchor="ctr" bIns="45720" lIns="91440" rIns="91440" tIns="45720" wrap="none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>
                  <a:solidFill>
                    <a:schemeClr val="dk1"/>
                  </a:solidFill>
                  <a:latin typeface="Tahoma" pitchFamily="34" charset="0"/>
                  <a:ea typeface="MS PGothic" pitchFamily="34" charset="-128"/>
                  <a:sym typeface="Tahoma" pitchFamily="34" charset="0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>
                  <a:solidFill>
                    <a:schemeClr val="dk1"/>
                  </a:solidFill>
                  <a:latin typeface="Tahoma" pitchFamily="34" charset="0"/>
                  <a:ea typeface="MS PGothic" pitchFamily="34" charset="-128"/>
                  <a:sym typeface="Tahoma" pitchFamily="34" charset="0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>
                  <a:solidFill>
                    <a:schemeClr val="dk1"/>
                  </a:solidFill>
                  <a:latin typeface="Tahoma" pitchFamily="34" charset="0"/>
                  <a:ea typeface="MS PGothic" pitchFamily="34" charset="-128"/>
                  <a:sym typeface="Tahoma" pitchFamily="34" charset="0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>
                  <a:solidFill>
                    <a:schemeClr val="dk1"/>
                  </a:solidFill>
                  <a:latin typeface="Tahoma" pitchFamily="34" charset="0"/>
                  <a:ea typeface="MS PGothic" pitchFamily="34" charset="-128"/>
                  <a:sym typeface="Tahoma" pitchFamily="34" charset="0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>
                  <a:solidFill>
                    <a:schemeClr val="dk1"/>
                  </a:solidFill>
                  <a:latin typeface="Tahoma" pitchFamily="34" charset="0"/>
                  <a:ea typeface="MS PGothic" pitchFamily="34" charset="-128"/>
                  <a:sym typeface="Tahoma" pitchFamily="34" charset="0"/>
                </a:defRPr>
              </a:lvl5pPr>
            </a:lstStyle>
            <a:p>
              <a:endParaRPr altLang="en-US" lang="zh-CN"/>
            </a:p>
          </p:txBody>
        </p:sp>
      </p:grpSp>
      <p:sp>
        <p:nvSpPr>
          <p:cNvPr id="1048597" name=""/>
          <p:cNvSpPr/>
          <p:nvPr>
            <p:ph type="dt" sz="half" idx="2"/>
          </p:nvPr>
        </p:nvSpPr>
        <p:spPr>
          <a:xfrm rot="0">
            <a:off x="990600" y="6248400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latinLnBrk="1" lvl="0"/>
            <a:endParaRPr altLang="en-US" sz="1400" lang="zh-CN">
              <a:solidFill>
                <a:schemeClr val="dk2"/>
              </a:solidFill>
            </a:endParaRPr>
          </a:p>
        </p:txBody>
      </p:sp>
      <p:sp>
        <p:nvSpPr>
          <p:cNvPr id="1048598" name=""/>
          <p:cNvSpPr/>
          <p:nvPr>
            <p:ph type="ftr" sz="quarter" idx="3"/>
          </p:nvPr>
        </p:nvSpPr>
        <p:spPr>
          <a:xfrm rot="0">
            <a:off x="3429000" y="6248400"/>
            <a:ext cx="28956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latinLnBrk="1" lvl="0"/>
            <a:endParaRPr altLang="en-US" sz="1400" lang="zh-CN">
              <a:solidFill>
                <a:schemeClr val="dk2"/>
              </a:solidFill>
            </a:endParaRPr>
          </a:p>
        </p:txBody>
      </p:sp>
      <p:sp>
        <p:nvSpPr>
          <p:cNvPr id="1048599" name=""/>
          <p:cNvSpPr/>
          <p:nvPr>
            <p:ph type="sldNum" sz="quarter" idx="4"/>
          </p:nvPr>
        </p:nvSpPr>
        <p:spPr>
          <a:xfrm rot="0">
            <a:off x="6858000" y="6248400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>
                <a:solidFill>
                  <a:schemeClr val="dk2"/>
                </a:solidFill>
              </a:rPr>
              <a:pPr algn="r" eaLnBrk="1" hangingPunct="1" latinLnBrk="1" lvl="0"/>
            </a:fld>
            <a:endParaRPr altLang="en-US" sz="1400" lang="en-US">
              <a:solidFill>
                <a:schemeClr val="dk2"/>
              </a:solidFill>
            </a:endParaRPr>
          </a:p>
        </p:txBody>
      </p:sp>
      <p:sp>
        <p:nvSpPr>
          <p:cNvPr id="10486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Font typeface="Wingdings" charset="0"/>
              <a:buNone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486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p>
            <a:pPr lvl="0"/>
            <a:r>
              <a:rPr lang="en-US" noProof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81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5" name=""/>
          <p:cNvSpPr/>
          <p:nvPr>
            <p:ph type="dt" sz="half" idx="2"/>
          </p:nvPr>
        </p:nvSpPr>
        <p:spPr>
          <a:xfrm rot="0">
            <a:off x="11620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latinLnBrk="1" lvl="0"/>
            <a:endParaRPr altLang="en-US" sz="1400" lang="zh-CN"/>
          </a:p>
        </p:txBody>
      </p:sp>
      <p:sp>
        <p:nvSpPr>
          <p:cNvPr id="1048587" name=""/>
          <p:cNvSpPr/>
          <p:nvPr>
            <p:ph type="sldNum" sz="quarter" idx="4"/>
          </p:nvPr>
        </p:nvSpPr>
        <p:spPr>
          <a:xfrm rot="0">
            <a:off x="70421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/>
              <a:pPr algn="r" eaLnBrk="1" hangingPunct="1" latinLnBrk="1" lvl="0"/>
            </a:fld>
            <a:endParaRPr altLang="en-US" sz="1400" lang="en-US"/>
          </a:p>
        </p:txBody>
      </p:sp>
      <p:sp>
        <p:nvSpPr>
          <p:cNvPr id="1048586" name=""/>
          <p:cNvSpPr/>
          <p:nvPr>
            <p:ph type="ftr" sz="quarter" idx="3"/>
          </p:nvPr>
        </p:nvSpPr>
        <p:spPr>
          <a:xfrm rot="0">
            <a:off x="3657600" y="6243637"/>
            <a:ext cx="28956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latinLnBrk="1" lvl="0"/>
            <a:endParaRPr altLang="en-US" sz="1400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80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5" name=""/>
          <p:cNvSpPr/>
          <p:nvPr>
            <p:ph type="dt" sz="half" idx="2"/>
          </p:nvPr>
        </p:nvSpPr>
        <p:spPr>
          <a:xfrm rot="0">
            <a:off x="11620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latinLnBrk="1" lvl="0"/>
            <a:endParaRPr altLang="en-US" sz="1400" lang="zh-CN"/>
          </a:p>
        </p:txBody>
      </p:sp>
      <p:sp>
        <p:nvSpPr>
          <p:cNvPr id="1048587" name=""/>
          <p:cNvSpPr/>
          <p:nvPr>
            <p:ph type="sldNum" sz="quarter" idx="4"/>
          </p:nvPr>
        </p:nvSpPr>
        <p:spPr>
          <a:xfrm rot="0">
            <a:off x="70421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/>
              <a:pPr algn="r" eaLnBrk="1" hangingPunct="1" latinLnBrk="1" lvl="0"/>
            </a:fld>
            <a:endParaRPr altLang="en-US" sz="1400" lang="en-US"/>
          </a:p>
        </p:txBody>
      </p:sp>
      <p:sp>
        <p:nvSpPr>
          <p:cNvPr id="1048586" name=""/>
          <p:cNvSpPr/>
          <p:nvPr>
            <p:ph type="ftr" sz="quarter" idx="3"/>
          </p:nvPr>
        </p:nvSpPr>
        <p:spPr>
          <a:xfrm rot="0">
            <a:off x="3657600" y="6243637"/>
            <a:ext cx="28956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latinLnBrk="1" lvl="0"/>
            <a:endParaRPr altLang="en-US" sz="1400"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Only">
  <p:cSld name="Content"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5" name=""/>
          <p:cNvSpPr/>
          <p:nvPr>
            <p:ph type="dt" sz="half" idx="2"/>
          </p:nvPr>
        </p:nvSpPr>
        <p:spPr>
          <a:xfrm rot="0">
            <a:off x="11620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latinLnBrk="1" lvl="0"/>
            <a:endParaRPr altLang="en-US" sz="1400" lang="zh-CN"/>
          </a:p>
        </p:txBody>
      </p:sp>
      <p:sp>
        <p:nvSpPr>
          <p:cNvPr id="1048587" name=""/>
          <p:cNvSpPr/>
          <p:nvPr>
            <p:ph type="sldNum" sz="quarter" idx="4"/>
          </p:nvPr>
        </p:nvSpPr>
        <p:spPr>
          <a:xfrm rot="0">
            <a:off x="70421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/>
              <a:pPr algn="r" eaLnBrk="1" hangingPunct="1" latinLnBrk="1" lvl="0"/>
            </a:fld>
            <a:endParaRPr altLang="en-US" sz="1400" lang="en-US"/>
          </a:p>
        </p:txBody>
      </p:sp>
      <p:sp>
        <p:nvSpPr>
          <p:cNvPr id="1048586" name=""/>
          <p:cNvSpPr/>
          <p:nvPr>
            <p:ph type="ftr" sz="quarter" idx="3"/>
          </p:nvPr>
        </p:nvSpPr>
        <p:spPr>
          <a:xfrm rot="0">
            <a:off x="3657600" y="6243637"/>
            <a:ext cx="28956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latinLnBrk="1" lvl="0"/>
            <a:endParaRPr altLang="en-US" sz="1400" 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48619" name="Text Placeholder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3478213" cy="4525963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910138" y="1600200"/>
            <a:ext cx="3478212" cy="4525963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48585" name=""/>
          <p:cNvSpPr/>
          <p:nvPr>
            <p:ph type="dt" sz="half" idx="2"/>
          </p:nvPr>
        </p:nvSpPr>
        <p:spPr>
          <a:xfrm rot="0">
            <a:off x="11620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latinLnBrk="1" lvl="0"/>
            <a:endParaRPr altLang="en-US" sz="1400" lang="zh-CN"/>
          </a:p>
        </p:txBody>
      </p:sp>
      <p:sp>
        <p:nvSpPr>
          <p:cNvPr id="1048587" name=""/>
          <p:cNvSpPr/>
          <p:nvPr>
            <p:ph type="sldNum" sz="quarter" idx="4"/>
          </p:nvPr>
        </p:nvSpPr>
        <p:spPr>
          <a:xfrm rot="0">
            <a:off x="70421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/>
              <a:pPr algn="r" eaLnBrk="1" hangingPunct="1" latinLnBrk="1" lvl="0"/>
            </a:fld>
            <a:endParaRPr altLang="en-US" sz="1400" lang="en-US"/>
          </a:p>
        </p:txBody>
      </p:sp>
      <p:sp>
        <p:nvSpPr>
          <p:cNvPr id="1048586" name=""/>
          <p:cNvSpPr/>
          <p:nvPr>
            <p:ph type="ftr" sz="quarter" idx="3"/>
          </p:nvPr>
        </p:nvSpPr>
        <p:spPr>
          <a:xfrm rot="0">
            <a:off x="3657600" y="6243637"/>
            <a:ext cx="28956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latinLnBrk="1" lvl="0"/>
            <a:endParaRPr altLang="en-US" sz="1400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0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5" name=""/>
          <p:cNvSpPr/>
          <p:nvPr>
            <p:ph type="dt" sz="half" idx="2"/>
          </p:nvPr>
        </p:nvSpPr>
        <p:spPr>
          <a:xfrm rot="0">
            <a:off x="11620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latinLnBrk="1" lvl="0"/>
            <a:endParaRPr altLang="en-US" sz="1400" lang="zh-CN"/>
          </a:p>
        </p:txBody>
      </p:sp>
      <p:sp>
        <p:nvSpPr>
          <p:cNvPr id="1048587" name=""/>
          <p:cNvSpPr/>
          <p:nvPr>
            <p:ph type="sldNum" sz="quarter" idx="4"/>
          </p:nvPr>
        </p:nvSpPr>
        <p:spPr>
          <a:xfrm rot="0">
            <a:off x="70421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/>
              <a:pPr algn="r" eaLnBrk="1" hangingPunct="1" latinLnBrk="1" lvl="0"/>
            </a:fld>
            <a:endParaRPr altLang="en-US" sz="1400" lang="en-US"/>
          </a:p>
        </p:txBody>
      </p:sp>
      <p:sp>
        <p:nvSpPr>
          <p:cNvPr id="1048586" name=""/>
          <p:cNvSpPr/>
          <p:nvPr>
            <p:ph type="ftr" sz="quarter" idx="3"/>
          </p:nvPr>
        </p:nvSpPr>
        <p:spPr>
          <a:xfrm rot="0">
            <a:off x="3657600" y="6243637"/>
            <a:ext cx="28956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latinLnBrk="1" lvl="0"/>
            <a:endParaRPr altLang="en-US" sz="1400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585" name=""/>
          <p:cNvSpPr/>
          <p:nvPr>
            <p:ph type="dt" sz="half" idx="2"/>
          </p:nvPr>
        </p:nvSpPr>
        <p:spPr>
          <a:xfrm rot="0">
            <a:off x="11620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latinLnBrk="1" lvl="0"/>
            <a:endParaRPr altLang="en-US" sz="1400" lang="zh-CN"/>
          </a:p>
        </p:txBody>
      </p:sp>
      <p:sp>
        <p:nvSpPr>
          <p:cNvPr id="1048587" name=""/>
          <p:cNvSpPr/>
          <p:nvPr>
            <p:ph type="sldNum" sz="quarter" idx="4"/>
          </p:nvPr>
        </p:nvSpPr>
        <p:spPr>
          <a:xfrm rot="0">
            <a:off x="70421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/>
              <a:pPr algn="r" eaLnBrk="1" hangingPunct="1" latinLnBrk="1" lvl="0"/>
            </a:fld>
            <a:endParaRPr altLang="en-US" sz="1400" lang="en-US"/>
          </a:p>
        </p:txBody>
      </p:sp>
      <p:sp>
        <p:nvSpPr>
          <p:cNvPr id="1048586" name=""/>
          <p:cNvSpPr/>
          <p:nvPr>
            <p:ph type="ftr" sz="quarter" idx="3"/>
          </p:nvPr>
        </p:nvSpPr>
        <p:spPr>
          <a:xfrm rot="0">
            <a:off x="3657600" y="6243637"/>
            <a:ext cx="28956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latinLnBrk="1" lvl="0"/>
            <a:endParaRPr altLang="en-US" sz="1400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61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2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5" name=""/>
          <p:cNvSpPr/>
          <p:nvPr>
            <p:ph type="dt" sz="half" idx="2"/>
          </p:nvPr>
        </p:nvSpPr>
        <p:spPr>
          <a:xfrm rot="0">
            <a:off x="11620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latinLnBrk="1" lvl="0"/>
            <a:endParaRPr altLang="en-US" sz="1400" lang="zh-CN"/>
          </a:p>
        </p:txBody>
      </p:sp>
      <p:sp>
        <p:nvSpPr>
          <p:cNvPr id="1048587" name=""/>
          <p:cNvSpPr/>
          <p:nvPr>
            <p:ph type="sldNum" sz="quarter" idx="4"/>
          </p:nvPr>
        </p:nvSpPr>
        <p:spPr>
          <a:xfrm rot="0">
            <a:off x="70421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/>
              <a:pPr algn="r" eaLnBrk="1" hangingPunct="1" latinLnBrk="1" lvl="0"/>
            </a:fld>
            <a:endParaRPr altLang="en-US" sz="1400" lang="en-US"/>
          </a:p>
        </p:txBody>
      </p:sp>
      <p:sp>
        <p:nvSpPr>
          <p:cNvPr id="1048586" name=""/>
          <p:cNvSpPr/>
          <p:nvPr>
            <p:ph type="ftr" sz="quarter" idx="3"/>
          </p:nvPr>
        </p:nvSpPr>
        <p:spPr>
          <a:xfrm rot="0">
            <a:off x="3657600" y="6243637"/>
            <a:ext cx="28956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latinLnBrk="1" lvl="0"/>
            <a:endParaRPr altLang="en-US" sz="1400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8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1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5" name=""/>
          <p:cNvSpPr/>
          <p:nvPr>
            <p:ph type="dt" sz="half" idx="2"/>
          </p:nvPr>
        </p:nvSpPr>
        <p:spPr>
          <a:xfrm rot="0">
            <a:off x="11620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latinLnBrk="1" lvl="0"/>
            <a:endParaRPr altLang="en-US" sz="1400" lang="zh-CN"/>
          </a:p>
        </p:txBody>
      </p:sp>
      <p:sp>
        <p:nvSpPr>
          <p:cNvPr id="1048587" name=""/>
          <p:cNvSpPr/>
          <p:nvPr>
            <p:ph type="sldNum" sz="quarter" idx="4"/>
          </p:nvPr>
        </p:nvSpPr>
        <p:spPr>
          <a:xfrm rot="0">
            <a:off x="70421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/>
              <a:pPr algn="r" eaLnBrk="1" hangingPunct="1" latinLnBrk="1" lvl="0"/>
            </a:fld>
            <a:endParaRPr altLang="en-US" sz="1400" lang="en-US"/>
          </a:p>
        </p:txBody>
      </p:sp>
      <p:sp>
        <p:nvSpPr>
          <p:cNvPr id="1048586" name=""/>
          <p:cNvSpPr/>
          <p:nvPr>
            <p:ph type="ftr" sz="quarter" idx="3"/>
          </p:nvPr>
        </p:nvSpPr>
        <p:spPr>
          <a:xfrm rot="0">
            <a:off x="3657600" y="6243637"/>
            <a:ext cx="28956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latinLnBrk="1" lvl="0"/>
            <a:endParaRPr altLang="en-US" sz="1400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585" name=""/>
          <p:cNvSpPr/>
          <p:nvPr>
            <p:ph type="dt" sz="half" idx="2"/>
          </p:nvPr>
        </p:nvSpPr>
        <p:spPr>
          <a:xfrm rot="0">
            <a:off x="11620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latinLnBrk="1" lvl="0"/>
            <a:endParaRPr altLang="en-US" sz="1400" lang="zh-CN"/>
          </a:p>
        </p:txBody>
      </p:sp>
      <p:sp>
        <p:nvSpPr>
          <p:cNvPr id="1048587" name=""/>
          <p:cNvSpPr/>
          <p:nvPr>
            <p:ph type="sldNum" sz="quarter" idx="4"/>
          </p:nvPr>
        </p:nvSpPr>
        <p:spPr>
          <a:xfrm rot="0">
            <a:off x="70421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/>
              <a:pPr algn="r" eaLnBrk="1" hangingPunct="1" latinLnBrk="1" lvl="0"/>
            </a:fld>
            <a:endParaRPr altLang="en-US" sz="1400" lang="en-US"/>
          </a:p>
        </p:txBody>
      </p:sp>
      <p:sp>
        <p:nvSpPr>
          <p:cNvPr id="1048586" name=""/>
          <p:cNvSpPr/>
          <p:nvPr>
            <p:ph type="ftr" sz="quarter" idx="3"/>
          </p:nvPr>
        </p:nvSpPr>
        <p:spPr>
          <a:xfrm rot="0">
            <a:off x="3657600" y="6243637"/>
            <a:ext cx="28956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latinLnBrk="1" lvl="0"/>
            <a:endParaRPr altLang="en-US" sz="1400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"/>
          <p:cNvSpPr/>
          <p:nvPr>
            <p:ph type="dt" sz="half" idx="2"/>
          </p:nvPr>
        </p:nvSpPr>
        <p:spPr>
          <a:xfrm rot="0">
            <a:off x="11620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latinLnBrk="1" lvl="0"/>
            <a:endParaRPr altLang="en-US" sz="1400" lang="zh-CN"/>
          </a:p>
        </p:txBody>
      </p:sp>
      <p:sp>
        <p:nvSpPr>
          <p:cNvPr id="1048587" name=""/>
          <p:cNvSpPr/>
          <p:nvPr>
            <p:ph type="sldNum" sz="quarter" idx="4"/>
          </p:nvPr>
        </p:nvSpPr>
        <p:spPr>
          <a:xfrm rot="0">
            <a:off x="70421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/>
              <a:pPr algn="r" eaLnBrk="1" hangingPunct="1" latinLnBrk="1" lvl="0"/>
            </a:fld>
            <a:endParaRPr altLang="en-US" sz="1400" lang="en-US"/>
          </a:p>
        </p:txBody>
      </p:sp>
      <p:sp>
        <p:nvSpPr>
          <p:cNvPr id="1048586" name=""/>
          <p:cNvSpPr/>
          <p:nvPr>
            <p:ph type="ftr" sz="quarter" idx="3"/>
          </p:nvPr>
        </p:nvSpPr>
        <p:spPr>
          <a:xfrm rot="0">
            <a:off x="3657600" y="6243637"/>
            <a:ext cx="28956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latinLnBrk="1" lvl="0"/>
            <a:endParaRPr altLang="en-US" sz="1400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0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0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585" name=""/>
          <p:cNvSpPr/>
          <p:nvPr>
            <p:ph type="dt" sz="half" idx="2"/>
          </p:nvPr>
        </p:nvSpPr>
        <p:spPr>
          <a:xfrm rot="0">
            <a:off x="11620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latinLnBrk="1" lvl="0"/>
            <a:endParaRPr altLang="en-US" sz="1400" lang="zh-CN"/>
          </a:p>
        </p:txBody>
      </p:sp>
      <p:sp>
        <p:nvSpPr>
          <p:cNvPr id="1048587" name=""/>
          <p:cNvSpPr/>
          <p:nvPr>
            <p:ph type="sldNum" sz="quarter" idx="4"/>
          </p:nvPr>
        </p:nvSpPr>
        <p:spPr>
          <a:xfrm rot="0">
            <a:off x="70421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/>
              <a:pPr algn="r" eaLnBrk="1" hangingPunct="1" latinLnBrk="1" lvl="0"/>
            </a:fld>
            <a:endParaRPr altLang="en-US" sz="1400" lang="en-US"/>
          </a:p>
        </p:txBody>
      </p:sp>
      <p:sp>
        <p:nvSpPr>
          <p:cNvPr id="1048586" name=""/>
          <p:cNvSpPr/>
          <p:nvPr>
            <p:ph type="ftr" sz="quarter" idx="3"/>
          </p:nvPr>
        </p:nvSpPr>
        <p:spPr>
          <a:xfrm rot="0">
            <a:off x="3657600" y="6243637"/>
            <a:ext cx="28956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latinLnBrk="1" lvl="0"/>
            <a:endParaRPr altLang="en-US" sz="1400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08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baseline="0" b="0" cap="none" sz="3200" i="0" kern="0" kumimoji="0" lang="en-US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ＭＳ Ｐゴシック" charset="0"/>
            </a:endParaRPr>
          </a:p>
        </p:txBody>
      </p:sp>
      <p:sp>
        <p:nvSpPr>
          <p:cNvPr id="1048809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585" name=""/>
          <p:cNvSpPr/>
          <p:nvPr>
            <p:ph type="dt" sz="half" idx="2"/>
          </p:nvPr>
        </p:nvSpPr>
        <p:spPr>
          <a:xfrm rot="0">
            <a:off x="11620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latinLnBrk="1" lvl="0"/>
            <a:endParaRPr altLang="en-US" sz="1400" lang="zh-CN"/>
          </a:p>
        </p:txBody>
      </p:sp>
      <p:sp>
        <p:nvSpPr>
          <p:cNvPr id="1048587" name=""/>
          <p:cNvSpPr/>
          <p:nvPr>
            <p:ph type="sldNum" sz="quarter" idx="4"/>
          </p:nvPr>
        </p:nvSpPr>
        <p:spPr>
          <a:xfrm rot="0">
            <a:off x="70421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/>
              <a:pPr algn="r" eaLnBrk="1" hangingPunct="1" latinLnBrk="1" lvl="0"/>
            </a:fld>
            <a:endParaRPr altLang="en-US" sz="1400" lang="en-US"/>
          </a:p>
        </p:txBody>
      </p:sp>
      <p:sp>
        <p:nvSpPr>
          <p:cNvPr id="1048586" name=""/>
          <p:cNvSpPr/>
          <p:nvPr>
            <p:ph type="ftr" sz="quarter" idx="3"/>
          </p:nvPr>
        </p:nvSpPr>
        <p:spPr>
          <a:xfrm rot="0">
            <a:off x="3657600" y="6243637"/>
            <a:ext cx="28956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latinLnBrk="1" lvl="0"/>
            <a:endParaRPr altLang="en-US" sz="1400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5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76" name=""/>
          <p:cNvSpPr/>
          <p:nvPr/>
        </p:nvSpPr>
        <p:spPr bwMode="ltGray">
          <a:xfrm rot="0">
            <a:off x="417512" y="1098550"/>
            <a:ext cx="438150" cy="474662"/>
          </a:xfrm>
          <a:prstGeom prst="rect"/>
          <a:solidFill>
            <a:schemeClr val="accent2"/>
          </a:solidFill>
          <a:ln>
            <a:noFill/>
          </a:ln>
        </p:spPr>
        <p:txBody>
          <a:bodyPr anchor="ctr" bIns="45720" lIns="91440" rIns="91440" tIns="45720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latinLnBrk="1" lvl="0"/>
            <a:endParaRPr altLang="en-US" sz="2400" lang="zh-CN"/>
          </a:p>
        </p:txBody>
      </p:sp>
      <p:sp>
        <p:nvSpPr>
          <p:cNvPr id="1048577" name=""/>
          <p:cNvSpPr/>
          <p:nvPr/>
        </p:nvSpPr>
        <p:spPr bwMode="ltGray">
          <a:xfrm rot="0">
            <a:off x="800100" y="1098550"/>
            <a:ext cx="328612" cy="474662"/>
          </a:xfrm>
          <a:prstGeom prst="rect"/>
          <a:gradFill rotWithShape="0">
            <a:gsLst>
              <a:gs pos="0">
                <a:schemeClr val="accent2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0" scaled="1"/>
          </a:gradFill>
          <a:ln>
            <a:noFill/>
          </a:ln>
        </p:spPr>
        <p:txBody>
          <a:bodyPr anchor="ctr" bIns="45720" lIns="91440" rIns="91440" tIns="45720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latinLnBrk="1" lvl="0"/>
            <a:endParaRPr altLang="en-US" sz="2400" lang="zh-CN"/>
          </a:p>
        </p:txBody>
      </p:sp>
      <p:sp>
        <p:nvSpPr>
          <p:cNvPr id="1048578" name=""/>
          <p:cNvSpPr/>
          <p:nvPr/>
        </p:nvSpPr>
        <p:spPr bwMode="ltGray">
          <a:xfrm rot="0">
            <a:off x="541337" y="1520825"/>
            <a:ext cx="422275" cy="474662"/>
          </a:xfrm>
          <a:prstGeom prst="rect"/>
          <a:solidFill>
            <a:schemeClr val="folHlink"/>
          </a:solidFill>
          <a:ln>
            <a:noFill/>
          </a:ln>
        </p:spPr>
        <p:txBody>
          <a:bodyPr anchor="ctr" bIns="45720" lIns="91440" rIns="91440" tIns="45720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latinLnBrk="1" lvl="0"/>
            <a:endParaRPr altLang="en-US" sz="2400" lang="zh-CN"/>
          </a:p>
        </p:txBody>
      </p:sp>
      <p:sp>
        <p:nvSpPr>
          <p:cNvPr id="1048579" name=""/>
          <p:cNvSpPr/>
          <p:nvPr/>
        </p:nvSpPr>
        <p:spPr bwMode="ltGray">
          <a:xfrm rot="0">
            <a:off x="911225" y="1520825"/>
            <a:ext cx="368300" cy="474662"/>
          </a:xfrm>
          <a:prstGeom prst="rect"/>
          <a:gradFill rotWithShape="0">
            <a:gsLst>
              <a:gs pos="0">
                <a:schemeClr val="folHlink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0" scaled="1"/>
          </a:gradFill>
          <a:ln>
            <a:noFill/>
          </a:ln>
        </p:spPr>
        <p:txBody>
          <a:bodyPr anchor="ctr" bIns="45720" lIns="91440" rIns="91440" tIns="45720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latinLnBrk="1" lvl="0"/>
            <a:endParaRPr altLang="en-US" sz="2400" lang="zh-CN"/>
          </a:p>
        </p:txBody>
      </p:sp>
      <p:sp>
        <p:nvSpPr>
          <p:cNvPr id="1048580" name=""/>
          <p:cNvSpPr/>
          <p:nvPr/>
        </p:nvSpPr>
        <p:spPr bwMode="ltGray">
          <a:xfrm rot="0">
            <a:off x="127000" y="1447800"/>
            <a:ext cx="560387" cy="422275"/>
          </a:xfrm>
          <a:prstGeom prst="rect"/>
          <a:gradFill rotWithShape="0">
            <a:gsLst>
              <a:gs pos="0">
                <a:schemeClr val="lt1">
                  <a:alpha val="100000"/>
                </a:schemeClr>
              </a:gs>
              <a:gs pos="100000">
                <a:schemeClr val="hlink">
                  <a:alpha val="100000"/>
                </a:schemeClr>
              </a:gs>
            </a:gsLst>
            <a:lin ang="18900000" scaled="1"/>
          </a:gradFill>
          <a:ln>
            <a:noFill/>
          </a:ln>
        </p:spPr>
        <p:txBody>
          <a:bodyPr anchor="ctr" bIns="45720" lIns="91440" rIns="91440" tIns="45720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latinLnBrk="1" lvl="0"/>
            <a:endParaRPr altLang="en-US" sz="2400" lang="zh-CN"/>
          </a:p>
        </p:txBody>
      </p:sp>
      <p:sp>
        <p:nvSpPr>
          <p:cNvPr id="1048581" name=""/>
          <p:cNvSpPr/>
          <p:nvPr/>
        </p:nvSpPr>
        <p:spPr bwMode="gray">
          <a:xfrm rot="0">
            <a:off x="762000" y="990600"/>
            <a:ext cx="31750" cy="1052512"/>
          </a:xfrm>
          <a:prstGeom prst="rect"/>
          <a:solidFill>
            <a:schemeClr val="dk2"/>
          </a:solidFill>
          <a:ln>
            <a:noFill/>
          </a:ln>
        </p:spPr>
        <p:txBody>
          <a:bodyPr anchor="ctr" bIns="45720" lIns="91440" rIns="91440" tIns="45720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latinLnBrk="1" lvl="0"/>
            <a:endParaRPr altLang="en-US" sz="2400" lang="zh-CN"/>
          </a:p>
        </p:txBody>
      </p:sp>
      <p:sp>
        <p:nvSpPr>
          <p:cNvPr id="1048582" name=""/>
          <p:cNvSpPr/>
          <p:nvPr/>
        </p:nvSpPr>
        <p:spPr bwMode="gray">
          <a:xfrm rot="0">
            <a:off x="442912" y="1781175"/>
            <a:ext cx="8226425" cy="31750"/>
          </a:xfrm>
          <a:prstGeom prst="rect"/>
          <a:gradFill rotWithShape="0">
            <a:gsLst>
              <a:gs pos="0">
                <a:schemeClr val="dk2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0" scaled="1"/>
          </a:gradFill>
          <a:ln>
            <a:noFill/>
          </a:ln>
        </p:spPr>
        <p:txBody>
          <a:bodyPr anchor="ctr" bIns="45720" lIns="91440" rIns="91440" tIns="45720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latinLnBrk="1" lvl="0"/>
            <a:endParaRPr altLang="en-US" sz="2400" lang="zh-CN"/>
          </a:p>
        </p:txBody>
      </p:sp>
      <p:sp>
        <p:nvSpPr>
          <p:cNvPr id="1048583" name=""/>
          <p:cNvSpPr/>
          <p:nvPr>
            <p:ph type="title" sz="full" idx="0"/>
          </p:nvPr>
        </p:nvSpPr>
        <p:spPr>
          <a:xfrm rot="0">
            <a:off x="1150937" y="214312"/>
            <a:ext cx="7793037" cy="1462087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lvl="0"/>
            <a:r>
              <a:rPr altLang="en-US" lang="en-US"/>
              <a:t>Click to edit Master title style</a:t>
            </a:r>
          </a:p>
        </p:txBody>
      </p:sp>
      <p:sp>
        <p:nvSpPr>
          <p:cNvPr id="1048584" name=""/>
          <p:cNvSpPr/>
          <p:nvPr>
            <p:ph type="body" sz="full" idx="1"/>
          </p:nvPr>
        </p:nvSpPr>
        <p:spPr>
          <a:xfrm rot="0">
            <a:off x="1182687" y="2017712"/>
            <a:ext cx="7772400" cy="41148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lvl="0"/>
            <a:r>
              <a:rPr altLang="en-US" lang="en-US"/>
              <a:t>Click to edit Master text styles</a:t>
            </a:r>
          </a:p>
          <a:p>
            <a:pPr lvl="1"/>
            <a:r>
              <a:rPr altLang="en-US" lang="en-US"/>
              <a:t>Second level</a:t>
            </a:r>
          </a:p>
          <a:p>
            <a:pPr lvl="2"/>
            <a:r>
              <a:rPr altLang="en-US" lang="en-US"/>
              <a:t>Third level</a:t>
            </a:r>
          </a:p>
          <a:p>
            <a:pPr lvl="3"/>
            <a:r>
              <a:rPr altLang="en-US" lang="en-US"/>
              <a:t>Fourth level</a:t>
            </a:r>
          </a:p>
          <a:p>
            <a:pPr lvl="4"/>
            <a:r>
              <a:rPr altLang="en-US" lang="en-US"/>
              <a:t>Fifth level</a:t>
            </a:r>
          </a:p>
        </p:txBody>
      </p:sp>
      <p:sp>
        <p:nvSpPr>
          <p:cNvPr id="1048585" name=""/>
          <p:cNvSpPr/>
          <p:nvPr>
            <p:ph type="dt" sz="half" idx="2"/>
          </p:nvPr>
        </p:nvSpPr>
        <p:spPr>
          <a:xfrm rot="0">
            <a:off x="11620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latinLnBrk="1" lvl="0"/>
            <a:endParaRPr altLang="en-US" sz="1400" lang="zh-CN"/>
          </a:p>
        </p:txBody>
      </p:sp>
      <p:sp>
        <p:nvSpPr>
          <p:cNvPr id="1048586" name=""/>
          <p:cNvSpPr/>
          <p:nvPr>
            <p:ph type="ftr" sz="quarter" idx="3"/>
          </p:nvPr>
        </p:nvSpPr>
        <p:spPr>
          <a:xfrm rot="0">
            <a:off x="3657600" y="6243637"/>
            <a:ext cx="28956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latinLnBrk="1" lvl="0"/>
            <a:endParaRPr altLang="en-US" sz="1400" lang="zh-CN"/>
          </a:p>
        </p:txBody>
      </p:sp>
      <p:sp>
        <p:nvSpPr>
          <p:cNvPr id="1048587" name=""/>
          <p:cNvSpPr/>
          <p:nvPr>
            <p:ph type="sldNum" sz="quarter" idx="4"/>
          </p:nvPr>
        </p:nvSpPr>
        <p:spPr>
          <a:xfrm rot="0">
            <a:off x="70421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/>
              <a:pPr algn="r" eaLnBrk="1" hangingPunct="1" latinLnBrk="1" lvl="0"/>
            </a:fld>
            <a:endParaRPr altLang="en-US" sz="1400" lang="en-US"/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sldNum="0"/>
  <p:txStyles>
    <p:titleStyle>
      <a:lvl1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MS PGothic" panose="020B0600070205080204" pitchFamily="34" charset="-128"/>
          <a:cs typeface="ＭＳ Ｐゴシック" charset="0"/>
        </a:defRPr>
      </a:lvl2pPr>
      <a:lvl3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MS PGothic" panose="020B0600070205080204" pitchFamily="34" charset="-128"/>
          <a:cs typeface="ＭＳ Ｐゴシック" charset="0"/>
        </a:defRPr>
      </a:lvl3pPr>
      <a:lvl4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MS PGothic" panose="020B0600070205080204" pitchFamily="34" charset="-128"/>
          <a:cs typeface="ＭＳ Ｐゴシック" charset="0"/>
        </a:defRPr>
      </a:lvl4pPr>
      <a:lvl5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MS PGothic" panose="020B0600070205080204" pitchFamily="34" charset="-128"/>
          <a:cs typeface="ＭＳ Ｐゴシック" charset="0"/>
        </a:defRPr>
      </a:lvl5pPr>
      <a:lvl6pPr algn="l" fontAlgn="base" marL="4572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6pPr>
      <a:lvl7pPr algn="l" fontAlgn="base" marL="9144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7pPr>
      <a:lvl8pPr algn="l" fontAlgn="base" marL="13716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8pPr>
      <a:lvl9pPr algn="l" fontAlgn="base" marL="18288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4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1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2" name=""/>
          <p:cNvSpPr/>
          <p:nvPr>
            <p:ph type="ctrTitle" sz="full" idx="4294967295"/>
          </p:nvPr>
        </p:nvSpPr>
        <p:spPr>
          <a:xfrm rot="0">
            <a:off x="990600" y="1676400"/>
            <a:ext cx="7772400" cy="1462087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>
              <a:defRPr sz="4400"/>
            </a:lvl1pPr>
          </a:lstStyle>
          <a:p>
            <a:r>
              <a:rPr altLang="en-US" lang="zh-CN"/>
              <a:t>Investigation of the nervous system</a:t>
            </a:r>
          </a:p>
        </p:txBody>
      </p:sp>
      <p:sp>
        <p:nvSpPr>
          <p:cNvPr id="1048603" name=""/>
          <p:cNvSpPr/>
          <p:nvPr>
            <p:ph type="subTitle" sz="full" idx="4294967295"/>
          </p:nvPr>
        </p:nvSpPr>
        <p:spPr>
          <a:xfrm rot="0">
            <a:off x="1371600" y="3886200"/>
            <a:ext cx="6400800" cy="17526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ctr" marL="0">
              <a:buNone/>
              <a:defRPr sz="3200">
                <a:solidFill>
                  <a:schemeClr val="dk1"/>
                </a:solidFill>
              </a:defRPr>
            </a:lvl1pPr>
            <a:lvl2pPr algn="ctr" marL="457200">
              <a:buNone/>
            </a:lvl2pPr>
            <a:lvl3pPr algn="ctr" marL="914400">
              <a:buNone/>
            </a:lvl3pPr>
            <a:lvl4pPr algn="ctr" marL="1371600">
              <a:buNone/>
            </a:lvl4pPr>
            <a:lvl5pPr algn="ctr" marL="1828800">
              <a:buNone/>
            </a:lvl5pPr>
          </a:lstStyle>
          <a:p>
            <a:pPr>
              <a:buNone/>
            </a:pPr>
            <a:endParaRPr altLang="en-US" 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7" name=""/>
          <p:cNvSpPr/>
          <p:nvPr>
            <p:ph type="title" sz="full" idx="0"/>
          </p:nvPr>
        </p:nvSpPr>
        <p:spPr>
          <a:xfrm rot="0">
            <a:off x="1150937" y="214312"/>
            <a:ext cx="7793037" cy="1462087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pPr eaLnBrk="1" hangingPunct="1" latinLnBrk="1" lvl="0"/>
            <a:r>
              <a:rPr altLang="en-US" lang="zh-CN"/>
              <a:t>When to order NCSs and EMG</a:t>
            </a:r>
          </a:p>
        </p:txBody>
      </p:sp>
      <p:sp>
        <p:nvSpPr>
          <p:cNvPr id="1048658" name=""/>
          <p:cNvSpPr/>
          <p:nvPr>
            <p:ph type="body" sz="half" idx="1"/>
          </p:nvPr>
        </p:nvSpPr>
        <p:spPr>
          <a:xfrm rot="0">
            <a:off x="1182687" y="2017712"/>
            <a:ext cx="3810000" cy="41148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marL="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2800">
                <a:solidFill>
                  <a:schemeClr val="dk1"/>
                </a:solidFill>
              </a:defRPr>
            </a:lvl1pPr>
            <a:lvl2pPr marL="7429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>
                <a:solidFill>
                  <a:schemeClr val="dk1"/>
                </a:solidFill>
              </a:defRPr>
            </a:lvl2pPr>
            <a:lvl3pPr marL="11430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000">
                <a:solidFill>
                  <a:schemeClr val="dk1"/>
                </a:solidFill>
              </a:defRPr>
            </a:lvl3pPr>
            <a:lvl4pPr marL="1600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800">
                <a:solidFill>
                  <a:schemeClr val="dk1"/>
                </a:solidFill>
              </a:defRPr>
            </a:lvl4pPr>
            <a:lvl5pPr marL="20574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800">
                <a:solidFill>
                  <a:schemeClr val="dk1"/>
                </a:solidFill>
              </a:defRPr>
            </a:lvl5pPr>
          </a:lstStyle>
          <a:p>
            <a:pPr eaLnBrk="1" hangingPunct="1" latinLnBrk="1" lvl="0"/>
            <a:r>
              <a:rPr altLang="en-US" lang="zh-CN"/>
              <a:t>Mononeuropathy</a:t>
            </a:r>
          </a:p>
          <a:p>
            <a:pPr eaLnBrk="1" hangingPunct="1" latinLnBrk="1" lvl="0"/>
            <a:r>
              <a:rPr altLang="en-US" lang="zh-CN"/>
              <a:t>Mononeuropathy Multiplex</a:t>
            </a:r>
          </a:p>
          <a:p>
            <a:pPr eaLnBrk="1" hangingPunct="1" latinLnBrk="1" lvl="0"/>
            <a:r>
              <a:rPr altLang="en-US" lang="zh-CN"/>
              <a:t>Radiculopathy</a:t>
            </a:r>
          </a:p>
          <a:p>
            <a:pPr eaLnBrk="1" hangingPunct="1" latinLnBrk="1" lvl="0"/>
            <a:r>
              <a:rPr altLang="en-US" lang="zh-CN"/>
              <a:t>Plexopathy (Brachial or Lumbosacral)</a:t>
            </a:r>
          </a:p>
          <a:p>
            <a:pPr eaLnBrk="1" hangingPunct="1" latinLnBrk="1" lvl="0"/>
            <a:r>
              <a:rPr altLang="en-US" lang="zh-CN"/>
              <a:t>Anterior Horn Cell Disorders</a:t>
            </a:r>
          </a:p>
        </p:txBody>
      </p:sp>
      <p:sp>
        <p:nvSpPr>
          <p:cNvPr id="1048659" name=""/>
          <p:cNvSpPr/>
          <p:nvPr>
            <p:ph type="body" sz="half" idx="2"/>
          </p:nvPr>
        </p:nvSpPr>
        <p:spPr>
          <a:xfrm rot="0">
            <a:off x="5145087" y="2017712"/>
            <a:ext cx="3810000" cy="41148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marL="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2800">
                <a:solidFill>
                  <a:schemeClr val="dk1"/>
                </a:solidFill>
              </a:defRPr>
            </a:lvl1pPr>
            <a:lvl2pPr marL="7429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>
                <a:solidFill>
                  <a:schemeClr val="dk1"/>
                </a:solidFill>
              </a:defRPr>
            </a:lvl2pPr>
            <a:lvl3pPr marL="11430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000">
                <a:solidFill>
                  <a:schemeClr val="dk1"/>
                </a:solidFill>
              </a:defRPr>
            </a:lvl3pPr>
            <a:lvl4pPr marL="1600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800">
                <a:solidFill>
                  <a:schemeClr val="dk1"/>
                </a:solidFill>
              </a:defRPr>
            </a:lvl4pPr>
            <a:lvl5pPr marL="20574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800">
                <a:solidFill>
                  <a:schemeClr val="dk1"/>
                </a:solidFill>
              </a:defRPr>
            </a:lvl5pPr>
          </a:lstStyle>
          <a:p>
            <a:pPr eaLnBrk="1" hangingPunct="1" latinLnBrk="1" lvl="0"/>
            <a:r>
              <a:rPr altLang="en-US" lang="zh-CN"/>
              <a:t>Diffuse neuropathies</a:t>
            </a:r>
          </a:p>
          <a:p>
            <a:pPr eaLnBrk="1" hangingPunct="1" latinLnBrk="1" lvl="0"/>
            <a:r>
              <a:rPr altLang="en-US" lang="zh-CN"/>
              <a:t>Cranial neuropathies</a:t>
            </a:r>
          </a:p>
          <a:p>
            <a:pPr eaLnBrk="1" hangingPunct="1" latinLnBrk="1" lvl="0"/>
            <a:r>
              <a:rPr altLang="en-US" lang="zh-CN"/>
              <a:t>Neuromuscular Junction Disorders</a:t>
            </a:r>
          </a:p>
          <a:p>
            <a:pPr eaLnBrk="1" hangingPunct="1" latinLnBrk="1" lvl="0"/>
            <a:r>
              <a:rPr altLang="en-US" lang="zh-CN"/>
              <a:t>Myopathy </a:t>
            </a:r>
          </a:p>
        </p:txBody>
      </p:sp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3" name=""/>
          <p:cNvSpPr/>
          <p:nvPr>
            <p:ph type="title" sz="full" idx="0"/>
          </p:nvPr>
        </p:nvSpPr>
        <p:spPr>
          <a:xfrm rot="0">
            <a:off x="1150937" y="214312"/>
            <a:ext cx="7793037" cy="1462087"/>
          </a:xfrm>
          <a:prstGeom prst="rect"/>
          <a:noFill/>
          <a:ln>
            <a:noFill/>
          </a:ln>
        </p:spPr>
        <p:txBody>
          <a:bodyPr anchor="b" bIns="46038" lIns="92075" rIns="92075" tIns="46038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r>
              <a:rPr altLang="en-US" lang="zh-CN"/>
              <a:t>Motor NCS Parameters</a:t>
            </a:r>
          </a:p>
        </p:txBody>
      </p:sp>
      <p:sp>
        <p:nvSpPr>
          <p:cNvPr id="1048664" name=""/>
          <p:cNvSpPr/>
          <p:nvPr>
            <p:ph type="body" sz="full" idx="1"/>
          </p:nvPr>
        </p:nvSpPr>
        <p:spPr>
          <a:xfrm rot="0">
            <a:off x="1543050" y="2017712"/>
            <a:ext cx="7412037" cy="4114800"/>
          </a:xfrm>
          <a:prstGeom prst="rect"/>
          <a:noFill/>
          <a:ln>
            <a:noFill/>
          </a:ln>
        </p:spPr>
        <p:txBody>
          <a:bodyPr anchor="t" bIns="46038" lIns="92075" rIns="92075" tIns="46038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lvl="0"/>
            <a:r>
              <a:rPr altLang="en-US" lang="zh-CN"/>
              <a:t>Distal Latency</a:t>
            </a:r>
          </a:p>
          <a:p>
            <a:pPr lvl="1"/>
            <a:r>
              <a:t>determined by conduction velocity of the nerve,  neuromuscular junction &amp; muscle</a:t>
            </a:r>
          </a:p>
          <a:p>
            <a:pPr lvl="0"/>
            <a:r>
              <a:t>Amplitude</a:t>
            </a:r>
          </a:p>
          <a:p>
            <a:pPr lvl="1"/>
            <a:r>
              <a:t>determined by number of muscle fibers</a:t>
            </a:r>
            <a:r>
              <a:rPr b="1"/>
              <a:t> </a:t>
            </a:r>
            <a:r>
              <a:t>activated</a:t>
            </a:r>
          </a:p>
          <a:p>
            <a:pPr lvl="0"/>
            <a:r>
              <a:t>Proximal conduction velocity</a:t>
            </a:r>
          </a:p>
          <a:p>
            <a:pPr lvl="1"/>
            <a:r>
              <a:t>determined by conduction velocity of the fastest fibers</a:t>
            </a:r>
          </a:p>
        </p:txBody>
      </p:sp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8" name=""/>
          <p:cNvSpPr txBox="1"/>
          <p:nvPr/>
        </p:nvSpPr>
        <p:spPr>
          <a:xfrm rot="0">
            <a:off x="70421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fld id="{566ABCEB-ACFC-4714-9973-3DA970169C29}" type="slidenum">
              <a:rPr altLang="en-US" sz="1400" lang="en-US">
                <a:latin typeface="Arial" pitchFamily="0" charset="0"/>
              </a:rPr>
              <a:pPr algn="r" eaLnBrk="1" hangingPunct="1" indent="0" latinLnBrk="1" lvl="0" marL="0">
                <a:spcBef>
                  <a:spcPct val="0"/>
                </a:spcBef>
                <a:buSzPct val="100000"/>
                <a:buFontTx/>
                <a:buNone/>
              </a:pPr>
              <a:t>12</a:t>
            </a:fld>
            <a:endParaRPr altLang="en-US" sz="1400" lang="en-US">
              <a:latin typeface="Arial" pitchFamily="0" charset="0"/>
            </a:endParaRPr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61357" t="24860" r="5067" b="49359"/>
          <a:stretch>
            <a:fillRect/>
          </a:stretch>
        </p:blipFill>
        <p:spPr>
          <a:xfrm rot="0">
            <a:off x="2081212" y="990600"/>
            <a:ext cx="5267325" cy="5562600"/>
          </a:xfrm>
          <a:prstGeom prst="rect"/>
          <a:noFill/>
          <a:ln>
            <a:noFill/>
          </a:ln>
        </p:spPr>
      </p:pic>
      <p:grpSp>
        <p:nvGrpSpPr>
          <p:cNvPr id="82" name=""/>
          <p:cNvGrpSpPr/>
          <p:nvPr/>
        </p:nvGrpSpPr>
        <p:grpSpPr>
          <a:xfrm rot="0">
            <a:off x="3276600" y="4129087"/>
            <a:ext cx="3581400" cy="1814512"/>
            <a:chOff x="2064" y="2256"/>
            <a:chExt cx="2256" cy="1143"/>
          </a:xfrm>
        </p:grpSpPr>
        <p:sp>
          <p:nvSpPr>
            <p:cNvPr id="1048669" name=""/>
            <p:cNvSpPr/>
            <p:nvPr/>
          </p:nvSpPr>
          <p:spPr>
            <a:xfrm rot="0">
              <a:off x="2352" y="2291"/>
              <a:ext cx="1536" cy="0"/>
            </a:xfrm>
            <a:prstGeom prst="line"/>
            <a:noFill/>
            <a:ln w="25400" cap="rnd" cmpd="sng">
              <a:solidFill>
                <a:srgbClr val="0000FF">
                  <a:alpha val="100000"/>
                </a:srgbClr>
              </a:solidFill>
              <a:prstDash val="sysDot"/>
              <a:miter/>
            </a:ln>
          </p:spPr>
        </p:sp>
        <p:sp>
          <p:nvSpPr>
            <p:cNvPr id="1048670" name=""/>
            <p:cNvSpPr/>
            <p:nvPr/>
          </p:nvSpPr>
          <p:spPr>
            <a:xfrm rot="0">
              <a:off x="2784" y="3168"/>
              <a:ext cx="1152" cy="0"/>
            </a:xfrm>
            <a:prstGeom prst="line"/>
            <a:noFill/>
            <a:ln w="25400" cap="rnd" cmpd="sng">
              <a:solidFill>
                <a:srgbClr val="0000FF">
                  <a:alpha val="100000"/>
                </a:srgbClr>
              </a:solidFill>
              <a:prstDash val="sysDot"/>
              <a:miter/>
            </a:ln>
          </p:spPr>
        </p:sp>
        <p:sp>
          <p:nvSpPr>
            <p:cNvPr id="1048671" name=""/>
            <p:cNvSpPr/>
            <p:nvPr/>
          </p:nvSpPr>
          <p:spPr>
            <a:xfrm rot="0">
              <a:off x="3936" y="2256"/>
              <a:ext cx="0" cy="912"/>
            </a:xfrm>
            <a:prstGeom prst="line"/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miter/>
              <a:headEnd type="triangle" w="med" len="med"/>
              <a:tailEnd type="triangle" w="med" len="med"/>
            </a:ln>
          </p:spPr>
        </p:sp>
        <p:sp>
          <p:nvSpPr>
            <p:cNvPr id="1048672" name=""/>
            <p:cNvSpPr/>
            <p:nvPr/>
          </p:nvSpPr>
          <p:spPr>
            <a:xfrm rot="0">
              <a:off x="3168" y="2845"/>
              <a:ext cx="0" cy="528"/>
            </a:xfrm>
            <a:prstGeom prst="line"/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73" name=""/>
            <p:cNvSpPr/>
            <p:nvPr/>
          </p:nvSpPr>
          <p:spPr>
            <a:xfrm rot="0">
              <a:off x="2064" y="2832"/>
              <a:ext cx="0" cy="528"/>
            </a:xfrm>
            <a:prstGeom prst="line"/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74" name=""/>
            <p:cNvSpPr txBox="1"/>
            <p:nvPr/>
          </p:nvSpPr>
          <p:spPr>
            <a:xfrm rot="0">
              <a:off x="2256" y="3168"/>
              <a:ext cx="720" cy="231"/>
            </a:xfrm>
            <a:prstGeom prst="rect"/>
            <a:noFill/>
            <a:ln>
              <a:noFill/>
            </a:ln>
          </p:spPr>
          <p:txBody>
            <a:bodyPr bIns="45720" lIns="91440" rIns="91440" tIns="45720">
              <a:spAutoFit/>
            </a:bodyPr>
            <a:lstStyle>
              <a:lvl1pPr algn="l" fontAlgn="base" indent="-342900" latinLnBrk="1" marL="34290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baseline="0" b="0" sz="3200" i="0">
                  <a:solidFill>
                    <a:schemeClr val="dk1"/>
                  </a:solidFill>
                  <a:latin typeface="Tahoma" pitchFamily="34" charset="0"/>
                  <a:ea typeface="MS PGothic" pitchFamily="34" charset="-128"/>
                  <a:sym typeface="Tahoma" pitchFamily="34" charset="0"/>
                </a:defRPr>
              </a:lvl1pPr>
              <a:lvl2pPr algn="l" fontAlgn="base" indent="-285750" latinLnBrk="1" marL="74295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55000"/>
                <a:buFont typeface="Wingdings" pitchFamily="2" charset="2"/>
                <a:buChar char="n"/>
                <a:defRPr baseline="0" b="0" sz="2800" i="0">
                  <a:solidFill>
                    <a:schemeClr val="dk1"/>
                  </a:solidFill>
                  <a:latin typeface="Tahoma" pitchFamily="34" charset="0"/>
                  <a:ea typeface="MS PGothic" pitchFamily="34" charset="-128"/>
                  <a:sym typeface="Tahoma" pitchFamily="34" charset="0"/>
                </a:defRPr>
              </a:lvl2pPr>
              <a:lvl3pPr algn="l" fontAlgn="base" indent="-228600" latinLnBrk="1" marL="114300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baseline="0" b="0" sz="2400" i="0">
                  <a:solidFill>
                    <a:schemeClr val="dk1"/>
                  </a:solidFill>
                  <a:latin typeface="Tahoma" pitchFamily="34" charset="0"/>
                  <a:ea typeface="MS PGothic" pitchFamily="34" charset="-128"/>
                  <a:sym typeface="Tahoma" pitchFamily="34" charset="0"/>
                </a:defRPr>
              </a:lvl3pPr>
              <a:lvl4pPr algn="l" fontAlgn="base" indent="-228600" latinLnBrk="1" marL="160020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55000"/>
                <a:buFont typeface="Wingdings" pitchFamily="2" charset="2"/>
                <a:buChar char="n"/>
                <a:defRPr baseline="0" b="0" sz="2000" i="0">
                  <a:solidFill>
                    <a:schemeClr val="dk1"/>
                  </a:solidFill>
                  <a:latin typeface="Tahoma" pitchFamily="34" charset="0"/>
                  <a:ea typeface="MS PGothic" pitchFamily="34" charset="-128"/>
                  <a:sym typeface="Tahoma" pitchFamily="34" charset="0"/>
                </a:defRPr>
              </a:lvl4pPr>
              <a:lvl5pPr algn="l" fontAlgn="base" indent="-228600" latinLnBrk="1" marL="205740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baseline="0" b="0" sz="2000" i="0">
                  <a:solidFill>
                    <a:schemeClr val="dk1"/>
                  </a:solidFill>
                  <a:latin typeface="Tahoma" pitchFamily="34" charset="0"/>
                  <a:ea typeface="MS PGothic" pitchFamily="34" charset="-128"/>
                  <a:sym typeface="Tahoma" pitchFamily="34" charset="0"/>
                </a:defRPr>
              </a:lvl5pPr>
            </a:lstStyle>
            <a:p>
              <a:pPr algn="ctr" eaLnBrk="1" hangingPunct="1" indent="0" latinLnBrk="1" lvl="0" marL="0">
                <a:spcBef>
                  <a:spcPct val="50000"/>
                </a:spcBef>
                <a:buSzPct val="100000"/>
                <a:buFontTx/>
                <a:buNone/>
              </a:pPr>
              <a:r>
                <a:rPr altLang="en-US" b="1" sz="1800" lang="en-US">
                  <a:solidFill>
                    <a:srgbClr val="000000"/>
                  </a:solidFill>
                  <a:latin typeface="Times New Roman" pitchFamily="18" charset="0"/>
                </a:rPr>
                <a:t>Duration</a:t>
              </a:r>
            </a:p>
          </p:txBody>
        </p:sp>
        <p:sp>
          <p:nvSpPr>
            <p:cNvPr id="1048675" name=""/>
            <p:cNvSpPr/>
            <p:nvPr/>
          </p:nvSpPr>
          <p:spPr>
            <a:xfrm rot="0">
              <a:off x="2064" y="3264"/>
              <a:ext cx="240" cy="0"/>
            </a:xfrm>
            <a:prstGeom prst="line"/>
            <a:noFill/>
            <a:ln w="9525" cap="flat" cmpd="sng">
              <a:solidFill>
                <a:schemeClr val="dk1">
                  <a:alpha val="100000"/>
                </a:schemeClr>
              </a:solidFill>
              <a:prstDash val="solid"/>
              <a:miter/>
              <a:headEnd type="triangle" w="med" len="med"/>
            </a:ln>
          </p:spPr>
        </p:sp>
        <p:sp>
          <p:nvSpPr>
            <p:cNvPr id="1048676" name=""/>
            <p:cNvSpPr/>
            <p:nvPr/>
          </p:nvSpPr>
          <p:spPr>
            <a:xfrm rot="0">
              <a:off x="2928" y="3286"/>
              <a:ext cx="240" cy="0"/>
            </a:xfrm>
            <a:prstGeom prst="line"/>
            <a:noFill/>
            <a:ln w="9525" cap="flat" cmpd="sng">
              <a:solidFill>
                <a:schemeClr val="dk1">
                  <a:alpha val="100000"/>
                </a:schemeClr>
              </a:solidFill>
              <a:prstDash val="solid"/>
              <a:miter/>
              <a:tailEnd type="triangle" w="med" len="med"/>
            </a:ln>
          </p:spPr>
        </p:sp>
        <p:sp>
          <p:nvSpPr>
            <p:cNvPr id="1048677" name=""/>
            <p:cNvSpPr txBox="1"/>
            <p:nvPr/>
          </p:nvSpPr>
          <p:spPr>
            <a:xfrm rot="0">
              <a:off x="3504" y="2592"/>
              <a:ext cx="816" cy="231"/>
            </a:xfrm>
            <a:prstGeom prst="rect"/>
            <a:solidFill>
              <a:srgbClr val="FFFF99"/>
            </a:solidFill>
            <a:ln>
              <a:noFill/>
            </a:ln>
          </p:spPr>
          <p:txBody>
            <a:bodyPr bIns="45720" lIns="91440" rIns="91440" tIns="45720">
              <a:spAutoFit/>
            </a:bodyPr>
            <a:lstStyle>
              <a:lvl1pPr algn="l" fontAlgn="base" indent="-342900" latinLnBrk="1" marL="34290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baseline="0" b="0" sz="3200" i="0">
                  <a:solidFill>
                    <a:schemeClr val="dk1"/>
                  </a:solidFill>
                  <a:latin typeface="Tahoma" pitchFamily="34" charset="0"/>
                  <a:ea typeface="MS PGothic" pitchFamily="34" charset="-128"/>
                  <a:sym typeface="Tahoma" pitchFamily="34" charset="0"/>
                </a:defRPr>
              </a:lvl1pPr>
              <a:lvl2pPr algn="l" fontAlgn="base" indent="-285750" latinLnBrk="1" marL="74295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55000"/>
                <a:buFont typeface="Wingdings" pitchFamily="2" charset="2"/>
                <a:buChar char="n"/>
                <a:defRPr baseline="0" b="0" sz="2800" i="0">
                  <a:solidFill>
                    <a:schemeClr val="dk1"/>
                  </a:solidFill>
                  <a:latin typeface="Tahoma" pitchFamily="34" charset="0"/>
                  <a:ea typeface="MS PGothic" pitchFamily="34" charset="-128"/>
                  <a:sym typeface="Tahoma" pitchFamily="34" charset="0"/>
                </a:defRPr>
              </a:lvl2pPr>
              <a:lvl3pPr algn="l" fontAlgn="base" indent="-228600" latinLnBrk="1" marL="114300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baseline="0" b="0" sz="2400" i="0">
                  <a:solidFill>
                    <a:schemeClr val="dk1"/>
                  </a:solidFill>
                  <a:latin typeface="Tahoma" pitchFamily="34" charset="0"/>
                  <a:ea typeface="MS PGothic" pitchFamily="34" charset="-128"/>
                  <a:sym typeface="Tahoma" pitchFamily="34" charset="0"/>
                </a:defRPr>
              </a:lvl3pPr>
              <a:lvl4pPr algn="l" fontAlgn="base" indent="-228600" latinLnBrk="1" marL="160020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55000"/>
                <a:buFont typeface="Wingdings" pitchFamily="2" charset="2"/>
                <a:buChar char="n"/>
                <a:defRPr baseline="0" b="0" sz="2000" i="0">
                  <a:solidFill>
                    <a:schemeClr val="dk1"/>
                  </a:solidFill>
                  <a:latin typeface="Tahoma" pitchFamily="34" charset="0"/>
                  <a:ea typeface="MS PGothic" pitchFamily="34" charset="-128"/>
                  <a:sym typeface="Tahoma" pitchFamily="34" charset="0"/>
                </a:defRPr>
              </a:lvl4pPr>
              <a:lvl5pPr algn="l" fontAlgn="base" indent="-228600" latinLnBrk="1" marL="205740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baseline="0" b="0" sz="2000" i="0">
                  <a:solidFill>
                    <a:schemeClr val="dk1"/>
                  </a:solidFill>
                  <a:latin typeface="Tahoma" pitchFamily="34" charset="0"/>
                  <a:ea typeface="MS PGothic" pitchFamily="34" charset="-128"/>
                  <a:sym typeface="Tahoma" pitchFamily="34" charset="0"/>
                </a:defRPr>
              </a:lvl5pPr>
            </a:lstStyle>
            <a:p>
              <a:pPr algn="ctr" eaLnBrk="1" hangingPunct="1" indent="0" latinLnBrk="1" lvl="0" marL="0">
                <a:spcBef>
                  <a:spcPct val="50000"/>
                </a:spcBef>
                <a:buSzPct val="100000"/>
                <a:buFontTx/>
                <a:buNone/>
              </a:pPr>
              <a:r>
                <a:rPr altLang="en-US" b="1" sz="1800" lang="en-US">
                  <a:solidFill>
                    <a:srgbClr val="000000"/>
                  </a:solidFill>
                  <a:latin typeface="Times New Roman" pitchFamily="18" charset="0"/>
                </a:rPr>
                <a:t>Amplitude</a:t>
              </a:r>
            </a:p>
          </p:txBody>
        </p:sp>
      </p:grpSp>
      <p:sp>
        <p:nvSpPr>
          <p:cNvPr id="1048678" name=""/>
          <p:cNvSpPr/>
          <p:nvPr>
            <p:ph type="title" sz="full" idx="0"/>
          </p:nvPr>
        </p:nvSpPr>
        <p:spPr>
          <a:xfrm rot="0">
            <a:off x="457200" y="274637"/>
            <a:ext cx="8229600" cy="792162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pPr eaLnBrk="1" hangingPunct="1" latinLnBrk="1" lvl="0"/>
            <a:r>
              <a:rPr altLang="en-US" lang="en-US">
                <a:latin typeface="Arial" pitchFamily="0" charset="0"/>
                <a:ea typeface="Arial" pitchFamily="0" charset="0"/>
              </a:rPr>
              <a:t>Analysis of MNCV</a:t>
            </a:r>
          </a:p>
        </p:txBody>
      </p:sp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80" name=""/>
          <p:cNvSpPr/>
          <p:nvPr>
            <p:ph type="title" sz="full" idx="0"/>
          </p:nvPr>
        </p:nvSpPr>
        <p:spPr>
          <a:xfrm rot="0">
            <a:off x="1150937" y="214312"/>
            <a:ext cx="7793037" cy="928687"/>
          </a:xfrm>
          <a:prstGeom prst="rect"/>
          <a:noFill/>
          <a:ln>
            <a:noFill/>
          </a:ln>
        </p:spPr>
        <p:txBody>
          <a:bodyPr anchor="ctr" bIns="46038" lIns="92075" rIns="92075" tIns="46038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r>
              <a:rPr altLang="en-US" lang="zh-CN"/>
              <a:t>Normal Median Motor Study</a:t>
            </a:r>
          </a:p>
        </p:txBody>
      </p:sp>
      <p:sp>
        <p:nvSpPr>
          <p:cNvPr id="1048681" name=""/>
          <p:cNvSpPr/>
          <p:nvPr/>
        </p:nvSpPr>
        <p:spPr>
          <a:xfrm rot="0">
            <a:off x="4572000" y="5105400"/>
            <a:ext cx="4146550" cy="1552575"/>
          </a:xfrm>
          <a:prstGeom prst="rect"/>
          <a:noFill/>
          <a:ln>
            <a:noFill/>
          </a:ln>
        </p:spPr>
        <p:txBody>
          <a:bodyPr bIns="46038" lIns="92075" rIns="92075" tIns="46038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en-US" sz="2400" lang="en-US">
                <a:latin typeface="Times New Roman" pitchFamily="18" charset="0"/>
              </a:rPr>
              <a:t>                     DL       CV    Amp</a:t>
            </a:r>
          </a:p>
          <a:p>
            <a:pPr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en-US" sz="2400" lang="en-US">
                <a:latin typeface="Times New Roman" pitchFamily="18" charset="0"/>
              </a:rPr>
              <a:t>                    (msec)  (m/s)  (mV)</a:t>
            </a:r>
          </a:p>
          <a:p>
            <a:pPr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en-US" sz="2400" lang="en-US">
                <a:latin typeface="Times New Roman" pitchFamily="18" charset="0"/>
              </a:rPr>
              <a:t>Wrist-APB    3.2                  15.0</a:t>
            </a:r>
          </a:p>
          <a:p>
            <a:pPr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en-US" sz="2400" lang="en-US">
                <a:latin typeface="Times New Roman" pitchFamily="18" charset="0"/>
              </a:rPr>
              <a:t>Elbow-Wrist	           55      14.8</a:t>
            </a:r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371600" y="1600200"/>
            <a:ext cx="4953000" cy="34671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85" name=""/>
          <p:cNvSpPr/>
          <p:nvPr>
            <p:ph type="title" sz="full" idx="0"/>
          </p:nvPr>
        </p:nvSpPr>
        <p:spPr>
          <a:xfrm rot="0">
            <a:off x="1150937" y="214312"/>
            <a:ext cx="7793037" cy="1462087"/>
          </a:xfrm>
          <a:prstGeom prst="rect"/>
          <a:noFill/>
          <a:ln>
            <a:noFill/>
          </a:ln>
        </p:spPr>
        <p:txBody>
          <a:bodyPr anchor="b" bIns="46038" lIns="92075" rIns="92075" tIns="46038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r>
              <a:rPr altLang="en-US" lang="zh-CN"/>
              <a:t>Sensory NCS Parameters</a:t>
            </a:r>
          </a:p>
        </p:txBody>
      </p:sp>
      <p:sp>
        <p:nvSpPr>
          <p:cNvPr id="1048686" name=""/>
          <p:cNvSpPr/>
          <p:nvPr>
            <p:ph type="body" sz="full" idx="1"/>
          </p:nvPr>
        </p:nvSpPr>
        <p:spPr>
          <a:xfrm rot="0">
            <a:off x="1830387" y="2225675"/>
            <a:ext cx="7124700" cy="3906837"/>
          </a:xfrm>
          <a:prstGeom prst="rect"/>
          <a:noFill/>
          <a:ln>
            <a:noFill/>
          </a:ln>
        </p:spPr>
        <p:txBody>
          <a:bodyPr anchor="t" bIns="46038" lIns="92075" rIns="92075" tIns="46038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lvl="0"/>
            <a:r>
              <a:rPr altLang="en-US" lang="zh-CN"/>
              <a:t>Onset and peak latencies</a:t>
            </a:r>
          </a:p>
          <a:p>
            <a:pPr lvl="0"/>
            <a:r>
              <a:rPr altLang="en-US" lang="zh-CN"/>
              <a:t>Conduction velocity</a:t>
            </a:r>
          </a:p>
          <a:p>
            <a:pPr lvl="1"/>
            <a:r>
              <a:t>determined by velocity of a very few fast fibers</a:t>
            </a:r>
          </a:p>
          <a:p>
            <a:pPr lvl="0"/>
            <a:r>
              <a:t>Amplitude</a:t>
            </a:r>
          </a:p>
          <a:p>
            <a:pPr lvl="1"/>
            <a:r>
              <a:t>determined by the number of large sensory fibers activated</a:t>
            </a:r>
          </a:p>
        </p:txBody>
      </p:sp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90" name=""/>
          <p:cNvSpPr/>
          <p:nvPr>
            <p:ph type="title" sz="full" idx="0"/>
          </p:nvPr>
        </p:nvSpPr>
        <p:spPr>
          <a:xfrm rot="0">
            <a:off x="1150937" y="214312"/>
            <a:ext cx="7793037" cy="1462087"/>
          </a:xfrm>
          <a:prstGeom prst="rect"/>
          <a:noFill/>
          <a:ln>
            <a:noFill/>
          </a:ln>
        </p:spPr>
        <p:txBody>
          <a:bodyPr anchor="ctr" bIns="46038" lIns="92075" rIns="92075" tIns="46038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r>
              <a:rPr altLang="en-US" lang="zh-CN"/>
              <a:t>Normal Median Sensory Study</a:t>
            </a:r>
          </a:p>
        </p:txBody>
      </p:sp>
      <p:sp>
        <p:nvSpPr>
          <p:cNvPr id="1048691" name=""/>
          <p:cNvSpPr/>
          <p:nvPr/>
        </p:nvSpPr>
        <p:spPr>
          <a:xfrm rot="0">
            <a:off x="6689725" y="1965325"/>
            <a:ext cx="1511300" cy="457200"/>
          </a:xfrm>
          <a:prstGeom prst="rect"/>
          <a:noFill/>
          <a:ln>
            <a:noFill/>
          </a:ln>
        </p:spPr>
        <p:txBody>
          <a:bodyPr bIns="46038" lIns="92075" rIns="92075" tIns="46038" wrap="none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en-US" sz="2400" lang="en-US">
                <a:latin typeface="Times New Roman" pitchFamily="18" charset="0"/>
              </a:rPr>
              <a:t>1 msec/div</a:t>
            </a:r>
          </a:p>
        </p:txBody>
      </p:sp>
      <p:sp>
        <p:nvSpPr>
          <p:cNvPr id="1048692" name=""/>
          <p:cNvSpPr/>
          <p:nvPr/>
        </p:nvSpPr>
        <p:spPr>
          <a:xfrm rot="0">
            <a:off x="3184525" y="4708525"/>
            <a:ext cx="4230687" cy="1187450"/>
          </a:xfrm>
          <a:prstGeom prst="rect"/>
          <a:noFill/>
          <a:ln>
            <a:noFill/>
          </a:ln>
        </p:spPr>
        <p:txBody>
          <a:bodyPr bIns="46038" lIns="92075" rIns="92075" tIns="46038" wrap="none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en-US" sz="2400" lang="en-US">
                <a:latin typeface="Times New Roman" pitchFamily="18" charset="0"/>
              </a:rPr>
              <a:t>                  Latency  CV      Amp</a:t>
            </a:r>
          </a:p>
          <a:p>
            <a:pPr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en-US" sz="2400" lang="en-US">
                <a:latin typeface="Times New Roman" pitchFamily="18" charset="0"/>
              </a:rPr>
              <a:t>                   (msec) (m/s)    (uV)</a:t>
            </a:r>
          </a:p>
          <a:p>
            <a:pPr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en-US" sz="2400" lang="en-US">
                <a:latin typeface="Times New Roman" pitchFamily="18" charset="0"/>
              </a:rPr>
              <a:t>Wrist-D2      2.2      58        44.1  </a:t>
            </a:r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762000" y="1905000"/>
            <a:ext cx="5705475" cy="2619375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96" name=""/>
          <p:cNvSpPr/>
          <p:nvPr/>
        </p:nvSpPr>
        <p:spPr>
          <a:xfrm rot="0">
            <a:off x="685800" y="609600"/>
            <a:ext cx="7772400" cy="1143000"/>
          </a:xfrm>
          <a:prstGeom prst="rect"/>
          <a:noFill/>
          <a:ln>
            <a:noFill/>
          </a:ln>
        </p:spPr>
        <p:txBody>
          <a:bodyPr anchor="ctr" bIns="46038" lIns="92075" rIns="92075" tIns="46038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sz="4400" lang="en-US">
                <a:solidFill>
                  <a:schemeClr val="lt2"/>
                </a:solidFill>
              </a:rPr>
              <a:t>Motor Nerve Conductions</a:t>
            </a:r>
          </a:p>
        </p:txBody>
      </p:sp>
      <p:sp>
        <p:nvSpPr>
          <p:cNvPr id="1048697" name=""/>
          <p:cNvSpPr/>
          <p:nvPr/>
        </p:nvSpPr>
        <p:spPr>
          <a:xfrm rot="0">
            <a:off x="685800" y="2057400"/>
            <a:ext cx="3810000" cy="411480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indent="-342900" latinLnBrk="1" lvl="0" marL="342900">
              <a:lnSpc>
                <a:spcPct val="80000"/>
              </a:lnSpc>
            </a:pPr>
            <a:r>
              <a:rPr altLang="en-US" sz="2000" lang="en-US"/>
              <a:t>Vital part of EDX as this important for identifying demyelination, compression</a:t>
            </a:r>
          </a:p>
          <a:p>
            <a:pPr eaLnBrk="1" hangingPunct="1" indent="-342900" latinLnBrk="1" lvl="0" marL="342900">
              <a:lnSpc>
                <a:spcPct val="80000"/>
              </a:lnSpc>
            </a:pPr>
            <a:r>
              <a:rPr altLang="en-US" sz="2000" lang="en-US"/>
              <a:t>Need to do proximal and distal studies to evaluate for conduction velocity, conduction block, temporal dispersion</a:t>
            </a:r>
          </a:p>
          <a:p>
            <a:pPr eaLnBrk="1" hangingPunct="1" indent="-342900" latinLnBrk="1" lvl="0" marL="342900">
              <a:lnSpc>
                <a:spcPct val="80000"/>
              </a:lnSpc>
            </a:pPr>
            <a:r>
              <a:rPr altLang="en-US" sz="2000" lang="en-US"/>
              <a:t>Typical nerves: ulnar, median, peroneal, tibial.</a:t>
            </a:r>
          </a:p>
          <a:p>
            <a:pPr eaLnBrk="1" hangingPunct="1" indent="-342900" latinLnBrk="1" lvl="0" marL="342900">
              <a:lnSpc>
                <a:spcPct val="80000"/>
              </a:lnSpc>
            </a:pPr>
            <a:r>
              <a:rPr altLang="en-US" sz="2000" lang="en-US"/>
              <a:t>Less common: radial, femoral, phrenic, spinal accessory, facial</a:t>
            </a:r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648200" y="2020887"/>
            <a:ext cx="4419600" cy="3313112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98" name=""/>
          <p:cNvSpPr/>
          <p:nvPr/>
        </p:nvSpPr>
        <p:spPr>
          <a:xfrm rot="0">
            <a:off x="685800" y="609600"/>
            <a:ext cx="7772400" cy="1143000"/>
          </a:xfrm>
          <a:prstGeom prst="rect"/>
          <a:noFill/>
          <a:ln>
            <a:noFill/>
          </a:ln>
        </p:spPr>
        <p:txBody>
          <a:bodyPr anchor="ctr" bIns="46038" lIns="92075" rIns="92075" tIns="46038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sz="4400" lang="en-US">
                <a:solidFill>
                  <a:schemeClr val="lt2"/>
                </a:solidFill>
              </a:rPr>
              <a:t>F-waves and H-reflex</a:t>
            </a:r>
          </a:p>
        </p:txBody>
      </p:sp>
      <p:sp>
        <p:nvSpPr>
          <p:cNvPr id="1048699" name=""/>
          <p:cNvSpPr/>
          <p:nvPr/>
        </p:nvSpPr>
        <p:spPr>
          <a:xfrm rot="0">
            <a:off x="685800" y="1981200"/>
            <a:ext cx="3810000" cy="411480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indent="-342900" latinLnBrk="1" lvl="0" marL="342900"/>
            <a:r>
              <a:rPr altLang="en-US" sz="2800" lang="en-US"/>
              <a:t>Useful for identifying proximal segmental demyelination</a:t>
            </a:r>
          </a:p>
          <a:p>
            <a:pPr eaLnBrk="1" hangingPunct="1" indent="-342900" latinLnBrk="1" lvl="0" marL="342900"/>
            <a:r>
              <a:rPr altLang="en-US" sz="2800" lang="en-US"/>
              <a:t>Can only be done when motor amplitude is &gt; 1 mV</a:t>
            </a:r>
          </a:p>
          <a:p>
            <a:pPr eaLnBrk="1" hangingPunct="1" indent="-342900" latinLnBrk="1" lvl="0" marL="342900"/>
            <a:r>
              <a:rPr altLang="en-US" sz="2800" lang="en-US"/>
              <a:t>Extremely height-dependent</a:t>
            </a:r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5486400" y="0"/>
            <a:ext cx="3657600" cy="4868862"/>
          </a:xfrm>
          <a:prstGeom prst="rect"/>
          <a:noFill/>
          <a:ln>
            <a:noFill/>
          </a:ln>
        </p:spPr>
      </p:pic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4800600" y="4002087"/>
            <a:ext cx="3810000" cy="2855912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00" name=""/>
          <p:cNvSpPr/>
          <p:nvPr>
            <p:ph type="title" sz="full" idx="0"/>
          </p:nvPr>
        </p:nvSpPr>
        <p:spPr>
          <a:xfrm rot="0">
            <a:off x="1360487" y="252412"/>
            <a:ext cx="7358062" cy="1073150"/>
          </a:xfrm>
          <a:prstGeom prst="rect"/>
          <a:noFill/>
          <a:ln>
            <a:noFill/>
          </a:ln>
        </p:spPr>
        <p:txBody>
          <a:bodyPr anchor="ctr" bIns="46038" lIns="92075" rIns="92075" tIns="46038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pPr eaLnBrk="1" hangingPunct="1" latinLnBrk="1" lvl="0"/>
            <a:r>
              <a:rPr altLang="en-US" b="1" lang="zh-CN"/>
              <a:t>F Waves:  Normal Median</a:t>
            </a:r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219200" y="1219200"/>
            <a:ext cx="6840537" cy="4994275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04" name=""/>
          <p:cNvSpPr/>
          <p:nvPr>
            <p:ph type="title" sz="full" idx="0"/>
          </p:nvPr>
        </p:nvSpPr>
        <p:spPr>
          <a:xfrm rot="0">
            <a:off x="0" y="304800"/>
            <a:ext cx="9144000" cy="914400"/>
          </a:xfrm>
          <a:prstGeom prst="rect"/>
          <a:noFill/>
          <a:ln>
            <a:noFill/>
          </a:ln>
        </p:spPr>
        <p:txBody>
          <a:bodyPr anchor="b" bIns="46038" lIns="92075" rIns="92075" tIns="46038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pPr eaLnBrk="1" hangingPunct="1" latinLnBrk="1" lvl="0"/>
            <a:r>
              <a:rPr altLang="en-US" b="1" sz="4000" lang="zh-CN"/>
              <a:t>Needle Electromyography: Techniques</a:t>
            </a:r>
          </a:p>
        </p:txBody>
      </p:sp>
      <p:sp>
        <p:nvSpPr>
          <p:cNvPr id="1048705" name=""/>
          <p:cNvSpPr/>
          <p:nvPr>
            <p:ph type="body" sz="full" idx="1"/>
          </p:nvPr>
        </p:nvSpPr>
        <p:spPr>
          <a:xfrm rot="0">
            <a:off x="236537" y="2057400"/>
            <a:ext cx="8907462" cy="3200400"/>
          </a:xfrm>
          <a:prstGeom prst="rect"/>
          <a:noFill/>
          <a:ln>
            <a:noFill/>
          </a:ln>
        </p:spPr>
        <p:txBody>
          <a:bodyPr anchor="t" bIns="46038" lIns="92075" rIns="92075" tIns="46038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latinLnBrk="1" lvl="0"/>
            <a:r>
              <a:rPr altLang="en-US" b="1" sz="2800" lang="en-US"/>
              <a:t>Needle electrode is inserted into the muscle</a:t>
            </a:r>
          </a:p>
          <a:p>
            <a:pPr eaLnBrk="1" hangingPunct="1" latinLnBrk="1" lvl="1"/>
            <a:r>
              <a:rPr sz="2400"/>
              <a:t>Needle is disposable, single use</a:t>
            </a:r>
          </a:p>
          <a:p>
            <a:pPr eaLnBrk="1" hangingPunct="1" latinLnBrk="1" lvl="0"/>
            <a:r>
              <a:rPr b="1" sz="2800"/>
              <a:t>Multiple muscles are accessible for examination</a:t>
            </a:r>
          </a:p>
          <a:p>
            <a:pPr eaLnBrk="1" hangingPunct="1" latinLnBrk="1" lvl="0"/>
            <a:r>
              <a:rPr b="1" sz="2800"/>
              <a:t>Combination of muscles tested</a:t>
            </a:r>
          </a:p>
          <a:p>
            <a:pPr eaLnBrk="1" hangingPunct="1" latinLnBrk="1" lvl="1"/>
            <a:r>
              <a:rPr sz="2400"/>
              <a:t>Dependent upon clinical question</a:t>
            </a:r>
          </a:p>
          <a:p>
            <a:pPr eaLnBrk="1" hangingPunct="1" latinLnBrk="1" lvl="0"/>
            <a:r>
              <a:rPr b="1" sz="2800"/>
              <a:t>Level of discomfort is mild</a:t>
            </a:r>
          </a:p>
          <a:p>
            <a:pPr eaLnBrk="1" hangingPunct="1" latinLnBrk="1" lvl="1"/>
            <a:endParaRPr b="1"/>
          </a:p>
        </p:txBody>
      </p: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4" name=""/>
          <p:cNvSpPr/>
          <p:nvPr>
            <p:ph type="title" sz="full" idx="0"/>
          </p:nvPr>
        </p:nvSpPr>
        <p:spPr>
          <a:xfrm rot="0">
            <a:off x="1150937" y="214312"/>
            <a:ext cx="7793037" cy="1462087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r>
              <a:rPr altLang="en-US" lang="zh-CN"/>
              <a:t>Investigation in neurology</a:t>
            </a:r>
          </a:p>
        </p:txBody>
      </p:sp>
      <p:sp>
        <p:nvSpPr>
          <p:cNvPr id="1048605" name=""/>
          <p:cNvSpPr/>
          <p:nvPr>
            <p:ph sz="full" idx="1"/>
          </p:nvPr>
        </p:nvSpPr>
        <p:spPr>
          <a:xfrm rot="0">
            <a:off x="1182687" y="2017712"/>
            <a:ext cx="7772400" cy="41148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lvl="0"/>
            <a:r>
              <a:rPr altLang="en-US" lang="zh-CN"/>
              <a:t>Where is it</a:t>
            </a:r>
          </a:p>
          <a:p>
            <a:pPr lvl="1"/>
            <a:r>
              <a:t>Neurophysiology and neuroanatomy</a:t>
            </a:r>
          </a:p>
          <a:p>
            <a:pPr lvl="0"/>
            <a:r>
              <a:t>What is it</a:t>
            </a:r>
          </a:p>
          <a:p>
            <a:pPr lvl="1"/>
            <a:r>
              <a:t>history</a:t>
            </a:r>
          </a:p>
          <a:p>
            <a:pPr lvl="1"/>
            <a:r>
              <a:t>Epidemiology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09" name=""/>
          <p:cNvSpPr/>
          <p:nvPr>
            <p:ph type="title" sz="full" idx="0"/>
          </p:nvPr>
        </p:nvSpPr>
        <p:spPr>
          <a:xfrm rot="0">
            <a:off x="406400" y="609600"/>
            <a:ext cx="8186737" cy="11430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pPr eaLnBrk="1" hangingPunct="1" latinLnBrk="1" lvl="0"/>
            <a:r>
              <a:rPr altLang="en-US" b="1" lang="zh-CN"/>
              <a:t>Needle Electromyography: Data</a:t>
            </a:r>
          </a:p>
        </p:txBody>
      </p:sp>
      <p:sp>
        <p:nvSpPr>
          <p:cNvPr id="1048710" name=""/>
          <p:cNvSpPr/>
          <p:nvPr>
            <p:ph type="body" sz="full" idx="1"/>
          </p:nvPr>
        </p:nvSpPr>
        <p:spPr>
          <a:xfrm rot="0">
            <a:off x="1390650" y="2295525"/>
            <a:ext cx="7340600" cy="31162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latinLnBrk="1" lvl="0">
              <a:buClr>
                <a:schemeClr val="dk1"/>
              </a:buClr>
            </a:pPr>
            <a:r>
              <a:rPr altLang="en-US" b="1" lang="zh-CN"/>
              <a:t>Insertional Activity</a:t>
            </a:r>
          </a:p>
          <a:p>
            <a:pPr eaLnBrk="1" hangingPunct="1" latinLnBrk="1" lvl="0">
              <a:buClr>
                <a:schemeClr val="dk1"/>
              </a:buClr>
            </a:pPr>
            <a:r>
              <a:rPr altLang="en-US" b="1" lang="zh-CN"/>
              <a:t>Spontaneous Activity</a:t>
            </a:r>
          </a:p>
          <a:p>
            <a:pPr eaLnBrk="1" hangingPunct="1" latinLnBrk="1" lvl="0">
              <a:buClr>
                <a:schemeClr val="dk1"/>
              </a:buClr>
            </a:pPr>
            <a:r>
              <a:rPr altLang="en-US" b="1" lang="zh-CN"/>
              <a:t>Motor Unit Configuration</a:t>
            </a:r>
          </a:p>
          <a:p>
            <a:pPr eaLnBrk="1" hangingPunct="1" latinLnBrk="1" lvl="0">
              <a:buClr>
                <a:schemeClr val="dk1"/>
              </a:buClr>
            </a:pPr>
            <a:r>
              <a:rPr altLang="en-US" b="1" lang="zh-CN"/>
              <a:t>Motor Unit Recruitment</a:t>
            </a:r>
          </a:p>
          <a:p>
            <a:pPr eaLnBrk="1" hangingPunct="1" latinLnBrk="1" lvl="0">
              <a:buClr>
                <a:schemeClr val="dk1"/>
              </a:buClr>
            </a:pPr>
            <a:r>
              <a:rPr altLang="en-US" b="1" lang="zh-CN"/>
              <a:t>Interference Pattern</a:t>
            </a:r>
          </a:p>
        </p:txBody>
      </p:sp>
    </p:spTree>
  </p:cSld>
  <p:clrMapOvr>
    <a:masterClrMapping/>
  </p:clrMapOvr>
  <p:timing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11" name=""/>
          <p:cNvSpPr/>
          <p:nvPr>
            <p:ph type="title" sz="full" idx="0"/>
          </p:nvPr>
        </p:nvSpPr>
        <p:spPr>
          <a:xfrm rot="0">
            <a:off x="1166812" y="252412"/>
            <a:ext cx="7696200" cy="1268412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pPr eaLnBrk="1" hangingPunct="1" latinLnBrk="1" lvl="0"/>
            <a:r>
              <a:rPr altLang="en-US" b="1" lang="zh-CN"/>
              <a:t>Needle Electromyography: Data</a:t>
            </a:r>
          </a:p>
        </p:txBody>
      </p:sp>
      <p:sp>
        <p:nvSpPr>
          <p:cNvPr id="1048712" name=""/>
          <p:cNvSpPr/>
          <p:nvPr>
            <p:ph type="body" sz="full" idx="1"/>
          </p:nvPr>
        </p:nvSpPr>
        <p:spPr>
          <a:xfrm rot="0">
            <a:off x="271462" y="1828800"/>
            <a:ext cx="8872538" cy="38862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latinLnBrk="1" lvl="0">
              <a:lnSpc>
                <a:spcPct val="90000"/>
              </a:lnSpc>
              <a:buClr>
                <a:schemeClr val="dk1"/>
              </a:buClr>
            </a:pPr>
            <a:r>
              <a:rPr altLang="en-US" b="1" sz="2800" lang="en-US" u="sng"/>
              <a:t>Motor Unit Configuration</a:t>
            </a:r>
          </a:p>
          <a:p>
            <a:pPr eaLnBrk="1" hangingPunct="1" latinLnBrk="1" lvl="1">
              <a:lnSpc>
                <a:spcPct val="90000"/>
              </a:lnSpc>
              <a:buClr>
                <a:schemeClr val="dk1"/>
              </a:buClr>
            </a:pPr>
            <a:r>
              <a:rPr b="1" sz="2000"/>
              <a:t>Single motor unit:  		A motor axon and all its muscle fibers</a:t>
            </a:r>
          </a:p>
          <a:p>
            <a:pPr eaLnBrk="1" hangingPunct="1" latinLnBrk="1" lvl="1">
              <a:lnSpc>
                <a:spcPct val="90000"/>
              </a:lnSpc>
              <a:buClr>
                <a:schemeClr val="dk1"/>
              </a:buClr>
            </a:pPr>
            <a:r>
              <a:rPr b="1" sz="2000"/>
              <a:t>Motor Unit Configuration:  	Amplitude, Duration, Morphology</a:t>
            </a:r>
          </a:p>
          <a:p>
            <a:pPr eaLnBrk="1" hangingPunct="1" latinLnBrk="1" lvl="1">
              <a:lnSpc>
                <a:spcPct val="90000"/>
              </a:lnSpc>
              <a:buClr>
                <a:schemeClr val="dk1"/>
              </a:buClr>
            </a:pPr>
            <a:r>
              <a:rPr b="1" sz="2000"/>
              <a:t>Muscle is volitionally activated at different force levels</a:t>
            </a:r>
          </a:p>
          <a:p>
            <a:pPr eaLnBrk="1" hangingPunct="1" latinLnBrk="1" lvl="1">
              <a:lnSpc>
                <a:spcPct val="90000"/>
              </a:lnSpc>
              <a:buClr>
                <a:schemeClr val="dk1"/>
              </a:buClr>
            </a:pPr>
            <a:r>
              <a:rPr b="1" sz="2000"/>
              <a:t>Needle recording properties enable assessment of single MUs</a:t>
            </a:r>
          </a:p>
          <a:p>
            <a:pPr eaLnBrk="1" hangingPunct="1" latinLnBrk="1" lvl="0">
              <a:lnSpc>
                <a:spcPct val="90000"/>
              </a:lnSpc>
              <a:buClr>
                <a:schemeClr val="dk1"/>
              </a:buClr>
            </a:pPr>
            <a:r>
              <a:rPr b="1" sz="2800" u="sng"/>
              <a:t>Motor Unit Recruitment</a:t>
            </a:r>
          </a:p>
          <a:p>
            <a:pPr eaLnBrk="1" hangingPunct="1" latinLnBrk="1" lvl="1">
              <a:lnSpc>
                <a:spcPct val="90000"/>
              </a:lnSpc>
              <a:buClr>
                <a:schemeClr val="dk1"/>
              </a:buClr>
            </a:pPr>
            <a:r>
              <a:rPr b="1" sz="2000"/>
              <a:t>Pattern of motor unit activation with increasing volitional activation</a:t>
            </a:r>
          </a:p>
          <a:p>
            <a:pPr eaLnBrk="1" hangingPunct="1" latinLnBrk="1" lvl="0">
              <a:lnSpc>
                <a:spcPct val="90000"/>
              </a:lnSpc>
              <a:buClr>
                <a:schemeClr val="dk1"/>
              </a:buClr>
            </a:pPr>
            <a:r>
              <a:rPr b="1" sz="2800" u="sng"/>
              <a:t>Interference Patterns</a:t>
            </a:r>
            <a:r>
              <a:rPr b="1"/>
              <a:t> </a:t>
            </a:r>
          </a:p>
          <a:p>
            <a:pPr eaLnBrk="1" hangingPunct="1" latinLnBrk="1" lvl="1">
              <a:lnSpc>
                <a:spcPct val="90000"/>
              </a:lnSpc>
              <a:buClr>
                <a:schemeClr val="dk1"/>
              </a:buClr>
            </a:pPr>
            <a:r>
              <a:rPr b="1" sz="2400"/>
              <a:t>Motor unit pattern with full voluntary activation</a:t>
            </a:r>
          </a:p>
        </p:txBody>
      </p:sp>
    </p:spTree>
  </p:cSld>
  <p:clrMapOvr>
    <a:masterClrMapping/>
  </p:clrMapOvr>
  <p:timing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13" name=""/>
          <p:cNvSpPr/>
          <p:nvPr>
            <p:ph type="title" sz="full" idx="0"/>
          </p:nvPr>
        </p:nvSpPr>
        <p:spPr>
          <a:xfrm rot="0">
            <a:off x="338137" y="609600"/>
            <a:ext cx="8534400" cy="1066800"/>
          </a:xfrm>
          <a:prstGeom prst="rect"/>
          <a:noFill/>
          <a:ln>
            <a:noFill/>
          </a:ln>
        </p:spPr>
        <p:txBody>
          <a:bodyPr anchor="ctr" bIns="46038" lIns="92075" rIns="92075" tIns="46038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pPr eaLnBrk="1" hangingPunct="1" latinLnBrk="1" lvl="0"/>
            <a:r>
              <a:rPr altLang="en-US" b="1" lang="zh-CN"/>
              <a:t>EMG:  Spontaneous Activity</a:t>
            </a:r>
          </a:p>
        </p:txBody>
      </p:sp>
      <p:sp>
        <p:nvSpPr>
          <p:cNvPr id="1048714" name=""/>
          <p:cNvSpPr/>
          <p:nvPr/>
        </p:nvSpPr>
        <p:spPr>
          <a:xfrm rot="0">
            <a:off x="508000" y="1981200"/>
            <a:ext cx="3487737" cy="519112"/>
          </a:xfrm>
          <a:prstGeom prst="rect"/>
          <a:noFill/>
          <a:ln>
            <a:noFill/>
          </a:ln>
        </p:spPr>
        <p:txBody>
          <a:bodyPr bIns="46038" lIns="92075" rIns="92075" tIns="46038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800" lang="en-US" u="sng">
                <a:latin typeface="Arial" pitchFamily="0" charset="0"/>
              </a:rPr>
              <a:t>Fibrillation Potentials</a:t>
            </a:r>
          </a:p>
        </p:txBody>
      </p:sp>
      <p:sp>
        <p:nvSpPr>
          <p:cNvPr id="1048715" name=""/>
          <p:cNvSpPr/>
          <p:nvPr/>
        </p:nvSpPr>
        <p:spPr>
          <a:xfrm rot="0">
            <a:off x="4724400" y="2209800"/>
            <a:ext cx="3883025" cy="519112"/>
          </a:xfrm>
          <a:prstGeom prst="rect"/>
          <a:noFill/>
          <a:ln>
            <a:noFill/>
          </a:ln>
        </p:spPr>
        <p:txBody>
          <a:bodyPr bIns="46038" lIns="92075" rIns="92075" tIns="46038" wrap="none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800" lang="en-US" u="sng">
                <a:latin typeface="Arial" pitchFamily="0" charset="0"/>
              </a:rPr>
              <a:t>Positive Sharp</a:t>
            </a:r>
            <a:r>
              <a:rPr b="1" sz="2800" u="sng">
                <a:solidFill>
                  <a:srgbClr val="FF0000"/>
                </a:solidFill>
                <a:latin typeface="Arial" pitchFamily="0" charset="0"/>
              </a:rPr>
              <a:t> </a:t>
            </a:r>
            <a:r>
              <a:rPr b="1" sz="2800" u="sng">
                <a:latin typeface="Arial" pitchFamily="0" charset="0"/>
              </a:rPr>
              <a:t>Waves</a:t>
            </a:r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533400" y="3048000"/>
            <a:ext cx="3276600" cy="2590800"/>
          </a:xfrm>
          <a:prstGeom prst="rect"/>
          <a:noFill/>
          <a:ln>
            <a:noFill/>
          </a:ln>
        </p:spPr>
      </p:pic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4800600" y="3048000"/>
            <a:ext cx="3505200" cy="26670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19" name=""/>
          <p:cNvSpPr/>
          <p:nvPr>
            <p:ph type="title" sz="full" idx="0"/>
          </p:nvPr>
        </p:nvSpPr>
        <p:spPr>
          <a:xfrm rot="0">
            <a:off x="1150937" y="214312"/>
            <a:ext cx="7793037" cy="1462087"/>
          </a:xfrm>
          <a:prstGeom prst="rect"/>
          <a:noFill/>
          <a:ln>
            <a:noFill/>
          </a:ln>
        </p:spPr>
        <p:txBody>
          <a:bodyPr anchor="ctr" bIns="46038" lIns="92075" rIns="92075" tIns="46038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pPr eaLnBrk="1" hangingPunct="1" latinLnBrk="1" lvl="0"/>
            <a:r>
              <a:rPr altLang="en-US" b="1" lang="zh-CN"/>
              <a:t>EMG:  Spontaneous Activity</a:t>
            </a:r>
          </a:p>
        </p:txBody>
      </p:sp>
      <p:pic>
        <p:nvPicPr>
          <p:cNvPr id="2097165" name=""/>
          <p:cNvPicPr>
            <a:picLocks/>
          </p:cNvPicPr>
          <p:nvPr>
            <p:ph type="body" sz="full" idx="1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362200" y="1905000"/>
            <a:ext cx="4413250" cy="3927475"/>
          </a:xfrm>
          <a:prstGeom prst="rect"/>
          <a:noFill/>
          <a:ln>
            <a:noFill/>
          </a:ln>
        </p:spPr>
      </p:pic>
      <p:sp>
        <p:nvSpPr>
          <p:cNvPr id="1048720" name=""/>
          <p:cNvSpPr/>
          <p:nvPr/>
        </p:nvSpPr>
        <p:spPr>
          <a:xfrm rot="0">
            <a:off x="2913062" y="5789612"/>
            <a:ext cx="3609975" cy="519112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indent="0" lvl="0" marL="0">
              <a:buSzPct val="100000"/>
              <a:buFontTx/>
              <a:buNone/>
            </a:pPr>
            <a:r>
              <a:rPr altLang="en-US" b="1" sz="2800" lang="en-US" u="sng">
                <a:latin typeface="Arial" pitchFamily="0" charset="0"/>
              </a:rPr>
              <a:t>Fasciculation Potential</a:t>
            </a:r>
          </a:p>
        </p:txBody>
      </p:sp>
    </p:spTree>
  </p:cSld>
  <p:clrMapOvr>
    <a:masterClrMapping/>
  </p:clrMapOvr>
  <p:timing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24" name=""/>
          <p:cNvSpPr/>
          <p:nvPr>
            <p:ph type="title" sz="full" idx="0"/>
          </p:nvPr>
        </p:nvSpPr>
        <p:spPr>
          <a:xfrm rot="0">
            <a:off x="1150937" y="214312"/>
            <a:ext cx="7793037" cy="1462087"/>
          </a:xfrm>
          <a:prstGeom prst="rect"/>
          <a:noFill/>
          <a:ln>
            <a:noFill/>
          </a:ln>
        </p:spPr>
        <p:txBody>
          <a:bodyPr anchor="ctr" bIns="46038" lIns="92075" rIns="92075" tIns="46038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pPr eaLnBrk="1" hangingPunct="1" latinLnBrk="1" lvl="0"/>
            <a:r>
              <a:rPr altLang="en-US" b="1" lang="zh-CN"/>
              <a:t>EMG:  Neurogenic Motor Unit</a:t>
            </a:r>
          </a:p>
        </p:txBody>
      </p:sp>
      <p:sp>
        <p:nvSpPr>
          <p:cNvPr id="1048725" name=""/>
          <p:cNvSpPr/>
          <p:nvPr/>
        </p:nvSpPr>
        <p:spPr>
          <a:xfrm rot="0">
            <a:off x="6003925" y="2346325"/>
            <a:ext cx="2590800" cy="1187450"/>
          </a:xfrm>
          <a:prstGeom prst="rect"/>
          <a:noFill/>
          <a:ln>
            <a:noFill/>
          </a:ln>
        </p:spPr>
        <p:txBody>
          <a:bodyPr bIns="46038" lIns="92075" rIns="92075" tIns="46038" wrap="none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en-US" sz="2400" lang="en-US">
                <a:latin typeface="Times New Roman" pitchFamily="18" charset="0"/>
              </a:rPr>
              <a:t>10 msec/div, timebase</a:t>
            </a:r>
          </a:p>
          <a:p>
            <a:pPr indent="0" lvl="0" marL="0">
              <a:spcBef>
                <a:spcPct val="0"/>
              </a:spcBef>
              <a:buSzPct val="100000"/>
              <a:buFontTx/>
              <a:buNone/>
            </a:pPr>
            <a:endParaRPr altLang="en-US" sz="2400" lang="en-US">
              <a:latin typeface="Times New Roman" pitchFamily="18" charset="0"/>
            </a:endParaRPr>
          </a:p>
          <a:p>
            <a:pPr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en-US" sz="2400" lang="en-US">
                <a:latin typeface="Times New Roman" pitchFamily="18" charset="0"/>
              </a:rPr>
              <a:t>2MV/vertical segment</a:t>
            </a:r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752600" y="2057400"/>
            <a:ext cx="4191000" cy="33528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1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29" name=""/>
          <p:cNvSpPr/>
          <p:nvPr>
            <p:ph type="title" sz="full" idx="0"/>
          </p:nvPr>
        </p:nvSpPr>
        <p:spPr>
          <a:xfrm rot="0">
            <a:off x="1150937" y="214312"/>
            <a:ext cx="7793037" cy="1462087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pPr eaLnBrk="1" hangingPunct="1" latinLnBrk="1" lvl="0"/>
            <a:r>
              <a:rPr altLang="en-US" lang="zh-CN"/>
              <a:t>EMG</a:t>
            </a:r>
            <a:br/>
            <a:r>
              <a:rPr>
                <a:solidFill>
                  <a:schemeClr val="hlink"/>
                </a:solidFill>
              </a:rPr>
              <a:t>Motor Unit Changes</a:t>
            </a:r>
          </a:p>
        </p:txBody>
      </p:sp>
      <p:pic>
        <p:nvPicPr>
          <p:cNvPr id="2097167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3324225" y="2017712"/>
            <a:ext cx="3489325" cy="41148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1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30" name=""/>
          <p:cNvSpPr txBox="1"/>
          <p:nvPr/>
        </p:nvSpPr>
        <p:spPr>
          <a:xfrm rot="0">
            <a:off x="70421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fld id="{566ABCEB-ACFC-4714-9973-3DA970169C29}" type="slidenum">
              <a:rPr altLang="en-US" sz="1400" lang="en-US">
                <a:latin typeface="Arial" pitchFamily="0" charset="0"/>
              </a:rPr>
              <a:pPr algn="r" eaLnBrk="1" hangingPunct="1" indent="0" latinLnBrk="1" lvl="0" marL="0">
                <a:spcBef>
                  <a:spcPct val="0"/>
                </a:spcBef>
                <a:buSzPct val="100000"/>
                <a:buFontTx/>
                <a:buNone/>
              </a:pPr>
              <a:t>26</a:t>
            </a:fld>
            <a:endParaRPr altLang="en-US" sz="1400" lang="en-US">
              <a:latin typeface="Arial" pitchFamily="0" charset="0"/>
            </a:endParaRPr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24500" t="30974" r="0" b="37376"/>
          <a:stretch>
            <a:fillRect/>
          </a:stretch>
        </p:blipFill>
        <p:spPr>
          <a:xfrm rot="0">
            <a:off x="228600" y="244475"/>
            <a:ext cx="8839200" cy="2695575"/>
          </a:xfrm>
          <a:prstGeom prst="rect"/>
          <a:noFill/>
          <a:ln>
            <a:noFill/>
          </a:ln>
        </p:spPr>
      </p:pic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61357" t="0" r="5067" b="74219"/>
          <a:stretch>
            <a:fillRect/>
          </a:stretch>
        </p:blipFill>
        <p:spPr>
          <a:xfrm rot="0">
            <a:off x="6405562" y="3048000"/>
            <a:ext cx="2308225" cy="2438400"/>
          </a:xfrm>
          <a:prstGeom prst="rect"/>
          <a:noFill/>
          <a:ln>
            <a:noFill/>
          </a:ln>
        </p:spPr>
      </p:pic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61357" t="24860" r="5067" b="49359"/>
          <a:stretch>
            <a:fillRect/>
          </a:stretch>
        </p:blipFill>
        <p:spPr>
          <a:xfrm rot="0">
            <a:off x="2514600" y="3048000"/>
            <a:ext cx="2381250" cy="2514600"/>
          </a:xfrm>
          <a:prstGeom prst="rect"/>
          <a:noFill/>
          <a:ln>
            <a:noFill/>
          </a:ln>
        </p:spPr>
      </p:pic>
      <p:sp>
        <p:nvSpPr>
          <p:cNvPr id="1048731" name=""/>
          <p:cNvSpPr txBox="1"/>
          <p:nvPr/>
        </p:nvSpPr>
        <p:spPr>
          <a:xfrm rot="0">
            <a:off x="2667000" y="5638800"/>
            <a:ext cx="1905000" cy="779462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indent="0" latinLnBrk="1" lvl="0" marL="0">
              <a:spcBef>
                <a:spcPct val="50000"/>
              </a:spcBef>
              <a:buSzPct val="100000"/>
              <a:buFontTx/>
              <a:buNone/>
            </a:pPr>
            <a:r>
              <a:rPr altLang="en-US" sz="1800" lang="en-US">
                <a:latin typeface="Arial" pitchFamily="0" charset="0"/>
              </a:rPr>
              <a:t>Latency At wrist</a:t>
            </a:r>
          </a:p>
          <a:p>
            <a:pPr eaLnBrk="1" hangingPunct="1" indent="0" latinLnBrk="1" lvl="0" marL="0">
              <a:spcBef>
                <a:spcPct val="50000"/>
              </a:spcBef>
              <a:buSzPct val="100000"/>
              <a:buFontTx/>
              <a:buNone/>
            </a:pPr>
            <a:r>
              <a:rPr altLang="en-US" sz="1800" lang="en-US">
                <a:latin typeface="Arial" pitchFamily="0" charset="0"/>
              </a:rPr>
              <a:t>L</a:t>
            </a:r>
            <a:r>
              <a:rPr baseline="-25000" sz="1800">
                <a:latin typeface="Arial" pitchFamily="0" charset="0"/>
              </a:rPr>
              <a:t>2</a:t>
            </a:r>
            <a:r>
              <a:rPr sz="1800">
                <a:latin typeface="Arial" pitchFamily="0" charset="0"/>
              </a:rPr>
              <a:t> = 3.5 ms</a:t>
            </a:r>
          </a:p>
        </p:txBody>
      </p:sp>
      <p:sp>
        <p:nvSpPr>
          <p:cNvPr id="1048732" name=""/>
          <p:cNvSpPr txBox="1"/>
          <p:nvPr/>
        </p:nvSpPr>
        <p:spPr>
          <a:xfrm rot="0">
            <a:off x="6477000" y="5486400"/>
            <a:ext cx="2209800" cy="779462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indent="0" latinLnBrk="1" lvl="0" marL="0">
              <a:spcBef>
                <a:spcPct val="50000"/>
              </a:spcBef>
              <a:buSzPct val="100000"/>
              <a:buFontTx/>
              <a:buNone/>
            </a:pPr>
            <a:r>
              <a:rPr altLang="en-US" sz="1800" lang="en-US">
                <a:latin typeface="Arial" pitchFamily="0" charset="0"/>
              </a:rPr>
              <a:t>Latency At elbow</a:t>
            </a:r>
          </a:p>
          <a:p>
            <a:pPr eaLnBrk="1" hangingPunct="1" indent="0" latinLnBrk="1" lvl="0" marL="0">
              <a:spcBef>
                <a:spcPct val="50000"/>
              </a:spcBef>
              <a:buSzPct val="100000"/>
              <a:buFontTx/>
              <a:buNone/>
            </a:pPr>
            <a:r>
              <a:rPr altLang="en-US" sz="1800" lang="en-US">
                <a:latin typeface="Arial" pitchFamily="0" charset="0"/>
              </a:rPr>
              <a:t>L</a:t>
            </a:r>
            <a:r>
              <a:rPr baseline="-25000" sz="1800">
                <a:latin typeface="Arial" pitchFamily="0" charset="0"/>
              </a:rPr>
              <a:t>1</a:t>
            </a:r>
            <a:r>
              <a:rPr sz="1800">
                <a:latin typeface="Arial" pitchFamily="0" charset="0"/>
              </a:rPr>
              <a:t> = 8.5 ms</a:t>
            </a:r>
          </a:p>
        </p:txBody>
      </p:sp>
      <p:sp>
        <p:nvSpPr>
          <p:cNvPr id="1048733" name=""/>
          <p:cNvSpPr txBox="1"/>
          <p:nvPr/>
        </p:nvSpPr>
        <p:spPr>
          <a:xfrm rot="0">
            <a:off x="304800" y="4267200"/>
            <a:ext cx="1905000" cy="779462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indent="0" latinLnBrk="1" lvl="0" marL="0">
              <a:spcBef>
                <a:spcPct val="50000"/>
              </a:spcBef>
              <a:buSzPct val="100000"/>
              <a:buFontTx/>
              <a:buNone/>
            </a:pPr>
            <a:r>
              <a:rPr altLang="en-US" sz="1800" lang="en-US">
                <a:latin typeface="Arial" pitchFamily="0" charset="0"/>
              </a:rPr>
              <a:t>Distance</a:t>
            </a:r>
          </a:p>
          <a:p>
            <a:pPr eaLnBrk="1" hangingPunct="1" indent="0" latinLnBrk="1" lvl="0" marL="0">
              <a:spcBef>
                <a:spcPct val="50000"/>
              </a:spcBef>
              <a:buSzPct val="100000"/>
              <a:buFontTx/>
              <a:buNone/>
            </a:pPr>
            <a:r>
              <a:rPr altLang="en-US" sz="1800" lang="en-US">
                <a:latin typeface="Arial" pitchFamily="0" charset="0"/>
              </a:rPr>
              <a:t>d = 284 mm</a:t>
            </a:r>
          </a:p>
        </p:txBody>
      </p:sp>
    </p:spTree>
  </p:cSld>
  <p:clrMapOvr>
    <a:masterClrMapping/>
  </p:clrMapOvr>
  <p:timing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1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34" name=""/>
          <p:cNvSpPr txBox="1"/>
          <p:nvPr/>
        </p:nvSpPr>
        <p:spPr>
          <a:xfrm rot="0">
            <a:off x="3657600" y="6243637"/>
            <a:ext cx="28956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sz="1400" lang="en-US"/>
              <a:t>Dawson,Hallett, Millender, 1990</a:t>
            </a:r>
          </a:p>
        </p:txBody>
      </p:sp>
      <p:sp>
        <p:nvSpPr>
          <p:cNvPr id="1048735" name=""/>
          <p:cNvSpPr/>
          <p:nvPr>
            <p:ph type="title" sz="full" idx="0"/>
          </p:nvPr>
        </p:nvSpPr>
        <p:spPr>
          <a:xfrm rot="0">
            <a:off x="1150937" y="214312"/>
            <a:ext cx="7793037" cy="1462087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pPr eaLnBrk="1" hangingPunct="1" latinLnBrk="1" lvl="0"/>
            <a:r>
              <a:rPr altLang="en-US" sz="4000" lang="zh-CN"/>
              <a:t>Carpal Tunnel Syndrome</a:t>
            </a:r>
            <a:br/>
            <a:r>
              <a:rPr sz="3200">
                <a:solidFill>
                  <a:srgbClr val="FF0000"/>
                </a:solidFill>
              </a:rPr>
              <a:t>Atrophy of APB Muscle</a:t>
            </a:r>
          </a:p>
        </p:txBody>
      </p:sp>
      <p:sp>
        <p:nvSpPr>
          <p:cNvPr id="1048736" name=""/>
          <p:cNvSpPr/>
          <p:nvPr>
            <p:ph sz="full" idx="1"/>
          </p:nvPr>
        </p:nvSpPr>
        <p:spPr>
          <a:xfrm rot="0">
            <a:off x="1182687" y="2017712"/>
            <a:ext cx="7772400" cy="41148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latinLnBrk="1" lvl="0"/>
            <a:endParaRPr altLang="en-US" lang="en-US"/>
          </a:p>
        </p:txBody>
      </p:sp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057400" y="2362200"/>
            <a:ext cx="5105400" cy="2932112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1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37" name=""/>
          <p:cNvSpPr txBox="1"/>
          <p:nvPr/>
        </p:nvSpPr>
        <p:spPr>
          <a:xfrm rot="0">
            <a:off x="7042150" y="6243637"/>
            <a:ext cx="19050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fld id="{566ABCEB-ACFC-4714-9973-3DA970169C29}" type="slidenum">
              <a:rPr altLang="en-US" sz="1400" lang="en-US">
                <a:latin typeface="Arial" pitchFamily="0" charset="0"/>
              </a:rPr>
              <a:pPr algn="r" eaLnBrk="1" hangingPunct="1" indent="0" latinLnBrk="1" lvl="0" marL="0">
                <a:spcBef>
                  <a:spcPct val="0"/>
                </a:spcBef>
                <a:buSzPct val="100000"/>
                <a:buFontTx/>
                <a:buNone/>
              </a:pPr>
              <a:t>28</a:t>
            </a:fld>
            <a:endParaRPr altLang="en-US" sz="1400" lang="en-US">
              <a:latin typeface="Arial" pitchFamily="0" charset="0"/>
            </a:endParaRPr>
          </a:p>
        </p:txBody>
      </p:sp>
      <p:graphicFrame>
        <p:nvGraphicFramePr>
          <p:cNvPr id="4194304" name=""/>
          <p:cNvGraphicFramePr>
            <a:graphicFrameLocks/>
          </p:cNvGraphicFramePr>
          <p:nvPr/>
        </p:nvGraphicFramePr>
        <p:xfrm rot="0">
          <a:off x="76200" y="1447800"/>
          <a:ext cx="8991600" cy="4776787"/>
        </p:xfrm>
        <a:graphic>
          <a:graphicData uri="http://schemas.openxmlformats.org/drawingml/2006/table">
            <a:tbl>
              <a:tblPr/>
              <a:tblGrid>
                <a:gridCol w="1914525"/>
                <a:gridCol w="2165350"/>
                <a:gridCol w="2663825"/>
                <a:gridCol w="2247900"/>
              </a:tblGrid>
              <a:tr h="674687">
                <a:tc>
                  <a:txBody>
                    <a:bodyPr/>
                    <a:p>
                      <a:pPr algn="l" eaLnBrk="1" hangingPunct="1" indent="-342900" latinLnBrk="1" lvl="0" marL="342900"/>
                      <a:r>
                        <a:rPr altLang="en-US" b="1" sz="2400" lang="en-US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MUP</a:t>
                      </a:r>
                    </a:p>
                  </a:txBody>
                  <a:tcPr marL="137160" marR="91440" marT="45737" marB="45737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indent="-342900" latinLnBrk="1" lvl="0" marL="342900"/>
                      <a:r>
                        <a:rPr altLang="en-US" b="1" sz="2400" lang="en-US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NORMAL</a:t>
                      </a:r>
                    </a:p>
                  </a:txBody>
                  <a:tcPr marL="137160" marR="91440" marT="45737" marB="45737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indent="-342900" latinLnBrk="1" lvl="0" marL="342900"/>
                      <a:r>
                        <a:rPr altLang="en-US" b="1" sz="2400" lang="en-US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NEUROGENIC</a:t>
                      </a:r>
                    </a:p>
                  </a:txBody>
                  <a:tcPr marL="137160" marR="91440" marT="45737" marB="45737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indent="-342900" latinLnBrk="1" lvl="0" marL="342900"/>
                      <a:r>
                        <a:rPr altLang="en-US" b="1" sz="2400" lang="en-US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MYOPATHIC</a:t>
                      </a:r>
                    </a:p>
                  </a:txBody>
                  <a:tcPr marL="137160" marR="91440" marT="45737" marB="45737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B>
                    <a:noFill/>
                  </a:tcPr>
                </a:tc>
              </a:tr>
              <a:tr h="823912">
                <a:tc>
                  <a:txBody>
                    <a:bodyPr/>
                    <a:p>
                      <a:pPr algn="l" eaLnBrk="1" hangingPunct="1" indent="-342900" latinLnBrk="1" lvl="0" marL="342900"/>
                      <a:r>
                        <a:rPr altLang="en-US" b="0" sz="2400" lang="en-US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Duration msec.</a:t>
                      </a:r>
                    </a:p>
                  </a:txBody>
                  <a:tcPr marL="137160" marR="91440" marT="45737" marB="45737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indent="-342900" latinLnBrk="1" lvl="0" marL="342900"/>
                      <a:r>
                        <a:rPr altLang="en-US" b="0" sz="2400" lang="en-US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3 – 15 msec</a:t>
                      </a:r>
                    </a:p>
                  </a:txBody>
                  <a:tcPr marL="137160" marR="91440" marT="45737" marB="45737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indent="-342900" latinLnBrk="1" lvl="0" marL="342900"/>
                      <a:r>
                        <a:rPr altLang="en-US" b="0" sz="2400" lang="en-US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longer</a:t>
                      </a:r>
                    </a:p>
                  </a:txBody>
                  <a:tcPr marL="137160" marR="91440" marT="45737" marB="45737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indent="-342900" latinLnBrk="1" lvl="0" marL="342900"/>
                      <a:r>
                        <a:rPr altLang="en-US" b="0" sz="2400" lang="en-US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Shorter</a:t>
                      </a:r>
                    </a:p>
                  </a:txBody>
                  <a:tcPr marL="137160" marR="91440" marT="45737" marB="45737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B>
                    <a:noFill/>
                  </a:tcPr>
                </a:tc>
              </a:tr>
              <a:tr h="809624">
                <a:tc>
                  <a:txBody>
                    <a:bodyPr/>
                    <a:p>
                      <a:pPr algn="l" eaLnBrk="1" hangingPunct="1" indent="-342900" latinLnBrk="1" lvl="0" marL="342900"/>
                      <a:r>
                        <a:rPr altLang="en-US" b="0" sz="2400" lang="en-US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Amplitude</a:t>
                      </a:r>
                    </a:p>
                  </a:txBody>
                  <a:tcPr marL="137160" marR="91440" marT="45737" marB="45737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indent="-342900" latinLnBrk="1" lvl="0" marL="342900"/>
                      <a:r>
                        <a:rPr altLang="en-US" b="0" sz="2400" lang="en-US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300 – 5000 µV</a:t>
                      </a:r>
                    </a:p>
                  </a:txBody>
                  <a:tcPr marL="137160" marR="91440" marT="45737" marB="45737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indent="-342900" latinLnBrk="1" lvl="0" marL="342900"/>
                      <a:r>
                        <a:rPr altLang="en-US" b="0" sz="2400" lang="en-US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Larger</a:t>
                      </a:r>
                    </a:p>
                  </a:txBody>
                  <a:tcPr marL="137160" marR="91440" marT="45737" marB="45737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indent="-342900" latinLnBrk="1" lvl="0" marL="342900"/>
                      <a:r>
                        <a:rPr altLang="en-US" b="0" sz="2400" lang="en-US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Smaller</a:t>
                      </a:r>
                    </a:p>
                  </a:txBody>
                  <a:tcPr marL="137160" marR="91440" marT="45737" marB="45737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B>
                    <a:noFill/>
                  </a:tcPr>
                </a:tc>
              </a:tr>
              <a:tr h="822324">
                <a:tc>
                  <a:txBody>
                    <a:bodyPr/>
                    <a:p>
                      <a:pPr algn="l" eaLnBrk="1" hangingPunct="1" indent="-342900" latinLnBrk="1" lvl="0" marL="342900"/>
                      <a:r>
                        <a:rPr altLang="en-US" b="0" sz="2400" lang="en-US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Phases</a:t>
                      </a:r>
                    </a:p>
                  </a:txBody>
                  <a:tcPr marL="137160" marR="91440" marT="45737" marB="45737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indent="-342900" latinLnBrk="1" lvl="0" marL="342900"/>
                      <a:r>
                        <a:rPr altLang="en-US" b="0" sz="2400" lang="en-US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Biphasic / triphasic</a:t>
                      </a:r>
                    </a:p>
                  </a:txBody>
                  <a:tcPr marL="137160" marR="91440" marT="45737" marB="45737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indent="-342900" latinLnBrk="1" lvl="0" marL="342900"/>
                      <a:r>
                        <a:rPr altLang="en-US" b="0" sz="2400" lang="en-US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Polyphasic</a:t>
                      </a:r>
                    </a:p>
                  </a:txBody>
                  <a:tcPr marL="137160" marR="91440" marT="45737" marB="45737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indent="-342900" latinLnBrk="1" lvl="0" marL="342900"/>
                      <a:r>
                        <a:rPr altLang="en-US" b="0" sz="2400" lang="en-US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May be polyphasic</a:t>
                      </a:r>
                    </a:p>
                  </a:txBody>
                  <a:tcPr marL="137160" marR="91440" marT="45737" marB="45737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B>
                    <a:noFill/>
                  </a:tcPr>
                </a:tc>
              </a:tr>
              <a:tr h="823912">
                <a:tc>
                  <a:txBody>
                    <a:bodyPr/>
                    <a:p>
                      <a:pPr algn="l" eaLnBrk="1" hangingPunct="1" indent="-342900" latinLnBrk="1" lvl="0" marL="342900"/>
                      <a:r>
                        <a:rPr altLang="en-US" b="0" sz="2400" lang="en-US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Resting</a:t>
                      </a:r>
                    </a:p>
                    <a:p>
                      <a:pPr algn="l" eaLnBrk="1" hangingPunct="1" indent="-342900" latinLnBrk="1" lvl="0" marL="342900"/>
                      <a:r>
                        <a:rPr altLang="en-US" b="0" sz="2400" lang="en-US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Activity</a:t>
                      </a:r>
                    </a:p>
                  </a:txBody>
                  <a:tcPr marL="137160" marR="91440" marT="45737" marB="45737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indent="-342900" latinLnBrk="1" lvl="0" marL="342900"/>
                      <a:r>
                        <a:rPr altLang="en-US" b="0" sz="2400" lang="en-US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Absent </a:t>
                      </a:r>
                    </a:p>
                  </a:txBody>
                  <a:tcPr marL="137160" marR="91440" marT="45737" marB="45737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indent="-342900" latinLnBrk="1" lvl="0" marL="342900"/>
                      <a:r>
                        <a:rPr altLang="en-US" b="0" sz="2400" lang="en-US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Present</a:t>
                      </a:r>
                    </a:p>
                    <a:p>
                      <a:pPr algn="l" eaLnBrk="1" hangingPunct="1" indent="-342900" latinLnBrk="1" lvl="0" marL="342900"/>
                      <a:endParaRPr altLang="en-US" sz="2400" lang="en-US">
                        <a:latin typeface="Times New Roman" pitchFamily="18" charset="0"/>
                      </a:endParaRPr>
                    </a:p>
                  </a:txBody>
                  <a:tcPr marL="137160" marR="91440" marT="45737" marB="45737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indent="-342900" latinLnBrk="1" lvl="0" marL="342900"/>
                      <a:r>
                        <a:rPr altLang="en-US" b="0" sz="2400" lang="en-US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Present</a:t>
                      </a:r>
                    </a:p>
                  </a:txBody>
                  <a:tcPr marL="137160" marR="91440" marT="45737" marB="45737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B>
                    <a:noFill/>
                  </a:tcPr>
                </a:tc>
              </a:tr>
              <a:tr h="822324">
                <a:tc>
                  <a:txBody>
                    <a:bodyPr/>
                    <a:p>
                      <a:pPr algn="l" eaLnBrk="1" hangingPunct="1" indent="-342900" latinLnBrk="1" lvl="0" marL="342900"/>
                      <a:r>
                        <a:rPr altLang="en-US" b="0" sz="2400" lang="en-US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Interference pattern</a:t>
                      </a:r>
                    </a:p>
                  </a:txBody>
                  <a:tcPr marL="137160" marR="91440" marT="45737" marB="45737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indent="-342900" latinLnBrk="1" lvl="0" marL="342900"/>
                      <a:r>
                        <a:rPr altLang="en-US" b="0" sz="2400" lang="en-US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full</a:t>
                      </a:r>
                    </a:p>
                  </a:txBody>
                  <a:tcPr marL="137160" marR="91440" marT="45737" marB="45737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indent="-342900" latinLnBrk="1" lvl="0" marL="342900"/>
                      <a:r>
                        <a:rPr altLang="en-US" b="0" sz="2400" lang="en-US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partial</a:t>
                      </a:r>
                    </a:p>
                  </a:txBody>
                  <a:tcPr marL="137160" marR="91440" marT="45737" marB="45737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indent="-342900" latinLnBrk="1" lvl="0" marL="342900"/>
                      <a:r>
                        <a:rPr altLang="en-US" b="0" sz="2400" lang="en-US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Full</a:t>
                      </a:r>
                    </a:p>
                  </a:txBody>
                  <a:tcPr marL="137160" marR="91440" marT="45737" marB="45737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48774" name=""/>
          <p:cNvSpPr/>
          <p:nvPr>
            <p:ph type="title" sz="full" idx="0"/>
          </p:nvPr>
        </p:nvSpPr>
        <p:spPr>
          <a:xfrm rot="0">
            <a:off x="1150937" y="214312"/>
            <a:ext cx="7793037" cy="1462087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pPr eaLnBrk="1" hangingPunct="1" latinLnBrk="1" lvl="0"/>
            <a:r>
              <a:rPr altLang="en-US" sz="3600" lang="en-US">
                <a:latin typeface="Arial" pitchFamily="0" charset="0"/>
                <a:ea typeface="Arial" pitchFamily="0" charset="0"/>
              </a:rPr>
              <a:t>Analysis of a motor unit potential (MUP)</a:t>
            </a:r>
          </a:p>
        </p:txBody>
      </p:sp>
    </p:spTree>
  </p:cSld>
  <p:clrMapOvr>
    <a:masterClrMapping/>
  </p:clrMapOvr>
  <p:timing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1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75" name=""/>
          <p:cNvSpPr/>
          <p:nvPr>
            <p:ph type="title" sz="full" idx="0"/>
          </p:nvPr>
        </p:nvSpPr>
        <p:spPr>
          <a:xfrm rot="0">
            <a:off x="1150937" y="214312"/>
            <a:ext cx="7793037" cy="1462087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pPr eaLnBrk="1" hangingPunct="1" latinLnBrk="1" lvl="0"/>
            <a:r>
              <a:rPr altLang="en-US" lang="zh-CN"/>
              <a:t>Guillain-Barre Syndrome</a:t>
            </a:r>
            <a:br/>
            <a:r>
              <a:rPr sz="3600">
                <a:solidFill>
                  <a:schemeClr val="hlink"/>
                </a:solidFill>
              </a:rPr>
              <a:t>Conduction Block</a:t>
            </a:r>
          </a:p>
        </p:txBody>
      </p:sp>
      <p:pic>
        <p:nvPicPr>
          <p:cNvPr id="2097172" name=""/>
          <p:cNvPicPr>
            <a:picLocks/>
          </p:cNvPicPr>
          <p:nvPr>
            <p:ph sz="half" idx="1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735137" y="2017712"/>
            <a:ext cx="2705100" cy="4114800"/>
          </a:xfrm>
          <a:prstGeom prst="rect"/>
          <a:noFill/>
          <a:ln>
            <a:noFill/>
          </a:ln>
        </p:spPr>
      </p:pic>
      <p:pic>
        <p:nvPicPr>
          <p:cNvPr id="2097173" name=""/>
          <p:cNvPicPr>
            <a:picLocks/>
          </p:cNvPicPr>
          <p:nvPr>
            <p:ph sz="half" idx="2"/>
          </p:nvPr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5145087" y="2725737"/>
            <a:ext cx="3810000" cy="2697162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8" name=""/>
          <p:cNvSpPr/>
          <p:nvPr>
            <p:ph type="title" sz="full" idx="0"/>
          </p:nvPr>
        </p:nvSpPr>
        <p:spPr>
          <a:xfrm rot="0">
            <a:off x="1150937" y="214312"/>
            <a:ext cx="7793037" cy="1462087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r>
              <a:rPr altLang="en-US" lang="zh-CN"/>
              <a:t>Investigation in neurology</a:t>
            </a:r>
          </a:p>
        </p:txBody>
      </p:sp>
      <p:sp>
        <p:nvSpPr>
          <p:cNvPr id="1048609" name=""/>
          <p:cNvSpPr/>
          <p:nvPr>
            <p:ph sz="full" idx="1"/>
          </p:nvPr>
        </p:nvSpPr>
        <p:spPr>
          <a:xfrm rot="0">
            <a:off x="1182687" y="2017712"/>
            <a:ext cx="7772400" cy="41148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r>
              <a:rPr altLang="en-US" lang="zh-CN"/>
              <a:t>Helps to answer the question which has been raised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1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76" name=""/>
          <p:cNvSpPr/>
          <p:nvPr>
            <p:ph type="title" sz="full" idx="0"/>
          </p:nvPr>
        </p:nvSpPr>
        <p:spPr>
          <a:xfrm rot="0">
            <a:off x="685800" y="152400"/>
            <a:ext cx="7772400" cy="9144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pPr eaLnBrk="1" hangingPunct="1" latinLnBrk="1" lvl="0"/>
            <a:r>
              <a:rPr altLang="en-US" sz="4000" lang="en-US"/>
              <a:t>Model of Neuromuscular Junction</a:t>
            </a:r>
          </a:p>
        </p:txBody>
      </p:sp>
      <p:pic>
        <p:nvPicPr>
          <p:cNvPr id="2097174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295400" y="1295400"/>
            <a:ext cx="6477000" cy="52578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1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77" name=""/>
          <p:cNvSpPr/>
          <p:nvPr>
            <p:ph type="title" sz="full" idx="0"/>
          </p:nvPr>
        </p:nvSpPr>
        <p:spPr>
          <a:xfrm rot="0">
            <a:off x="1150937" y="214312"/>
            <a:ext cx="7793037" cy="1462087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pPr eaLnBrk="1" hangingPunct="1" latinLnBrk="1" lvl="0"/>
            <a:r>
              <a:rPr altLang="en-US" lang="zh-CN"/>
              <a:t>Myasthenia Gravis</a:t>
            </a:r>
            <a:br/>
            <a:r>
              <a:rPr>
                <a:solidFill>
                  <a:schemeClr val="hlink"/>
                </a:solidFill>
              </a:rPr>
              <a:t>Repetitive Nerve Stimulation</a:t>
            </a:r>
          </a:p>
        </p:txBody>
      </p:sp>
      <p:pic>
        <p:nvPicPr>
          <p:cNvPr id="2097175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054225" y="2017712"/>
            <a:ext cx="6029325" cy="41148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2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78" name=""/>
          <p:cNvSpPr/>
          <p:nvPr>
            <p:ph type="title" sz="full" idx="0"/>
          </p:nvPr>
        </p:nvSpPr>
        <p:spPr>
          <a:xfrm rot="0">
            <a:off x="1150937" y="214312"/>
            <a:ext cx="7793037" cy="1462087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pPr eaLnBrk="1" hangingPunct="1" latinLnBrk="1" lvl="0"/>
            <a:r>
              <a:rPr altLang="en-US" lang="zh-CN"/>
              <a:t>Lambert-Eaton Syndrome</a:t>
            </a:r>
            <a:br/>
            <a:r>
              <a:rPr sz="3600">
                <a:solidFill>
                  <a:schemeClr val="hlink"/>
                </a:solidFill>
              </a:rPr>
              <a:t>Repetitive Nerve Stimulation</a:t>
            </a:r>
          </a:p>
        </p:txBody>
      </p:sp>
      <p:pic>
        <p:nvPicPr>
          <p:cNvPr id="2097176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843087" y="2017712"/>
            <a:ext cx="6450012" cy="41148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2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79" name=""/>
          <p:cNvSpPr/>
          <p:nvPr>
            <p:ph type="title" sz="full" idx="0"/>
          </p:nvPr>
        </p:nvSpPr>
        <p:spPr>
          <a:xfrm rot="0">
            <a:off x="1150937" y="214312"/>
            <a:ext cx="7793037" cy="1462087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r>
              <a:rPr altLang="en-US" lang="zh-CN"/>
              <a:t>EEG</a:t>
            </a:r>
          </a:p>
        </p:txBody>
      </p:sp>
      <p:sp>
        <p:nvSpPr>
          <p:cNvPr id="1048780" name=""/>
          <p:cNvSpPr/>
          <p:nvPr>
            <p:ph sz="full" idx="1"/>
          </p:nvPr>
        </p:nvSpPr>
        <p:spPr>
          <a:xfrm rot="0">
            <a:off x="1182687" y="2017712"/>
            <a:ext cx="7772400" cy="41148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r>
              <a:rPr altLang="en-US" lang="zh-CN"/>
              <a:t>Record of spontaneous electrical activity generated in the cerebral; cortex</a:t>
            </a:r>
          </a:p>
          <a:p>
            <a:r>
              <a:rPr altLang="en-US" lang="zh-CN"/>
              <a:t>Record is a summation effects  excitatory and inhibitory synaptic potentials.</a:t>
            </a:r>
          </a:p>
          <a:p>
            <a:r>
              <a:rPr altLang="en-US" lang="zh-CN"/>
              <a:t>Influenced by the thalamus and reticular activating system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2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81" name=""/>
          <p:cNvSpPr/>
          <p:nvPr>
            <p:ph type="title" sz="full" idx="0"/>
          </p:nvPr>
        </p:nvSpPr>
        <p:spPr>
          <a:xfrm rot="0">
            <a:off x="1150937" y="214312"/>
            <a:ext cx="7793037" cy="1462087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r>
              <a:rPr altLang="en-US" lang="zh-CN"/>
              <a:t>EEG</a:t>
            </a:r>
          </a:p>
        </p:txBody>
      </p:sp>
      <p:sp>
        <p:nvSpPr>
          <p:cNvPr id="1048782" name=""/>
          <p:cNvSpPr/>
          <p:nvPr>
            <p:ph sz="full" idx="1"/>
          </p:nvPr>
        </p:nvSpPr>
        <p:spPr>
          <a:xfrm rot="0">
            <a:off x="1182687" y="2017712"/>
            <a:ext cx="7772400" cy="41148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r>
              <a:rPr altLang="en-US" lang="zh-CN"/>
              <a:t>Seizures </a:t>
            </a:r>
          </a:p>
          <a:p>
            <a:r>
              <a:rPr altLang="en-US" lang="zh-CN"/>
              <a:t>Sleep</a:t>
            </a:r>
          </a:p>
          <a:p>
            <a:r>
              <a:rPr altLang="en-US" lang="zh-CN"/>
              <a:t>Metabolic diseases</a:t>
            </a:r>
          </a:p>
          <a:p>
            <a:r>
              <a:rPr altLang="en-US" lang="zh-CN"/>
              <a:t>Specific encephalopathies</a:t>
            </a:r>
          </a:p>
          <a:p>
            <a:r>
              <a:rPr altLang="en-US" lang="zh-CN"/>
              <a:t>Brain death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2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83" name=""/>
          <p:cNvSpPr/>
          <p:nvPr>
            <p:ph type="title" sz="full" idx="0"/>
          </p:nvPr>
        </p:nvSpPr>
        <p:spPr>
          <a:xfrm rot="0">
            <a:off x="228600" y="179387"/>
            <a:ext cx="8534400" cy="47625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r>
              <a:rPr altLang="zh-CN" lang="en-US"/>
              <a:t>Brain Waves: State of the Brain</a:t>
            </a:r>
          </a:p>
        </p:txBody>
      </p:sp>
      <p:sp>
        <p:nvSpPr>
          <p:cNvPr id="1048784" name=""/>
          <p:cNvSpPr/>
          <p:nvPr>
            <p:ph type="body" sz="full" idx="1"/>
          </p:nvPr>
        </p:nvSpPr>
        <p:spPr>
          <a:xfrm rot="0">
            <a:off x="152400" y="990600"/>
            <a:ext cx="8534400" cy="3222625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lvl="0">
              <a:lnSpc>
                <a:spcPct val="90000"/>
              </a:lnSpc>
            </a:pPr>
            <a:r>
              <a:rPr altLang="zh-CN" sz="2800" lang="en-US"/>
              <a:t>Normal brain function involves continuous electrical activity</a:t>
            </a:r>
          </a:p>
          <a:p>
            <a:pPr lvl="0">
              <a:lnSpc>
                <a:spcPct val="90000"/>
              </a:lnSpc>
            </a:pPr>
            <a:r>
              <a:rPr altLang="zh-CN" sz="2800" lang="en-US"/>
              <a:t>Patterns of neuronal electrical activity recorded are called </a:t>
            </a:r>
            <a:r>
              <a:rPr b="1" sz="2800">
                <a:solidFill>
                  <a:schemeClr val="folHlink"/>
                </a:solidFill>
              </a:rPr>
              <a:t>brain waves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dur="500" id="7"/>
                                        <p:tgtEl>
                                          <p:spTgt spid="1048784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>
                                            <p:txEl>
                                              <p:charRg st="62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dur="500" id="12"/>
                                        <p:tgtEl>
                                          <p:spTgt spid="1048784">
                                            <p:txEl>
                                              <p:charRg st="62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4" grpId="0" uiExpand="0" build="p" bldLvl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2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85" name=""/>
          <p:cNvSpPr/>
          <p:nvPr>
            <p:ph type="title" sz="full" idx="0"/>
          </p:nvPr>
        </p:nvSpPr>
        <p:spPr>
          <a:xfrm rot="0">
            <a:off x="685800" y="304800"/>
            <a:ext cx="7772400" cy="8382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pPr lvl="0"/>
            <a:r>
              <a:rPr altLang="zh-CN" b="1" sz="3800" lang="en-US"/>
              <a:t>Electroencephalogram (EEG)</a:t>
            </a:r>
          </a:p>
        </p:txBody>
      </p:sp>
      <p:sp>
        <p:nvSpPr>
          <p:cNvPr id="1048786" name=""/>
          <p:cNvSpPr txBox="1"/>
          <p:nvPr/>
        </p:nvSpPr>
        <p:spPr>
          <a:xfrm rot="0">
            <a:off x="1508125" y="5461000"/>
            <a:ext cx="184150" cy="823912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indent="0" lvl="0" marL="0">
              <a:spcBef>
                <a:spcPct val="0"/>
              </a:spcBef>
              <a:buSzPct val="100000"/>
              <a:buFontTx/>
              <a:buNone/>
            </a:pPr>
            <a:endParaRPr altLang="en-US" sz="4800" lang="en-US"/>
          </a:p>
        </p:txBody>
      </p:sp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685800" y="1371600"/>
            <a:ext cx="6096000" cy="5410200"/>
          </a:xfrm>
          <a:prstGeom prst="rect"/>
          <a:noFill/>
          <a:ln>
            <a:noFill/>
          </a:ln>
        </p:spPr>
      </p:pic>
      <p:sp>
        <p:nvSpPr>
          <p:cNvPr id="1048787" name=""/>
          <p:cNvSpPr/>
          <p:nvPr>
            <p:ph type="body" sz="half" idx="1"/>
          </p:nvPr>
        </p:nvSpPr>
        <p:spPr>
          <a:xfrm rot="0">
            <a:off x="1279525" y="1600200"/>
            <a:ext cx="3478212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marL="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2800">
                <a:solidFill>
                  <a:schemeClr val="dk1"/>
                </a:solidFill>
              </a:defRPr>
            </a:lvl1pPr>
            <a:lvl2pPr marL="7429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>
                <a:solidFill>
                  <a:schemeClr val="dk1"/>
                </a:solidFill>
              </a:defRPr>
            </a:lvl2pPr>
            <a:lvl3pPr marL="11430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000">
                <a:solidFill>
                  <a:schemeClr val="dk1"/>
                </a:solidFill>
              </a:defRPr>
            </a:lvl3pPr>
            <a:lvl4pPr marL="1600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800">
                <a:solidFill>
                  <a:schemeClr val="dk1"/>
                </a:solidFill>
              </a:defRPr>
            </a:lvl4pPr>
            <a:lvl5pPr marL="20574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800">
                <a:solidFill>
                  <a:schemeClr val="dk1"/>
                </a:solidFill>
              </a:defRPr>
            </a:lvl5pPr>
          </a:lstStyle>
          <a:p>
            <a:pPr lvl="0"/>
            <a:endParaRPr altLang="en-US" sz="3200" lang="zh-CN"/>
          </a:p>
        </p:txBody>
      </p:sp>
    </p:spTree>
  </p:cSld>
  <p:clrMapOvr>
    <a:masterClrMapping/>
  </p:clrMapOvr>
  <p:timing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2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88" name=""/>
          <p:cNvSpPr/>
          <p:nvPr>
            <p:ph type="title" sz="full" idx="0"/>
          </p:nvPr>
        </p:nvSpPr>
        <p:spPr>
          <a:xfrm rot="0">
            <a:off x="1150937" y="214312"/>
            <a:ext cx="7793037" cy="1462087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endParaRPr altLang="en-US" lang="zh-CN"/>
          </a:p>
        </p:txBody>
      </p:sp>
      <p:sp>
        <p:nvSpPr>
          <p:cNvPr id="1048789" name=""/>
          <p:cNvSpPr/>
          <p:nvPr>
            <p:ph sz="full" idx="1"/>
          </p:nvPr>
        </p:nvSpPr>
        <p:spPr>
          <a:xfrm rot="0">
            <a:off x="1182687" y="2017712"/>
            <a:ext cx="7772400" cy="41148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lvl="0">
              <a:lnSpc>
                <a:spcPct val="90000"/>
              </a:lnSpc>
            </a:pPr>
            <a:r>
              <a:rPr altLang="zh-CN" lang="en-US"/>
              <a:t>Brain waves change with age, sensory stimuli, brain disease, and the chemical state of the body</a:t>
            </a:r>
          </a:p>
          <a:p>
            <a:pPr lvl="0">
              <a:lnSpc>
                <a:spcPct val="90000"/>
              </a:lnSpc>
            </a:pPr>
            <a:r>
              <a:rPr altLang="zh-CN" lang="en-US"/>
              <a:t>An electroencephalogram (EEG) records this activity</a:t>
            </a:r>
          </a:p>
          <a:p>
            <a:pPr lvl="0">
              <a:lnSpc>
                <a:spcPct val="90000"/>
              </a:lnSpc>
            </a:pPr>
            <a:r>
              <a:rPr altLang="zh-CN" lang="en-US"/>
              <a:t>EEGs can be used to diagnose and localize brain lesions, tumors, infarcts, infections, abscesses, and epileptic lesions</a:t>
            </a:r>
          </a:p>
          <a:p>
            <a:pPr lvl="0"/>
            <a:endParaRPr altLang="en-US" lang="zh-CN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2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90" name=""/>
          <p:cNvSpPr/>
          <p:nvPr>
            <p:ph type="title" sz="full" idx="0"/>
          </p:nvPr>
        </p:nvSpPr>
        <p:spPr>
          <a:xfrm rot="0">
            <a:off x="1150937" y="214312"/>
            <a:ext cx="7793037" cy="1462087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pPr lvl="0"/>
            <a:r>
              <a:rPr altLang="en-US" lang="zh-CN"/>
              <a:t>Evoked potentials</a:t>
            </a:r>
          </a:p>
        </p:txBody>
      </p:sp>
      <p:sp>
        <p:nvSpPr>
          <p:cNvPr id="1048791" name=""/>
          <p:cNvSpPr/>
          <p:nvPr>
            <p:ph sz="full" idx="1"/>
          </p:nvPr>
        </p:nvSpPr>
        <p:spPr>
          <a:xfrm rot="0">
            <a:off x="1182687" y="2017712"/>
            <a:ext cx="7772400" cy="41148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lvl="0"/>
            <a:r>
              <a:rPr altLang="en-US" lang="zh-CN"/>
              <a:t>Stimualtion opf sense organ or peripjheral nerve evokes corresponding cortical receptive areas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2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92" name=""/>
          <p:cNvSpPr/>
          <p:nvPr>
            <p:ph type="title" sz="full" idx="0"/>
          </p:nvPr>
        </p:nvSpPr>
        <p:spPr>
          <a:xfrm rot="0">
            <a:off x="1150937" y="214312"/>
            <a:ext cx="7793037" cy="1462087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pPr lvl="0"/>
            <a:r>
              <a:rPr altLang="en-US" lang="zh-CN"/>
              <a:t>Visual evoked potential</a:t>
            </a:r>
          </a:p>
        </p:txBody>
      </p:sp>
      <p:sp>
        <p:nvSpPr>
          <p:cNvPr id="1048793" name=""/>
          <p:cNvSpPr/>
          <p:nvPr>
            <p:ph sz="full" idx="1"/>
          </p:nvPr>
        </p:nvSpPr>
        <p:spPr>
          <a:xfrm rot="0">
            <a:off x="1182687" y="2017712"/>
            <a:ext cx="7772400" cy="41148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lvl="0"/>
            <a:r>
              <a:rPr altLang="en-US" lang="zh-CN"/>
              <a:t>Light waves in the retina intiatyes a discernible wave form over the occipital cortex</a:t>
            </a:r>
          </a:p>
          <a:p>
            <a:pPr lvl="0"/>
            <a:r>
              <a:rPr altLang="en-US" lang="zh-CN"/>
              <a:t>Occipital driving responses.</a:t>
            </a:r>
          </a:p>
          <a:p>
            <a:pPr lvl="0"/>
            <a:r>
              <a:rPr altLang="en-US" lang="zh-CN"/>
              <a:t>Best responses was by sudden change in a viewed checkerboard</a:t>
            </a:r>
          </a:p>
          <a:p>
            <a:pPr lvl="0"/>
            <a:r>
              <a:rPr altLang="en-US" lang="zh-CN"/>
              <a:t>Conduction delay disease of the optic nerve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0" name=""/>
          <p:cNvSpPr/>
          <p:nvPr>
            <p:ph type="title" sz="full" idx="0"/>
          </p:nvPr>
        </p:nvSpPr>
        <p:spPr>
          <a:xfrm rot="0">
            <a:off x="1150937" y="214312"/>
            <a:ext cx="7793037" cy="1462087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r>
              <a:rPr altLang="en-US" lang="zh-CN"/>
              <a:t>Neurophysiological tests</a:t>
            </a:r>
          </a:p>
        </p:txBody>
      </p:sp>
      <p:sp>
        <p:nvSpPr>
          <p:cNvPr id="1048611" name=""/>
          <p:cNvSpPr/>
          <p:nvPr>
            <p:ph sz="full" idx="1"/>
          </p:nvPr>
        </p:nvSpPr>
        <p:spPr>
          <a:xfrm rot="0">
            <a:off x="1182687" y="2017712"/>
            <a:ext cx="7772400" cy="41148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lvl="0"/>
            <a:r>
              <a:rPr altLang="en-US" lang="zh-CN"/>
              <a:t>EEG</a:t>
            </a:r>
          </a:p>
          <a:p>
            <a:pPr lvl="0"/>
            <a:r>
              <a:rPr altLang="en-US" lang="zh-CN"/>
              <a:t>Nerve conduction studies </a:t>
            </a:r>
          </a:p>
          <a:p>
            <a:pPr lvl="0"/>
            <a:r>
              <a:rPr altLang="en-US" lang="zh-CN"/>
              <a:t>EMG</a:t>
            </a:r>
          </a:p>
          <a:p>
            <a:pPr lvl="0"/>
            <a:r>
              <a:rPr altLang="en-US" lang="zh-CN"/>
              <a:t>Evoked potential</a:t>
            </a:r>
          </a:p>
          <a:p>
            <a:pPr lvl="2"/>
            <a:r>
              <a:t>Visual</a:t>
            </a:r>
          </a:p>
          <a:p>
            <a:pPr lvl="2"/>
            <a:r>
              <a:t>Somatosensory</a:t>
            </a:r>
          </a:p>
          <a:p>
            <a:pPr lvl="2"/>
            <a:r>
              <a:t>auditory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2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1">
            <a:biLevel thresh="50000"/>
            <a:grayscl/>
          </a:blip>
          <a:srcRect l="0" t="0" r="0" b="0"/>
          <a:stretch>
            <a:fillRect/>
          </a:stretch>
        </p:blipFill>
        <p:spPr>
          <a:xfrm rot="0">
            <a:off x="457200" y="228600"/>
            <a:ext cx="8153400" cy="6102350"/>
          </a:xfrm>
          <a:prstGeom prst="rect"/>
          <a:noFill/>
          <a:ln>
            <a:noFill/>
          </a:ln>
        </p:spPr>
      </p:pic>
      <p:sp>
        <p:nvSpPr>
          <p:cNvPr id="1048794" name=""/>
          <p:cNvSpPr txBox="1"/>
          <p:nvPr/>
        </p:nvSpPr>
        <p:spPr>
          <a:xfrm rot="0">
            <a:off x="304800" y="6324600"/>
            <a:ext cx="2133600" cy="258762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sz="1000" lang="en-US">
                <a:latin typeface="Arial" pitchFamily="0" charset="0"/>
                <a:ea typeface="Arial" pitchFamily="0" charset="0"/>
              </a:rPr>
              <a:t>American Epilepsy Society 2015</a:t>
            </a:r>
          </a:p>
        </p:txBody>
      </p:sp>
      <p:sp>
        <p:nvSpPr>
          <p:cNvPr id="1048795" name=""/>
          <p:cNvSpPr txBox="1"/>
          <p:nvPr/>
        </p:nvSpPr>
        <p:spPr>
          <a:xfrm rot="0">
            <a:off x="7772400" y="6324600"/>
            <a:ext cx="1066800" cy="271462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sz="1400" lang="en-US">
                <a:solidFill>
                  <a:srgbClr val="B0BCC1"/>
                </a:solidFill>
                <a:latin typeface="Arial" pitchFamily="0" charset="0"/>
              </a:rPr>
              <a:t>E Slide </a:t>
            </a:r>
            <a:fld id="{566ABCEB-ACFC-4714-9973-3DA970169C29}" type="slidenum">
              <a:rPr altLang="en-US" sz="1400" lang="en-US">
                <a:solidFill>
                  <a:srgbClr val="B0BCC1"/>
                </a:solidFill>
                <a:latin typeface="Arial" pitchFamily="0" charset="0"/>
              </a:rPr>
              <a:pPr algn="ctr" eaLnBrk="1" hangingPunct="1" indent="0" latinLnBrk="1" lvl="0" marL="0">
                <a:spcBef>
                  <a:spcPct val="0"/>
                </a:spcBef>
                <a:buSzPct val="100000"/>
                <a:buFontTx/>
                <a:buNone/>
              </a:pPr>
              <a:t>40</a:t>
            </a:fld>
            <a:endParaRPr altLang="en-US" sz="1400" lang="en-US">
              <a:solidFill>
                <a:srgbClr val="B0BCC1"/>
              </a:solidFill>
              <a:latin typeface="Arial" pitchFamily="0" charset="0"/>
            </a:endParaRPr>
          </a:p>
        </p:txBody>
      </p:sp>
    </p:spTree>
  </p:cSld>
  <p:clrMapOvr>
    <a:masterClrMapping/>
  </p:clrMapOvr>
  <p:timing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3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1">
            <a:biLevel thresh="50000"/>
            <a:grayscl/>
          </a:blip>
          <a:srcRect l="0" t="5540" r="0" b="3601"/>
          <a:stretch>
            <a:fillRect/>
          </a:stretch>
        </p:blipFill>
        <p:spPr>
          <a:xfrm rot="0">
            <a:off x="-23812" y="228600"/>
            <a:ext cx="7339012" cy="6248400"/>
          </a:xfrm>
          <a:prstGeom prst="rect"/>
          <a:noFill/>
          <a:ln>
            <a:noFill/>
          </a:ln>
        </p:spPr>
      </p:pic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2">
            <a:biLevel thresh="50000"/>
            <a:grayscl/>
          </a:blip>
          <a:srcRect l="9299" t="5540" r="54857" b="3601"/>
          <a:stretch>
            <a:fillRect/>
          </a:stretch>
        </p:blipFill>
        <p:spPr>
          <a:xfrm rot="0">
            <a:off x="7239000" y="219075"/>
            <a:ext cx="1905000" cy="62484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2" name=""/>
          <p:cNvSpPr/>
          <p:nvPr>
            <p:ph type="title" sz="full" idx="0"/>
          </p:nvPr>
        </p:nvSpPr>
        <p:spPr>
          <a:xfrm rot="0">
            <a:off x="271462" y="381000"/>
            <a:ext cx="8872538" cy="1143000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pPr eaLnBrk="1" hangingPunct="1" latinLnBrk="1" lvl="0"/>
            <a:r>
              <a:rPr altLang="en-US" b="1" lang="zh-CN"/>
              <a:t>EMG and Nerve Conduction Studies</a:t>
            </a:r>
          </a:p>
        </p:txBody>
      </p:sp>
      <p:sp>
        <p:nvSpPr>
          <p:cNvPr id="1048613" name=""/>
          <p:cNvSpPr/>
          <p:nvPr>
            <p:ph type="body" sz="full" idx="1"/>
          </p:nvPr>
        </p:nvSpPr>
        <p:spPr>
          <a:xfrm rot="0">
            <a:off x="304800" y="1905000"/>
            <a:ext cx="8534400" cy="41910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latinLnBrk="1" lvl="0">
              <a:lnSpc>
                <a:spcPct val="90000"/>
              </a:lnSpc>
            </a:pPr>
            <a:r>
              <a:rPr altLang="en-US" b="1" sz="3100" lang="zh-CN"/>
              <a:t>An extension of the Physical Examination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b="1" sz="3100" lang="zh-CN"/>
              <a:t>Quantitates nerve and/or muscle injury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b="1" sz="3100" lang="zh-CN"/>
              <a:t>Provides Useful Data Regarding Nerve Injury</a:t>
            </a:r>
          </a:p>
          <a:p>
            <a:pPr eaLnBrk="1" hangingPunct="1" latinLnBrk="1" lvl="1">
              <a:lnSpc>
                <a:spcPct val="90000"/>
              </a:lnSpc>
            </a:pPr>
            <a:r>
              <a:rPr sz="2600"/>
              <a:t>Site</a:t>
            </a:r>
          </a:p>
          <a:p>
            <a:pPr eaLnBrk="1" hangingPunct="1" latinLnBrk="1" lvl="1">
              <a:lnSpc>
                <a:spcPct val="90000"/>
              </a:lnSpc>
            </a:pPr>
            <a:r>
              <a:rPr sz="2600"/>
              <a:t>Type</a:t>
            </a:r>
          </a:p>
          <a:p>
            <a:pPr eaLnBrk="1" hangingPunct="1" latinLnBrk="1" lvl="1">
              <a:lnSpc>
                <a:spcPct val="90000"/>
              </a:lnSpc>
            </a:pPr>
            <a:r>
              <a:rPr sz="2600"/>
              <a:t>Severity</a:t>
            </a:r>
          </a:p>
          <a:p>
            <a:pPr eaLnBrk="1" hangingPunct="1" latinLnBrk="1" lvl="1">
              <a:lnSpc>
                <a:spcPct val="90000"/>
              </a:lnSpc>
            </a:pPr>
            <a:r>
              <a:rPr sz="2600"/>
              <a:t>Duration</a:t>
            </a:r>
          </a:p>
          <a:p>
            <a:pPr eaLnBrk="1" hangingPunct="1" latinLnBrk="1" lvl="1">
              <a:lnSpc>
                <a:spcPct val="90000"/>
              </a:lnSpc>
            </a:pPr>
            <a:r>
              <a:rPr sz="2600"/>
              <a:t>Prognosis</a:t>
            </a:r>
          </a:p>
        </p:txBody>
      </p:sp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4" name=""/>
          <p:cNvSpPr/>
          <p:nvPr/>
        </p:nvSpPr>
        <p:spPr>
          <a:xfrm rot="0">
            <a:off x="990600" y="609600"/>
            <a:ext cx="7772400" cy="1143000"/>
          </a:xfrm>
          <a:prstGeom prst="rect"/>
          <a:noFill/>
          <a:ln>
            <a:noFill/>
          </a:ln>
        </p:spPr>
        <p:txBody>
          <a:bodyPr anchor="ctr" bIns="46038" lIns="92075" rIns="92075" tIns="46038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sz="4400" lang="en-US">
                <a:solidFill>
                  <a:schemeClr val="lt2"/>
                </a:solidFill>
              </a:rPr>
              <a:t>Importance of EDX Studies</a:t>
            </a:r>
          </a:p>
        </p:txBody>
      </p:sp>
      <p:sp>
        <p:nvSpPr>
          <p:cNvPr id="1048615" name=""/>
          <p:cNvSpPr/>
          <p:nvPr/>
        </p:nvSpPr>
        <p:spPr>
          <a:xfrm rot="0">
            <a:off x="990600" y="1981200"/>
            <a:ext cx="7772400" cy="411480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indent="-342900" latinLnBrk="1" lvl="0" marL="342900"/>
            <a:r>
              <a:rPr altLang="en-US" lang="en-US"/>
              <a:t>Diagnosis</a:t>
            </a:r>
          </a:p>
          <a:p>
            <a:pPr eaLnBrk="1" hangingPunct="1" indent="-342900" latinLnBrk="1" lvl="0" marL="342900"/>
            <a:r>
              <a:rPr altLang="en-US" lang="en-US"/>
              <a:t>Localization of the problem</a:t>
            </a:r>
          </a:p>
          <a:p>
            <a:pPr eaLnBrk="1" hangingPunct="1" indent="-342900" latinLnBrk="1" lvl="0" marL="342900"/>
            <a:r>
              <a:rPr altLang="en-US" lang="en-US"/>
              <a:t>Further test </a:t>
            </a:r>
          </a:p>
          <a:p>
            <a:pPr eaLnBrk="1" hangingPunct="1" indent="-342900" latinLnBrk="1" lvl="0" marL="342900"/>
            <a:r>
              <a:rPr altLang="en-US" lang="en-US"/>
              <a:t>Prognosis</a:t>
            </a:r>
          </a:p>
          <a:p>
            <a:pPr eaLnBrk="1" hangingPunct="1" indent="-342900" latinLnBrk="1" lvl="0" marL="342900">
              <a:buFontTx/>
              <a:buNone/>
            </a:pPr>
            <a:endParaRPr altLang="en-US" lang="en-US"/>
          </a:p>
          <a:p>
            <a:pPr eaLnBrk="1" hangingPunct="1" indent="-342900" latinLnBrk="1" lvl="0" marL="342900">
              <a:buNone/>
            </a:pPr>
          </a:p>
          <a:p>
            <a:pPr eaLnBrk="1" hangingPunct="1" indent="-445770" latinLnBrk="1" lvl="1" marL="742950"/>
          </a:p>
        </p:txBody>
      </p:sp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6" name=""/>
          <p:cNvSpPr/>
          <p:nvPr>
            <p:ph type="title" sz="full" idx="0"/>
          </p:nvPr>
        </p:nvSpPr>
        <p:spPr>
          <a:xfrm rot="0">
            <a:off x="1279525" y="685800"/>
            <a:ext cx="7086600" cy="731837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</a:lstStyle>
          <a:p>
            <a:pPr eaLnBrk="1" hangingPunct="1" latinLnBrk="1" lvl="0"/>
            <a:r>
              <a:rPr altLang="en-US" lang="en-US"/>
              <a:t>Structure of Nervous system</a:t>
            </a:r>
          </a:p>
        </p:txBody>
      </p:sp>
      <p:sp>
        <p:nvSpPr>
          <p:cNvPr id="1048617" name=""/>
          <p:cNvSpPr/>
          <p:nvPr>
            <p:ph type="body" sz="half" idx="1"/>
          </p:nvPr>
        </p:nvSpPr>
        <p:spPr>
          <a:xfrm rot="0">
            <a:off x="1279525" y="1711325"/>
            <a:ext cx="4084637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marL="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2800">
                <a:solidFill>
                  <a:schemeClr val="dk1"/>
                </a:solidFill>
              </a:defRPr>
            </a:lvl1pPr>
            <a:lvl2pPr marL="7429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>
                <a:solidFill>
                  <a:schemeClr val="dk1"/>
                </a:solidFill>
              </a:defRPr>
            </a:lvl2pPr>
            <a:lvl3pPr marL="11430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000">
                <a:solidFill>
                  <a:schemeClr val="dk1"/>
                </a:solidFill>
              </a:defRPr>
            </a:lvl3pPr>
            <a:lvl4pPr marL="1600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800">
                <a:solidFill>
                  <a:schemeClr val="dk1"/>
                </a:solidFill>
              </a:defRPr>
            </a:lvl4pPr>
            <a:lvl5pPr marL="20574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800">
                <a:solidFill>
                  <a:schemeClr val="dk1"/>
                </a:solidFill>
              </a:defRPr>
            </a:lvl5pPr>
          </a:lstStyle>
          <a:p>
            <a:pPr eaLnBrk="1" hangingPunct="1" latinLnBrk="1" lvl="0"/>
            <a:r>
              <a:rPr altLang="en-US" sz="2400" lang="en-US"/>
              <a:t>Central nervous system (CNS)</a:t>
            </a:r>
          </a:p>
          <a:p>
            <a:pPr eaLnBrk="1" hangingPunct="1" latinLnBrk="1" lvl="1"/>
            <a:r>
              <a:rPr altLang="en-US" sz="2000" lang="zh-CN"/>
              <a:t>Brain</a:t>
            </a:r>
          </a:p>
          <a:p>
            <a:pPr eaLnBrk="1" hangingPunct="1" latinLnBrk="1" lvl="2"/>
            <a:r>
              <a:rPr sz="1800"/>
              <a:t>Cerebrum</a:t>
            </a:r>
          </a:p>
          <a:p>
            <a:pPr eaLnBrk="1" hangingPunct="1" latinLnBrk="1" lvl="2"/>
            <a:r>
              <a:rPr sz="1800"/>
              <a:t>Cerebellum</a:t>
            </a:r>
          </a:p>
          <a:p>
            <a:pPr eaLnBrk="1" hangingPunct="1" latinLnBrk="1" lvl="2"/>
            <a:r>
              <a:rPr sz="1800"/>
              <a:t>Brainstem</a:t>
            </a:r>
          </a:p>
          <a:p>
            <a:pPr eaLnBrk="1" hangingPunct="1" latinLnBrk="1" lvl="1"/>
            <a:r>
              <a:rPr sz="2000"/>
              <a:t>Spinal cord</a:t>
            </a:r>
          </a:p>
          <a:p>
            <a:pPr eaLnBrk="1" hangingPunct="1" latinLnBrk="1" lvl="0"/>
            <a:r>
              <a:rPr sz="2400"/>
              <a:t>Peripheral nervous system (PNS)</a:t>
            </a:r>
          </a:p>
          <a:p>
            <a:pPr eaLnBrk="1" hangingPunct="1" latinLnBrk="1" lvl="1"/>
            <a:r>
              <a:rPr sz="2000">
                <a:ea typeface="Angsana New" pitchFamily="18" charset="-120"/>
              </a:rPr>
              <a:t>Nerves</a:t>
            </a:r>
          </a:p>
          <a:p>
            <a:pPr eaLnBrk="1" hangingPunct="1" latinLnBrk="1" lvl="2"/>
            <a:r>
              <a:rPr sz="1800">
                <a:ea typeface="Angsana New" pitchFamily="18" charset="-120"/>
              </a:rPr>
              <a:t>Cranial nerve 12 pairs</a:t>
            </a:r>
          </a:p>
          <a:p>
            <a:pPr eaLnBrk="1" hangingPunct="1" latinLnBrk="1" lvl="2"/>
            <a:r>
              <a:rPr sz="1800">
                <a:ea typeface="Angsana New" pitchFamily="18" charset="-120"/>
              </a:rPr>
              <a:t>Spinal nerve 31 pairs</a:t>
            </a:r>
          </a:p>
          <a:p>
            <a:pPr eaLnBrk="1" hangingPunct="1" latinLnBrk="1" lvl="1"/>
            <a:endParaRPr sz="2000">
              <a:ea typeface="Angsana New" pitchFamily="18" charset="-120"/>
            </a:endParaRPr>
          </a:p>
        </p:txBody>
      </p:sp>
      <p:pic>
        <p:nvPicPr>
          <p:cNvPr id="2097152" name=""/>
          <p:cNvPicPr>
            <a:picLocks/>
          </p:cNvPicPr>
          <p:nvPr>
            <p:ph sz="half" idx="2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5357812" y="1268412"/>
            <a:ext cx="3246437" cy="5062537"/>
          </a:xfrm>
          <a:prstGeom prst="rect"/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fast" advClick="1" advTm="1326">
    <p:cut thruBlk="0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0" t="0" r="74138" b="0"/>
          <a:stretch>
            <a:fillRect/>
          </a:stretch>
        </p:blipFill>
        <p:spPr>
          <a:xfrm rot="0">
            <a:off x="304800" y="304800"/>
            <a:ext cx="2286000" cy="6153150"/>
          </a:xfrm>
          <a:prstGeom prst="rect"/>
          <a:noFill/>
          <a:ln>
            <a:noFill/>
          </a:ln>
        </p:spPr>
      </p:pic>
      <p:sp>
        <p:nvSpPr>
          <p:cNvPr id="1048621" name=""/>
          <p:cNvSpPr/>
          <p:nvPr/>
        </p:nvSpPr>
        <p:spPr>
          <a:xfrm rot="0">
            <a:off x="5410200" y="6635750"/>
            <a:ext cx="3733800" cy="214312"/>
          </a:xfrm>
          <a:prstGeom prst="rect"/>
          <a:noFill/>
          <a:ln>
            <a:noFill/>
          </a:ln>
        </p:spPr>
        <p:txBody>
          <a:bodyPr anchor="ctr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800" lang="en-US">
                <a:solidFill>
                  <a:srgbClr val="66FFFF"/>
                </a:solidFill>
                <a:latin typeface="Arial" pitchFamily="0" charset="0"/>
              </a:rPr>
              <a:t> From Kumar: Robbins and Cotran: Pathologic Basis of Disease, 7th ed.</a:t>
            </a:r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43965" t="0" r="18965" b="0"/>
          <a:stretch>
            <a:fillRect/>
          </a:stretch>
        </p:blipFill>
        <p:spPr>
          <a:xfrm rot="0">
            <a:off x="2895600" y="304800"/>
            <a:ext cx="3276600" cy="6153150"/>
          </a:xfrm>
          <a:prstGeom prst="rect"/>
          <a:noFill/>
          <a:ln>
            <a:noFill/>
          </a:ln>
        </p:spPr>
      </p:pic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25862" t="0" r="54311" b="0"/>
          <a:stretch>
            <a:fillRect/>
          </a:stretch>
        </p:blipFill>
        <p:spPr>
          <a:xfrm rot="0">
            <a:off x="6629400" y="304800"/>
            <a:ext cx="1752600" cy="6153150"/>
          </a:xfrm>
          <a:prstGeom prst="rect"/>
          <a:noFill/>
          <a:ln>
            <a:noFill/>
          </a:ln>
        </p:spPr>
      </p:pic>
      <p:sp>
        <p:nvSpPr>
          <p:cNvPr id="1048622" name=""/>
          <p:cNvSpPr/>
          <p:nvPr/>
        </p:nvSpPr>
        <p:spPr>
          <a:xfrm rot="0">
            <a:off x="2667000" y="914400"/>
            <a:ext cx="0" cy="5562600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</p:sp>
      <p:sp>
        <p:nvSpPr>
          <p:cNvPr id="1048623" name=""/>
          <p:cNvSpPr/>
          <p:nvPr/>
        </p:nvSpPr>
        <p:spPr>
          <a:xfrm rot="0">
            <a:off x="6248400" y="914400"/>
            <a:ext cx="0" cy="5562600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withGroup">
                            <p:stCondLst>
                              <p:cond delay="0"/>
                            </p:stCondLst>
                            <p:childTnLst>
                              <p:par>
                                <p:cTn accel="0" autoRev="0" decel="0"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7" name=""/>
          <p:cNvSpPr/>
          <p:nvPr/>
        </p:nvSpPr>
        <p:spPr>
          <a:xfrm rot="0">
            <a:off x="685800" y="609600"/>
            <a:ext cx="7772400" cy="1143000"/>
          </a:xfrm>
          <a:prstGeom prst="rect"/>
          <a:noFill/>
          <a:ln>
            <a:noFill/>
          </a:ln>
        </p:spPr>
        <p:txBody>
          <a:bodyPr anchor="ctr" bIns="46038" lIns="92075" rIns="92075" tIns="46038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sz="4400" lang="en-US">
                <a:solidFill>
                  <a:schemeClr val="lt2"/>
                </a:solidFill>
              </a:rPr>
              <a:t>Goals of EDX Testing</a:t>
            </a:r>
          </a:p>
        </p:txBody>
      </p:sp>
      <p:sp>
        <p:nvSpPr>
          <p:cNvPr id="1048628" name=""/>
          <p:cNvSpPr/>
          <p:nvPr/>
        </p:nvSpPr>
        <p:spPr>
          <a:xfrm rot="0">
            <a:off x="4419600" y="1981200"/>
            <a:ext cx="0" cy="533400"/>
          </a:xfrm>
          <a:prstGeom prst="line"/>
          <a:noFill/>
          <a:ln w="57150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</p:sp>
      <p:sp>
        <p:nvSpPr>
          <p:cNvPr id="1048629" name=""/>
          <p:cNvSpPr/>
          <p:nvPr/>
        </p:nvSpPr>
        <p:spPr>
          <a:xfrm rot="0">
            <a:off x="2971800" y="2514600"/>
            <a:ext cx="2819400" cy="0"/>
          </a:xfrm>
          <a:prstGeom prst="line"/>
          <a:noFill/>
          <a:ln w="57150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</p:sp>
      <p:sp>
        <p:nvSpPr>
          <p:cNvPr id="1048630" name=""/>
          <p:cNvSpPr/>
          <p:nvPr/>
        </p:nvSpPr>
        <p:spPr>
          <a:xfrm rot="0">
            <a:off x="2971800" y="2514600"/>
            <a:ext cx="0" cy="533400"/>
          </a:xfrm>
          <a:prstGeom prst="line"/>
          <a:noFill/>
          <a:ln w="57150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</p:sp>
      <p:sp>
        <p:nvSpPr>
          <p:cNvPr id="1048631" name=""/>
          <p:cNvSpPr/>
          <p:nvPr/>
        </p:nvSpPr>
        <p:spPr>
          <a:xfrm rot="0">
            <a:off x="5791200" y="2514600"/>
            <a:ext cx="0" cy="533400"/>
          </a:xfrm>
          <a:prstGeom prst="line"/>
          <a:noFill/>
          <a:ln w="57150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</p:sp>
      <p:sp>
        <p:nvSpPr>
          <p:cNvPr id="1048632" name=""/>
          <p:cNvSpPr/>
          <p:nvPr/>
        </p:nvSpPr>
        <p:spPr>
          <a:xfrm rot="0">
            <a:off x="2057400" y="3048000"/>
            <a:ext cx="1828800" cy="533400"/>
          </a:xfrm>
          <a:prstGeom prst="rect"/>
          <a:solidFill>
            <a:schemeClr val="accent1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anchor="ctr" bIns="45720" lIns="91440" rIns="91440" tIns="45720" wrap="none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indent="0" lvl="0" marL="0">
              <a:spcBef>
                <a:spcPct val="0"/>
              </a:spcBef>
              <a:buSzPct val="100000"/>
              <a:buFontTx/>
              <a:buNone/>
            </a:pPr>
            <a:endParaRPr altLang="en-US" sz="1800" lang="en-US"/>
          </a:p>
        </p:txBody>
      </p:sp>
      <p:sp>
        <p:nvSpPr>
          <p:cNvPr id="1048633" name=""/>
          <p:cNvSpPr/>
          <p:nvPr/>
        </p:nvSpPr>
        <p:spPr>
          <a:xfrm rot="0">
            <a:off x="4876800" y="3048000"/>
            <a:ext cx="1828800" cy="533400"/>
          </a:xfrm>
          <a:prstGeom prst="rect"/>
          <a:solidFill>
            <a:schemeClr val="accent1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anchor="ctr" bIns="45720" lIns="91440" rIns="91440" tIns="45720" wrap="none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indent="0" lvl="0" marL="0">
              <a:spcBef>
                <a:spcPct val="0"/>
              </a:spcBef>
              <a:buSzPct val="100000"/>
              <a:buFontTx/>
              <a:buNone/>
            </a:pPr>
            <a:endParaRPr altLang="en-US" sz="1800" lang="en-US"/>
          </a:p>
        </p:txBody>
      </p:sp>
      <p:sp>
        <p:nvSpPr>
          <p:cNvPr id="1048634" name=""/>
          <p:cNvSpPr txBox="1"/>
          <p:nvPr/>
        </p:nvSpPr>
        <p:spPr>
          <a:xfrm rot="0">
            <a:off x="2057400" y="3048000"/>
            <a:ext cx="1828800" cy="45720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indent="0" latinLnBrk="1" lvl="0" marL="0">
              <a:spcBef>
                <a:spcPct val="50000"/>
              </a:spcBef>
              <a:buSzPct val="100000"/>
              <a:buFontTx/>
              <a:buNone/>
            </a:pPr>
            <a:r>
              <a:rPr altLang="en-US" sz="2400" lang="en-US">
                <a:solidFill>
                  <a:schemeClr val="dk2"/>
                </a:solidFill>
                <a:latin typeface="Times New Roman" pitchFamily="18" charset="0"/>
              </a:rPr>
              <a:t>Localization</a:t>
            </a:r>
          </a:p>
        </p:txBody>
      </p:sp>
      <p:sp>
        <p:nvSpPr>
          <p:cNvPr id="1048635" name=""/>
          <p:cNvSpPr txBox="1"/>
          <p:nvPr/>
        </p:nvSpPr>
        <p:spPr>
          <a:xfrm rot="0">
            <a:off x="4953000" y="3048000"/>
            <a:ext cx="1752600" cy="45720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indent="0" latinLnBrk="1" lvl="0" marL="0">
              <a:spcBef>
                <a:spcPct val="50000"/>
              </a:spcBef>
              <a:buSzPct val="100000"/>
              <a:buFontTx/>
              <a:buNone/>
            </a:pPr>
            <a:r>
              <a:rPr altLang="en-US" sz="2400" lang="en-US">
                <a:solidFill>
                  <a:schemeClr val="dk2"/>
                </a:solidFill>
                <a:latin typeface="Times New Roman" pitchFamily="18" charset="0"/>
              </a:rPr>
              <a:t>Severity</a:t>
            </a:r>
          </a:p>
        </p:txBody>
      </p:sp>
      <p:sp>
        <p:nvSpPr>
          <p:cNvPr id="1048636" name=""/>
          <p:cNvSpPr/>
          <p:nvPr/>
        </p:nvSpPr>
        <p:spPr>
          <a:xfrm rot="0">
            <a:off x="2971800" y="3581400"/>
            <a:ext cx="0" cy="381000"/>
          </a:xfrm>
          <a:prstGeom prst="line"/>
          <a:noFill/>
          <a:ln w="57150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</p:sp>
      <p:sp>
        <p:nvSpPr>
          <p:cNvPr id="1048637" name=""/>
          <p:cNvSpPr/>
          <p:nvPr/>
        </p:nvSpPr>
        <p:spPr>
          <a:xfrm rot="0">
            <a:off x="1371600" y="3962400"/>
            <a:ext cx="6553200" cy="0"/>
          </a:xfrm>
          <a:prstGeom prst="line"/>
          <a:noFill/>
          <a:ln w="57150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</p:sp>
      <p:sp>
        <p:nvSpPr>
          <p:cNvPr id="1048638" name=""/>
          <p:cNvSpPr/>
          <p:nvPr/>
        </p:nvSpPr>
        <p:spPr>
          <a:xfrm rot="0">
            <a:off x="1371600" y="3962400"/>
            <a:ext cx="0" cy="381000"/>
          </a:xfrm>
          <a:prstGeom prst="line"/>
          <a:noFill/>
          <a:ln w="57150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</p:sp>
      <p:sp>
        <p:nvSpPr>
          <p:cNvPr id="1048639" name=""/>
          <p:cNvSpPr/>
          <p:nvPr/>
        </p:nvSpPr>
        <p:spPr>
          <a:xfrm rot="0">
            <a:off x="3657600" y="3962400"/>
            <a:ext cx="0" cy="381000"/>
          </a:xfrm>
          <a:prstGeom prst="line"/>
          <a:noFill/>
          <a:ln w="57150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</p:sp>
      <p:sp>
        <p:nvSpPr>
          <p:cNvPr id="1048640" name=""/>
          <p:cNvSpPr/>
          <p:nvPr/>
        </p:nvSpPr>
        <p:spPr>
          <a:xfrm rot="0">
            <a:off x="5638800" y="3962400"/>
            <a:ext cx="0" cy="381000"/>
          </a:xfrm>
          <a:prstGeom prst="line"/>
          <a:noFill/>
          <a:ln w="57150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</p:sp>
      <p:sp>
        <p:nvSpPr>
          <p:cNvPr id="1048641" name=""/>
          <p:cNvSpPr/>
          <p:nvPr/>
        </p:nvSpPr>
        <p:spPr>
          <a:xfrm rot="0">
            <a:off x="7924800" y="3962400"/>
            <a:ext cx="0" cy="381000"/>
          </a:xfrm>
          <a:prstGeom prst="line"/>
          <a:noFill/>
          <a:ln w="57150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</p:sp>
      <p:sp>
        <p:nvSpPr>
          <p:cNvPr id="1048642" name=""/>
          <p:cNvSpPr/>
          <p:nvPr/>
        </p:nvSpPr>
        <p:spPr>
          <a:xfrm rot="0">
            <a:off x="4724400" y="4343400"/>
            <a:ext cx="1828800" cy="533400"/>
          </a:xfrm>
          <a:prstGeom prst="rect"/>
          <a:solidFill>
            <a:schemeClr val="accent1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anchor="ctr" bIns="45720" lIns="91440" rIns="91440" tIns="45720" wrap="none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sz="2400" lang="en-US">
                <a:solidFill>
                  <a:schemeClr val="dk2"/>
                </a:solidFill>
                <a:latin typeface="Times New Roman" pitchFamily="18" charset="0"/>
              </a:rPr>
              <a:t>Nerve</a:t>
            </a:r>
          </a:p>
        </p:txBody>
      </p:sp>
      <p:sp>
        <p:nvSpPr>
          <p:cNvPr id="1048643" name=""/>
          <p:cNvSpPr/>
          <p:nvPr/>
        </p:nvSpPr>
        <p:spPr>
          <a:xfrm rot="0">
            <a:off x="2590800" y="4343400"/>
            <a:ext cx="1828800" cy="533400"/>
          </a:xfrm>
          <a:prstGeom prst="rect"/>
          <a:solidFill>
            <a:schemeClr val="accent1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anchor="ctr" bIns="45720" lIns="91440" rIns="91440" tIns="45720" wrap="none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sz="2400" lang="en-US">
                <a:solidFill>
                  <a:schemeClr val="dk2"/>
                </a:solidFill>
                <a:latin typeface="Times New Roman" pitchFamily="18" charset="0"/>
              </a:rPr>
              <a:t>NMJ</a:t>
            </a:r>
          </a:p>
        </p:txBody>
      </p:sp>
      <p:sp>
        <p:nvSpPr>
          <p:cNvPr id="1048644" name=""/>
          <p:cNvSpPr/>
          <p:nvPr/>
        </p:nvSpPr>
        <p:spPr>
          <a:xfrm rot="0">
            <a:off x="457200" y="4343400"/>
            <a:ext cx="1828800" cy="533400"/>
          </a:xfrm>
          <a:prstGeom prst="rect"/>
          <a:solidFill>
            <a:schemeClr val="accent1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anchor="ctr" bIns="45720" lIns="91440" rIns="91440" tIns="45720" wrap="none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indent="0" lvl="0" marL="0">
              <a:spcBef>
                <a:spcPct val="0"/>
              </a:spcBef>
              <a:buSzPct val="100000"/>
              <a:buFontTx/>
              <a:buNone/>
            </a:pPr>
            <a:endParaRPr altLang="en-US" sz="1800" lang="en-US"/>
          </a:p>
        </p:txBody>
      </p:sp>
      <p:sp>
        <p:nvSpPr>
          <p:cNvPr id="1048645" name=""/>
          <p:cNvSpPr/>
          <p:nvPr/>
        </p:nvSpPr>
        <p:spPr>
          <a:xfrm rot="0">
            <a:off x="6934200" y="4343400"/>
            <a:ext cx="1828800" cy="533400"/>
          </a:xfrm>
          <a:prstGeom prst="rect"/>
          <a:solidFill>
            <a:schemeClr val="accent1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anchor="ctr" bIns="45720" lIns="91440" rIns="91440" tIns="45720" wrap="none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sz="2400" lang="en-US">
                <a:solidFill>
                  <a:schemeClr val="dk2"/>
                </a:solidFill>
                <a:latin typeface="Times New Roman" pitchFamily="18" charset="0"/>
              </a:rPr>
              <a:t>Anterior Horn</a:t>
            </a:r>
          </a:p>
        </p:txBody>
      </p:sp>
      <p:sp>
        <p:nvSpPr>
          <p:cNvPr id="1048646" name=""/>
          <p:cNvSpPr txBox="1"/>
          <p:nvPr/>
        </p:nvSpPr>
        <p:spPr>
          <a:xfrm rot="0">
            <a:off x="457200" y="4343400"/>
            <a:ext cx="1828800" cy="45720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indent="0" latinLnBrk="1" lvl="0" marL="0">
              <a:spcBef>
                <a:spcPct val="50000"/>
              </a:spcBef>
              <a:buSzPct val="100000"/>
              <a:buFontTx/>
              <a:buNone/>
            </a:pPr>
            <a:r>
              <a:rPr altLang="en-US" sz="2400" lang="en-US">
                <a:solidFill>
                  <a:schemeClr val="dk2"/>
                </a:solidFill>
                <a:latin typeface="Times New Roman" pitchFamily="18" charset="0"/>
              </a:rPr>
              <a:t>Muscle	</a:t>
            </a:r>
          </a:p>
        </p:txBody>
      </p:sp>
      <p:sp>
        <p:nvSpPr>
          <p:cNvPr id="1048647" name=""/>
          <p:cNvSpPr/>
          <p:nvPr/>
        </p:nvSpPr>
        <p:spPr>
          <a:xfrm rot="0">
            <a:off x="1066800" y="5715000"/>
            <a:ext cx="1905000" cy="762000"/>
          </a:xfrm>
          <a:prstGeom prst="ellipse"/>
          <a:solidFill>
            <a:schemeClr val="accent1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anchor="ctr" bIns="45720" lIns="91440" rIns="91440" tIns="45720" wrap="none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indent="0" lvl="0" marL="0">
              <a:spcBef>
                <a:spcPct val="0"/>
              </a:spcBef>
              <a:buSzPct val="100000"/>
              <a:buFontTx/>
              <a:buNone/>
            </a:pPr>
            <a:endParaRPr altLang="en-US" sz="1800" lang="en-US"/>
          </a:p>
        </p:txBody>
      </p:sp>
      <p:sp>
        <p:nvSpPr>
          <p:cNvPr id="1048648" name=""/>
          <p:cNvSpPr/>
          <p:nvPr/>
        </p:nvSpPr>
        <p:spPr>
          <a:xfrm rot="0">
            <a:off x="3657600" y="5791200"/>
            <a:ext cx="1905000" cy="762000"/>
          </a:xfrm>
          <a:prstGeom prst="ellipse"/>
          <a:solidFill>
            <a:schemeClr val="accent1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anchor="ctr" bIns="45720" lIns="91440" rIns="91440" tIns="45720" wrap="none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indent="0" lvl="0" marL="0">
              <a:spcBef>
                <a:spcPct val="0"/>
              </a:spcBef>
              <a:buSzPct val="100000"/>
              <a:buFontTx/>
              <a:buNone/>
            </a:pPr>
            <a:endParaRPr altLang="en-US" sz="1800" lang="en-US"/>
          </a:p>
        </p:txBody>
      </p:sp>
      <p:sp>
        <p:nvSpPr>
          <p:cNvPr id="1048649" name=""/>
          <p:cNvSpPr/>
          <p:nvPr/>
        </p:nvSpPr>
        <p:spPr>
          <a:xfrm rot="0">
            <a:off x="6096000" y="5791200"/>
            <a:ext cx="1905000" cy="762000"/>
          </a:xfrm>
          <a:prstGeom prst="ellipse"/>
          <a:solidFill>
            <a:schemeClr val="accent1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anchor="ctr" bIns="45720" lIns="91440" rIns="91440" tIns="45720" wrap="none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indent="0" lvl="0" marL="0">
              <a:spcBef>
                <a:spcPct val="0"/>
              </a:spcBef>
              <a:buSzPct val="100000"/>
              <a:buFontTx/>
              <a:buNone/>
            </a:pPr>
            <a:endParaRPr altLang="en-US" sz="1800" lang="en-US"/>
          </a:p>
        </p:txBody>
      </p:sp>
      <p:sp>
        <p:nvSpPr>
          <p:cNvPr id="1048650" name=""/>
          <p:cNvSpPr txBox="1"/>
          <p:nvPr/>
        </p:nvSpPr>
        <p:spPr>
          <a:xfrm rot="0">
            <a:off x="1143000" y="5791200"/>
            <a:ext cx="1752600" cy="45720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50000"/>
              </a:spcBef>
              <a:buSzPct val="100000"/>
              <a:buFontTx/>
              <a:buNone/>
            </a:pPr>
            <a:r>
              <a:rPr altLang="en-US" sz="2400" lang="en-US">
                <a:solidFill>
                  <a:schemeClr val="dk2"/>
                </a:solidFill>
                <a:latin typeface="Times New Roman" pitchFamily="18" charset="0"/>
              </a:rPr>
              <a:t>Fiber type</a:t>
            </a:r>
          </a:p>
        </p:txBody>
      </p:sp>
      <p:sp>
        <p:nvSpPr>
          <p:cNvPr id="1048651" name=""/>
          <p:cNvSpPr txBox="1"/>
          <p:nvPr/>
        </p:nvSpPr>
        <p:spPr>
          <a:xfrm rot="0">
            <a:off x="3886200" y="5867400"/>
            <a:ext cx="1524000" cy="45720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50000"/>
              </a:spcBef>
              <a:buSzPct val="100000"/>
              <a:buFontTx/>
              <a:buNone/>
            </a:pPr>
            <a:r>
              <a:rPr altLang="en-US" sz="2400" lang="en-US">
                <a:solidFill>
                  <a:schemeClr val="dk2"/>
                </a:solidFill>
                <a:latin typeface="Times New Roman" pitchFamily="18" charset="0"/>
              </a:rPr>
              <a:t>Pathology</a:t>
            </a:r>
          </a:p>
        </p:txBody>
      </p:sp>
      <p:sp>
        <p:nvSpPr>
          <p:cNvPr id="1048652" name=""/>
          <p:cNvSpPr txBox="1"/>
          <p:nvPr/>
        </p:nvSpPr>
        <p:spPr>
          <a:xfrm rot="0">
            <a:off x="6019800" y="5807075"/>
            <a:ext cx="1981200" cy="822325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50000"/>
              </a:spcBef>
              <a:buSzPct val="100000"/>
              <a:buFontTx/>
              <a:buNone/>
            </a:pPr>
            <a:r>
              <a:rPr altLang="en-US" sz="2400" lang="en-US">
                <a:solidFill>
                  <a:schemeClr val="dk2"/>
                </a:solidFill>
                <a:latin typeface="Times New Roman" pitchFamily="18" charset="0"/>
              </a:rPr>
              <a:t>Temporal course</a:t>
            </a:r>
          </a:p>
        </p:txBody>
      </p:sp>
      <p:sp>
        <p:nvSpPr>
          <p:cNvPr id="1048653" name=""/>
          <p:cNvSpPr txBox="1"/>
          <p:nvPr/>
        </p:nvSpPr>
        <p:spPr>
          <a:xfrm rot="0">
            <a:off x="0" y="6477000"/>
            <a:ext cx="6096000" cy="45720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baseline="0" b="0" sz="32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8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4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baseline="0" b="0" sz="2000" i="0">
                <a:solidFill>
                  <a:schemeClr val="dk1"/>
                </a:solidFill>
                <a:latin typeface="Tahoma" pitchFamily="34" charset="0"/>
                <a:ea typeface="MS PGothic" pitchFamily="34" charset="-128"/>
                <a:sym typeface="Tahoma" pitchFamily="34" charset="0"/>
              </a:defRPr>
            </a:lvl5pPr>
          </a:lstStyle>
          <a:p>
            <a:pPr eaLnBrk="1" hangingPunct="1" indent="0" latinLnBrk="1" lvl="0" marL="0">
              <a:spcBef>
                <a:spcPct val="50000"/>
              </a:spcBef>
              <a:buSzPct val="100000"/>
              <a:buFontTx/>
              <a:buNone/>
            </a:pPr>
            <a:r>
              <a:rPr altLang="en-US" sz="2400" lang="en-US">
                <a:latin typeface="Times New Roman" pitchFamily="18" charset="0"/>
              </a:rPr>
              <a:t>Adapted from fig 1-2, Preston and Shapiro</a:t>
            </a:r>
          </a:p>
        </p:txBody>
      </p:sp>
      <p:sp>
        <p:nvSpPr>
          <p:cNvPr id="1048654" name=""/>
          <p:cNvSpPr/>
          <p:nvPr/>
        </p:nvSpPr>
        <p:spPr>
          <a:xfrm rot="0" flipH="1">
            <a:off x="2057400" y="5105400"/>
            <a:ext cx="1066800" cy="609600"/>
          </a:xfrm>
          <a:prstGeom prst="line"/>
          <a:noFill/>
          <a:ln w="57150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55" name=""/>
          <p:cNvSpPr/>
          <p:nvPr/>
        </p:nvSpPr>
        <p:spPr>
          <a:xfrm rot="0">
            <a:off x="4572000" y="5105400"/>
            <a:ext cx="0" cy="685800"/>
          </a:xfrm>
          <a:prstGeom prst="line"/>
          <a:noFill/>
          <a:ln w="57150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56" name=""/>
          <p:cNvSpPr/>
          <p:nvPr/>
        </p:nvSpPr>
        <p:spPr>
          <a:xfrm rot="0">
            <a:off x="6248400" y="5181600"/>
            <a:ext cx="914400" cy="609600"/>
          </a:xfrm>
          <a:prstGeom prst="line"/>
          <a:noFill/>
          <a:ln w="57150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</p:spTree>
  </p:cSld>
  <p:clrMapOvr>
    <a:masterClrMapping/>
  </p:clrMapOvr>
  <p:timing/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1C1C1C"/>
      </a:dk2>
      <a:lt2>
        <a:srgbClr val="333399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0000"/>
      </a:hlink>
      <a:folHlink>
        <a:srgbClr val="3333C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FFFFFF"/>
        </a:dk1>
        <a:lt1>
          <a:srgbClr val="000000"/>
        </a:lt1>
        <a:dk2>
          <a:srgbClr val="969696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00000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FF5050"/>
        </a:hlink>
        <a:folHlink>
          <a:srgbClr val="FFCF01"/>
        </a:folHlink>
      </a:clrScheme>
    </a:extraClrScheme>
    <a:extraClrScheme>
      <a:clrScheme name="Default Color Scheme 2">
        <a:dk1>
          <a:srgbClr val="FFFFFF"/>
        </a:dk1>
        <a:lt1>
          <a:srgbClr val="0000CC"/>
        </a:lt1>
        <a:dk2>
          <a:srgbClr val="000094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0000CC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FF3399"/>
        </a:hlink>
        <a:folHlink>
          <a:srgbClr val="FFCC00"/>
        </a:folHlink>
      </a:clrScheme>
    </a:extraClrScheme>
    <a:extraClrScheme>
      <a:clrScheme name="Default Color Scheme 3">
        <a:dk1>
          <a:srgbClr val="000000"/>
        </a:dk1>
        <a:lt1>
          <a:srgbClr val="FFFFFF"/>
        </a:lt1>
        <a:dk2>
          <a:srgbClr val="1C1C1C"/>
        </a:dk2>
        <a:lt2>
          <a:srgbClr val="333399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FF0000"/>
        </a:hlink>
        <a:folHlink>
          <a:srgbClr val="3333CC"/>
        </a:folHlink>
      </a:clrScheme>
    </a:extraClrScheme>
    <a:extraClrScheme>
      <a:clrScheme name="Default Color Scheme 4">
        <a:dk1>
          <a:srgbClr val="000000"/>
        </a:dk1>
        <a:lt1>
          <a:srgbClr val="FFFFFF"/>
        </a:lt1>
        <a:dk2>
          <a:srgbClr val="808080"/>
        </a:dk2>
        <a:lt2>
          <a:srgbClr val="515F7B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91AFBF"/>
        </a:hlink>
        <a:folHlink>
          <a:srgbClr val="ECEAAC"/>
        </a:folHlink>
      </a:clrScheme>
    </a:extraClrScheme>
    <a:extraClrScheme>
      <a:clrScheme name="Default Color Scheme 5">
        <a:dk1>
          <a:srgbClr val="000000"/>
        </a:dk1>
        <a:lt1>
          <a:srgbClr val="FFFFFF"/>
        </a:lt1>
        <a:dk2>
          <a:srgbClr val="333333"/>
        </a:dk2>
        <a:lt2>
          <a:srgbClr val="000066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C481CF"/>
        </a:hlink>
        <a:folHlink>
          <a:srgbClr val="76B749"/>
        </a:folHlink>
      </a:clrScheme>
    </a:extraClrScheme>
    <a:extraClrScheme>
      <a:clrScheme name="Default Color Scheme 6">
        <a:dk1>
          <a:srgbClr val="000000"/>
        </a:dk1>
        <a:lt1>
          <a:srgbClr val="FFFFFF"/>
        </a:lt1>
        <a:dk2>
          <a:srgbClr val="969696"/>
        </a:dk2>
        <a:lt2>
          <a:srgbClr val="6A407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B3CE82"/>
        </a:hlink>
        <a:folHlink>
          <a:srgbClr val="B8AD48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2016-10-21T10:09:59Z</dcterms:created>
  <dcterms:modified xsi:type="dcterms:W3CDTF">2016-10-21T10:09:59Z</dcterms:modified>
</cp:coreProperties>
</file>