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YANKA  SINGH\Pictures\Screenshot_20210512-185025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RIYANKA  SINGH\Pictures\Screenshot_20210512-185732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RIYANKA  SINGH\Pictures\Screenshot_20210512-185751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RIYANKA  SINGH\Pictures\Screenshot_20210512-185805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RIYANKA  SINGH\Pictures\Screenshot_20210512-185813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RIYANKA  SINGH\Pictures\Screenshot_20210512-185849.png"/>
          <p:cNvPicPr>
            <a:picLocks noChangeAspect="1" noChangeArrowheads="1"/>
          </p:cNvPicPr>
          <p:nvPr/>
        </p:nvPicPr>
        <p:blipFill>
          <a:blip r:embed="rId2"/>
          <a:srcRect l="15556" t="28421" r="15555" b="46316"/>
          <a:stretch>
            <a:fillRect/>
          </a:stretch>
        </p:blipFill>
        <p:spPr bwMode="auto">
          <a:xfrm>
            <a:off x="0" y="0"/>
            <a:ext cx="9144000" cy="7079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RIYANKA  SINGH\Pictures\Screenshot_20210512-185857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-1" y="0"/>
            <a:ext cx="92433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RIYANKA  SINGH\Pictures\Screenshot_20210512-185932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-1" y="0"/>
            <a:ext cx="92433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RIYANKA  SINGH\Pictures\Screenshot_20210512-185943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YANKA  SINGH\Pictures\Screenshot_20210512-185039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YANKA  SINGH\Pictures\Screenshot_20210512-185101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YANKA  SINGH\Pictures\Screenshot_20210512-185159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IYANKA  SINGH\Pictures\Screenshot_20210512-185440.png"/>
          <p:cNvPicPr>
            <a:picLocks noChangeAspect="1" noChangeArrowheads="1"/>
          </p:cNvPicPr>
          <p:nvPr/>
        </p:nvPicPr>
        <p:blipFill>
          <a:blip r:embed="rId2"/>
          <a:srcRect l="22222" t="28947" r="22222" b="51053"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IYANKA  SINGH\Pictures\Screenshot_20210512-185526.png"/>
          <p:cNvPicPr>
            <a:picLocks noChangeAspect="1" noChangeArrowheads="1"/>
          </p:cNvPicPr>
          <p:nvPr/>
        </p:nvPicPr>
        <p:blipFill>
          <a:blip r:embed="rId2"/>
          <a:srcRect l="22222" t="28947" r="22222" b="51053"/>
          <a:stretch>
            <a:fillRect/>
          </a:stretch>
        </p:blipFill>
        <p:spPr bwMode="auto">
          <a:xfrm>
            <a:off x="0" y="0"/>
            <a:ext cx="8991600" cy="6833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IYANKA  SINGH\Pictures\Screenshot_20210512-185607.png"/>
          <p:cNvPicPr>
            <a:picLocks noChangeAspect="1" noChangeArrowheads="1"/>
          </p:cNvPicPr>
          <p:nvPr/>
        </p:nvPicPr>
        <p:blipFill>
          <a:blip r:embed="rId2"/>
          <a:srcRect l="22222" t="28947" r="22222" b="51053"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IYANKA  SINGH\Pictures\Screenshot_20210512-185618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RIYANKA  SINGH\Pictures\Screenshot_20210512-185704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-1" y="0"/>
            <a:ext cx="92433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TUMORS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2021-06-20T16:35:25Z</dcterms:modified>
</cp:coreProperties>
</file>