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YANKA  SINGH\Pictures\Screenshot_20210512-182840.png"/>
          <p:cNvPicPr>
            <a:picLocks noChangeAspect="1" noChangeArrowheads="1"/>
          </p:cNvPicPr>
          <p:nvPr/>
        </p:nvPicPr>
        <p:blipFill>
          <a:blip r:embed="rId2"/>
          <a:srcRect l="22222" t="28947" r="22222" b="51053"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RIYANKA  SINGH\Pictures\Screenshot_20210512-183352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RIYANKA  SINGH\Pictures\Screenshot_20210512-183409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RIYANKA  SINGH\Pictures\Screenshot_20210512-183501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RIYANKA  SINGH\Pictures\Screenshot_20210512-183517.png"/>
          <p:cNvPicPr>
            <a:picLocks noChangeAspect="1" noChangeArrowheads="1"/>
          </p:cNvPicPr>
          <p:nvPr/>
        </p:nvPicPr>
        <p:blipFill>
          <a:blip r:embed="rId2"/>
          <a:srcRect l="15556" t="28421" r="15555" b="46316"/>
          <a:stretch>
            <a:fillRect/>
          </a:stretch>
        </p:blipFill>
        <p:spPr bwMode="auto">
          <a:xfrm>
            <a:off x="0" y="0"/>
            <a:ext cx="9144000" cy="7079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RIYANKA  SINGH\Pictures\Screenshot_20210512-183523.png"/>
          <p:cNvPicPr>
            <a:picLocks noChangeAspect="1" noChangeArrowheads="1"/>
          </p:cNvPicPr>
          <p:nvPr/>
        </p:nvPicPr>
        <p:blipFill>
          <a:blip r:embed="rId2"/>
          <a:srcRect l="15556" t="28421" r="15555" b="46842"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RIYANKA  SINGH\Pictures\Screenshot_20210512-183604.png"/>
          <p:cNvPicPr>
            <a:picLocks noChangeAspect="1" noChangeArrowheads="1"/>
          </p:cNvPicPr>
          <p:nvPr/>
        </p:nvPicPr>
        <p:blipFill>
          <a:blip r:embed="rId2"/>
          <a:srcRect l="15556" t="28421" r="15555" b="46842"/>
          <a:stretch>
            <a:fillRect/>
          </a:stretch>
        </p:blipFill>
        <p:spPr bwMode="auto">
          <a:xfrm>
            <a:off x="0" y="-1"/>
            <a:ext cx="9144000" cy="6931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RIYANKA  SINGH\Pictures\Screenshot_20210512-183624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-1" y="0"/>
            <a:ext cx="92433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RIYANKA  SINGH\Pictures\Screenshot_20210512-183634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RIYANKA  SINGH\Pictures\Screenshot_20210512-183648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-1"/>
            <a:ext cx="9372600" cy="6953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RIYANKA  SINGH\Pictures\Screenshot_20210512-183957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YANKA  SINGH\Pictures\Screenshot_20210512-182921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RIYANKA  SINGH\Pictures\Screenshot_20210512-184026.png"/>
          <p:cNvPicPr>
            <a:picLocks noChangeAspect="1" noChangeArrowheads="1"/>
          </p:cNvPicPr>
          <p:nvPr/>
        </p:nvPicPr>
        <p:blipFill>
          <a:blip r:embed="rId2"/>
          <a:srcRect l="15556" t="28421" r="15555" b="46842"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RIYANKA  SINGH\Pictures\Screenshot_20210512-184112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-1"/>
            <a:ext cx="9372600" cy="6953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RIYANKA  SINGH\Pictures\Screenshot_20210512-184149.png"/>
          <p:cNvPicPr>
            <a:picLocks noChangeAspect="1" noChangeArrowheads="1"/>
          </p:cNvPicPr>
          <p:nvPr/>
        </p:nvPicPr>
        <p:blipFill>
          <a:blip r:embed="rId2"/>
          <a:srcRect l="15556" t="28421" r="15555" b="46842"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RIYANKA  SINGH\Pictures\Screenshot_20210512-184210.png"/>
          <p:cNvPicPr>
            <a:picLocks noChangeAspect="1" noChangeArrowheads="1"/>
          </p:cNvPicPr>
          <p:nvPr/>
        </p:nvPicPr>
        <p:blipFill>
          <a:blip r:embed="rId2"/>
          <a:srcRect l="15556" t="28421" r="15555" b="46842"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RIYANKA  SINGH\Pictures\Screenshot_20210512-184223.png"/>
          <p:cNvPicPr>
            <a:picLocks noChangeAspect="1" noChangeArrowheads="1"/>
          </p:cNvPicPr>
          <p:nvPr/>
        </p:nvPicPr>
        <p:blipFill>
          <a:blip r:embed="rId2"/>
          <a:srcRect l="14444" t="28947" r="15556" b="46842"/>
          <a:stretch>
            <a:fillRect/>
          </a:stretch>
        </p:blipFill>
        <p:spPr bwMode="auto">
          <a:xfrm>
            <a:off x="0" y="-1"/>
            <a:ext cx="9144000" cy="667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RIYANKA  SINGH\Pictures\Screenshot_20210512-184251.png"/>
          <p:cNvPicPr>
            <a:picLocks noChangeAspect="1" noChangeArrowheads="1"/>
          </p:cNvPicPr>
          <p:nvPr/>
        </p:nvPicPr>
        <p:blipFill>
          <a:blip r:embed="rId2"/>
          <a:srcRect l="15556" t="28421" r="15555" b="46842"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RIYANKA  SINGH\Pictures\Screenshot_20210512-184314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PRIYANKA  SINGH\Pictures\Screenshot_20210512-184329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RIYANKA  SINGH\Pictures\Screenshot_20210512-184403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-1" y="0"/>
            <a:ext cx="92433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PRIYANKA  SINGH\Pictures\Screenshot_20210512-184427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YANKA  SINGH\Pictures\Screenshot_20210512-182935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-1" y="0"/>
            <a:ext cx="92433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RIYANKA  SINGH\Pictures\Screenshot_20210512-184442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574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IYANKA  SINGH\Pictures\Screenshot_20210512-182957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IYANKA  SINGH\Pictures\Screenshot_20210512-183041.png"/>
          <p:cNvPicPr>
            <a:picLocks noChangeAspect="1" noChangeArrowheads="1"/>
          </p:cNvPicPr>
          <p:nvPr/>
        </p:nvPicPr>
        <p:blipFill>
          <a:blip r:embed="rId2"/>
          <a:srcRect l="15556" t="28421" r="16667" b="46842"/>
          <a:stretch>
            <a:fillRect/>
          </a:stretch>
        </p:blipFill>
        <p:spPr bwMode="auto">
          <a:xfrm>
            <a:off x="0" y="-1"/>
            <a:ext cx="8915400" cy="6869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IYANKA  SINGH\Pictures\Screenshot_20210512-183127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IYANKA  SINGH\Pictures\Screenshot_20210512-183238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IYANKA  SINGH\Pictures\Screenshot_20210512-183311.png"/>
          <p:cNvPicPr>
            <a:picLocks noChangeAspect="1" noChangeArrowheads="1"/>
          </p:cNvPicPr>
          <p:nvPr/>
        </p:nvPicPr>
        <p:blipFill>
          <a:blip r:embed="rId2"/>
          <a:srcRect l="15556" t="28947" r="15555" b="46842"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RIYANKA  SINGH\Pictures\Screenshot_20210512-183335.png"/>
          <p:cNvPicPr>
            <a:picLocks noChangeAspect="1" noChangeArrowheads="1"/>
          </p:cNvPicPr>
          <p:nvPr/>
        </p:nvPicPr>
        <p:blipFill>
          <a:blip r:embed="rId2"/>
          <a:srcRect l="15556" t="28421" r="15555" b="46842"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</Words>
  <Application>Microsoft Office PowerPoint</Application>
  <PresentationFormat>On-screen Show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FOOT</dc:title>
  <dc:creator>PRIYANKA SINGH PANWAR</dc:creator>
  <cp:lastModifiedBy>PRIYANKA  SINGH</cp:lastModifiedBy>
  <cp:revision>3</cp:revision>
  <dcterms:created xsi:type="dcterms:W3CDTF">2006-08-16T00:00:00Z</dcterms:created>
  <dcterms:modified xsi:type="dcterms:W3CDTF">2021-06-20T16:29:09Z</dcterms:modified>
</cp:coreProperties>
</file>