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AC4D-02D8-4CCB-B11D-02AF0BE44164}" type="datetimeFigureOut">
              <a:rPr lang="en-GB" smtClean="0"/>
              <a:t>03/06/2013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97D0-C83A-4999-8A6A-1D4E52A4CD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AC4D-02D8-4CCB-B11D-02AF0BE44164}" type="datetimeFigureOut">
              <a:rPr lang="en-GB" smtClean="0"/>
              <a:t>03/06/2013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97D0-C83A-4999-8A6A-1D4E52A4CD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AC4D-02D8-4CCB-B11D-02AF0BE44164}" type="datetimeFigureOut">
              <a:rPr lang="en-GB" smtClean="0"/>
              <a:t>03/06/2013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97D0-C83A-4999-8A6A-1D4E52A4CD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AC4D-02D8-4CCB-B11D-02AF0BE44164}" type="datetimeFigureOut">
              <a:rPr lang="en-GB" smtClean="0"/>
              <a:t>03/06/2013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97D0-C83A-4999-8A6A-1D4E52A4CD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AC4D-02D8-4CCB-B11D-02AF0BE44164}" type="datetimeFigureOut">
              <a:rPr lang="en-GB" smtClean="0"/>
              <a:t>03/06/2013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97D0-C83A-4999-8A6A-1D4E52A4CD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AC4D-02D8-4CCB-B11D-02AF0BE44164}" type="datetimeFigureOut">
              <a:rPr lang="en-GB" smtClean="0"/>
              <a:t>03/06/2013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97D0-C83A-4999-8A6A-1D4E52A4CD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AC4D-02D8-4CCB-B11D-02AF0BE44164}" type="datetimeFigureOut">
              <a:rPr lang="en-GB" smtClean="0"/>
              <a:t>03/06/2013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97D0-C83A-4999-8A6A-1D4E52A4CD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AC4D-02D8-4CCB-B11D-02AF0BE44164}" type="datetimeFigureOut">
              <a:rPr lang="en-GB" smtClean="0"/>
              <a:t>03/06/2013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97D0-C83A-4999-8A6A-1D4E52A4CD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AC4D-02D8-4CCB-B11D-02AF0BE44164}" type="datetimeFigureOut">
              <a:rPr lang="en-GB" smtClean="0"/>
              <a:t>03/06/2013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97D0-C83A-4999-8A6A-1D4E52A4CD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AC4D-02D8-4CCB-B11D-02AF0BE44164}" type="datetimeFigureOut">
              <a:rPr lang="en-GB" smtClean="0"/>
              <a:t>03/06/2013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97D0-C83A-4999-8A6A-1D4E52A4CD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AC4D-02D8-4CCB-B11D-02AF0BE44164}" type="datetimeFigureOut">
              <a:rPr lang="en-GB" smtClean="0"/>
              <a:t>03/06/2013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A97D0-C83A-4999-8A6A-1D4E52A4CD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0AC4D-02D8-4CCB-B11D-02AF0BE44164}" type="datetimeFigureOut">
              <a:rPr lang="en-GB" smtClean="0"/>
              <a:t>03/06/2013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A97D0-C83A-4999-8A6A-1D4E52A4CD5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icture of 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-361288"/>
            <a:ext cx="6480720" cy="86409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Walong EOO</dc:creator>
  <cp:lastModifiedBy>Walong EOO</cp:lastModifiedBy>
  <cp:revision>1</cp:revision>
  <dcterms:created xsi:type="dcterms:W3CDTF">2013-06-03T08:13:08Z</dcterms:created>
  <dcterms:modified xsi:type="dcterms:W3CDTF">2013-06-03T08:14:07Z</dcterms:modified>
</cp:coreProperties>
</file>