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YANKA  SINGH\Pictures\Screenshot_20210218-071828.png"/>
          <p:cNvPicPr>
            <a:picLocks noChangeAspect="1" noChangeArrowheads="1"/>
          </p:cNvPicPr>
          <p:nvPr/>
        </p:nvPicPr>
        <p:blipFill>
          <a:blip r:embed="rId2"/>
          <a:srcRect l="14444" t="34211" r="17778" b="41579"/>
          <a:stretch>
            <a:fillRect/>
          </a:stretch>
        </p:blipFill>
        <p:spPr bwMode="auto">
          <a:xfrm>
            <a:off x="0" y="-1"/>
            <a:ext cx="9144000" cy="6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IYANKA  SINGH\Pictures\Screenshot_20210218-074950.png"/>
          <p:cNvPicPr>
            <a:picLocks noChangeAspect="1" noChangeArrowheads="1"/>
          </p:cNvPicPr>
          <p:nvPr/>
        </p:nvPicPr>
        <p:blipFill>
          <a:blip r:embed="rId2"/>
          <a:srcRect l="13333" t="24211" r="14444" b="50526"/>
          <a:stretch>
            <a:fillRect/>
          </a:stretch>
        </p:blipFill>
        <p:spPr bwMode="auto">
          <a:xfrm>
            <a:off x="-1" y="0"/>
            <a:ext cx="92868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RIYANKA  SINGH\Pictures\Screenshot_20210218-075102.png"/>
          <p:cNvPicPr>
            <a:picLocks noChangeAspect="1" noChangeArrowheads="1"/>
          </p:cNvPicPr>
          <p:nvPr/>
        </p:nvPicPr>
        <p:blipFill>
          <a:blip r:embed="rId2"/>
          <a:srcRect l="14444" t="24211" r="14445" b="5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IYANKA  SINGH\Pictures\Screenshot_20210218-075130.png"/>
          <p:cNvPicPr>
            <a:picLocks noChangeAspect="1" noChangeArrowheads="1"/>
          </p:cNvPicPr>
          <p:nvPr/>
        </p:nvPicPr>
        <p:blipFill>
          <a:blip r:embed="rId2"/>
          <a:srcRect l="14444" t="24211" r="14445" b="5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RIYANKA  SINGH\Pictures\Screenshot_20210218-075307.png"/>
          <p:cNvPicPr>
            <a:picLocks noChangeAspect="1" noChangeArrowheads="1"/>
          </p:cNvPicPr>
          <p:nvPr/>
        </p:nvPicPr>
        <p:blipFill>
          <a:blip r:embed="rId2"/>
          <a:srcRect l="14444" t="24211" r="14445" b="5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IYANKA  SINGH\Pictures\Screenshot_20210218-075429.png"/>
          <p:cNvPicPr>
            <a:picLocks noChangeAspect="1" noChangeArrowheads="1"/>
          </p:cNvPicPr>
          <p:nvPr/>
        </p:nvPicPr>
        <p:blipFill>
          <a:blip r:embed="rId2"/>
          <a:srcRect l="13333" t="24211" r="15556" b="50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YANKA  SINGH\Pictures\Screenshot_20210218-072025.png"/>
          <p:cNvPicPr>
            <a:picLocks noChangeAspect="1" noChangeArrowheads="1"/>
          </p:cNvPicPr>
          <p:nvPr/>
        </p:nvPicPr>
        <p:blipFill>
          <a:blip r:embed="rId2"/>
          <a:srcRect l="6667" t="28947" r="12222" b="42105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YANKA  SINGH\Pictures\Screenshot_20210218-073203.png"/>
          <p:cNvPicPr>
            <a:picLocks noChangeAspect="1" noChangeArrowheads="1"/>
          </p:cNvPicPr>
          <p:nvPr/>
        </p:nvPicPr>
        <p:blipFill>
          <a:blip r:embed="rId2"/>
          <a:srcRect l="18889" t="28421" r="18889" b="50001"/>
          <a:stretch>
            <a:fillRect/>
          </a:stretch>
        </p:blipFill>
        <p:spPr bwMode="auto">
          <a:xfrm>
            <a:off x="0" y="0"/>
            <a:ext cx="9144000" cy="6694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YANKA  SINGH\Pictures\Screenshot_20210218-073213.png"/>
          <p:cNvPicPr>
            <a:picLocks noChangeAspect="1" noChangeArrowheads="1"/>
          </p:cNvPicPr>
          <p:nvPr/>
        </p:nvPicPr>
        <p:blipFill>
          <a:blip r:embed="rId2"/>
          <a:srcRect l="18889" t="27895" r="18889" b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IYANKA  SINGH\Pictures\Screenshot_20210218-073223.png"/>
          <p:cNvPicPr>
            <a:picLocks noChangeAspect="1" noChangeArrowheads="1"/>
          </p:cNvPicPr>
          <p:nvPr/>
        </p:nvPicPr>
        <p:blipFill>
          <a:blip r:embed="rId2"/>
          <a:srcRect l="18889" t="27895" r="18889" b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YANKA  SINGH\Pictures\Screenshot_20210218-073551.png"/>
          <p:cNvPicPr>
            <a:picLocks noChangeAspect="1" noChangeArrowheads="1"/>
          </p:cNvPicPr>
          <p:nvPr/>
        </p:nvPicPr>
        <p:blipFill>
          <a:blip r:embed="rId2"/>
          <a:srcRect l="18889" t="27895" r="18889" b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YANKA  SINGH\Pictures\Screenshot_20210218-073559.png"/>
          <p:cNvPicPr>
            <a:picLocks noChangeAspect="1" noChangeArrowheads="1"/>
          </p:cNvPicPr>
          <p:nvPr/>
        </p:nvPicPr>
        <p:blipFill>
          <a:blip r:embed="rId2"/>
          <a:srcRect l="13333" t="25263" r="18889" b="49474"/>
          <a:stretch>
            <a:fillRect/>
          </a:stretch>
        </p:blipFill>
        <p:spPr bwMode="auto">
          <a:xfrm>
            <a:off x="0" y="-1"/>
            <a:ext cx="8686800" cy="683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RIYANKA  SINGH\Pictures\Screenshot_20210218-074217.png"/>
          <p:cNvPicPr>
            <a:picLocks noChangeAspect="1" noChangeArrowheads="1"/>
          </p:cNvPicPr>
          <p:nvPr/>
        </p:nvPicPr>
        <p:blipFill>
          <a:blip r:embed="rId2"/>
          <a:srcRect l="14444" t="24211" r="15556" b="50526"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IYANKA  SINGH\Pictures\Screenshot_20210218-074615.png"/>
          <p:cNvPicPr>
            <a:picLocks noChangeAspect="1" noChangeArrowheads="1"/>
          </p:cNvPicPr>
          <p:nvPr/>
        </p:nvPicPr>
        <p:blipFill>
          <a:blip r:embed="rId2"/>
          <a:srcRect l="14444" t="23684" r="14445" b="50526"/>
          <a:stretch>
            <a:fillRect/>
          </a:stretch>
        </p:blipFill>
        <p:spPr bwMode="auto">
          <a:xfrm>
            <a:off x="0" y="0"/>
            <a:ext cx="8991600" cy="688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OF DEATH AND MANNER OF DEATH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2021-06-20T15:14:12Z</dcterms:modified>
</cp:coreProperties>
</file>