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7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IYANKA  SINGH\Pictures\Screenshot_20210409-091243.png"/>
          <p:cNvPicPr>
            <a:picLocks noChangeAspect="1" noChangeArrowheads="1"/>
          </p:cNvPicPr>
          <p:nvPr/>
        </p:nvPicPr>
        <p:blipFill>
          <a:blip r:embed="rId2"/>
          <a:srcRect l="10000" t="22632" r="13333" b="50526"/>
          <a:stretch>
            <a:fillRect/>
          </a:stretch>
        </p:blipFill>
        <p:spPr bwMode="auto">
          <a:xfrm>
            <a:off x="-1" y="0"/>
            <a:ext cx="927847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RIYANKA  SINGH\Pictures\Screenshot_20210409-093309.png"/>
          <p:cNvPicPr>
            <a:picLocks noChangeAspect="1" noChangeArrowheads="1"/>
          </p:cNvPicPr>
          <p:nvPr/>
        </p:nvPicPr>
        <p:blipFill>
          <a:blip r:embed="rId2"/>
          <a:srcRect l="6667" t="22632" r="6667" b="46842"/>
          <a:stretch>
            <a:fillRect/>
          </a:stretch>
        </p:blipFill>
        <p:spPr bwMode="auto">
          <a:xfrm>
            <a:off x="0" y="-1"/>
            <a:ext cx="9144000" cy="6799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RIYANKA  SINGH\Pictures\Screenshot_20210409-093425.png"/>
          <p:cNvPicPr>
            <a:picLocks noChangeAspect="1" noChangeArrowheads="1"/>
          </p:cNvPicPr>
          <p:nvPr/>
        </p:nvPicPr>
        <p:blipFill>
          <a:blip r:embed="rId2"/>
          <a:srcRect l="6667" t="22632" r="6667" b="46842"/>
          <a:stretch>
            <a:fillRect/>
          </a:stretch>
        </p:blipFill>
        <p:spPr bwMode="auto">
          <a:xfrm>
            <a:off x="0" y="-1"/>
            <a:ext cx="9144000" cy="6799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RIYANKA  SINGH\Pictures\Screenshot_20210409-093452.png"/>
          <p:cNvPicPr>
            <a:picLocks noChangeAspect="1" noChangeArrowheads="1"/>
          </p:cNvPicPr>
          <p:nvPr/>
        </p:nvPicPr>
        <p:blipFill>
          <a:blip r:embed="rId2"/>
          <a:srcRect l="6667" t="23158" r="6667" b="46316"/>
          <a:stretch>
            <a:fillRect/>
          </a:stretch>
        </p:blipFill>
        <p:spPr bwMode="auto">
          <a:xfrm>
            <a:off x="0" y="-1"/>
            <a:ext cx="9144000" cy="6799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RIYANKA  SINGH\Pictures\Screenshot_20210409-093547.png"/>
          <p:cNvPicPr>
            <a:picLocks noChangeAspect="1" noChangeArrowheads="1"/>
          </p:cNvPicPr>
          <p:nvPr/>
        </p:nvPicPr>
        <p:blipFill>
          <a:blip r:embed="rId2"/>
          <a:srcRect l="6667" t="22632" r="6667" b="46842"/>
          <a:stretch>
            <a:fillRect/>
          </a:stretch>
        </p:blipFill>
        <p:spPr bwMode="auto">
          <a:xfrm>
            <a:off x="0" y="-1"/>
            <a:ext cx="9144000" cy="6799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RIYANKA  SINGH\Pictures\Screenshot_20210409-093741.png"/>
          <p:cNvPicPr>
            <a:picLocks noChangeAspect="1" noChangeArrowheads="1"/>
          </p:cNvPicPr>
          <p:nvPr/>
        </p:nvPicPr>
        <p:blipFill>
          <a:blip r:embed="rId2"/>
          <a:srcRect l="6667" t="22632" r="6667" b="46842"/>
          <a:stretch>
            <a:fillRect/>
          </a:stretch>
        </p:blipFill>
        <p:spPr bwMode="auto">
          <a:xfrm>
            <a:off x="0" y="-1"/>
            <a:ext cx="9144000" cy="6799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RIYANKA  SINGH\Pictures\Screenshot_20210409-094455.png"/>
          <p:cNvPicPr>
            <a:picLocks noChangeAspect="1" noChangeArrowheads="1"/>
          </p:cNvPicPr>
          <p:nvPr/>
        </p:nvPicPr>
        <p:blipFill>
          <a:blip r:embed="rId2"/>
          <a:srcRect l="6667" t="22632" r="6667" b="46842"/>
          <a:stretch>
            <a:fillRect/>
          </a:stretch>
        </p:blipFill>
        <p:spPr bwMode="auto">
          <a:xfrm>
            <a:off x="0" y="-1"/>
            <a:ext cx="9144000" cy="6799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RIYANKA  SINGH\Pictures\Screenshot_20210409-094910.png"/>
          <p:cNvPicPr>
            <a:picLocks noChangeAspect="1" noChangeArrowheads="1"/>
          </p:cNvPicPr>
          <p:nvPr/>
        </p:nvPicPr>
        <p:blipFill>
          <a:blip r:embed="rId2"/>
          <a:srcRect l="7778" t="25263" r="6667" b="44737"/>
          <a:stretch>
            <a:fillRect/>
          </a:stretch>
        </p:blipFill>
        <p:spPr bwMode="auto">
          <a:xfrm>
            <a:off x="0" y="-1"/>
            <a:ext cx="9144000" cy="67689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PRIYANKA  SINGH\Pictures\Screenshot_20210409-095103.png"/>
          <p:cNvPicPr>
            <a:picLocks noChangeAspect="1" noChangeArrowheads="1"/>
          </p:cNvPicPr>
          <p:nvPr/>
        </p:nvPicPr>
        <p:blipFill>
          <a:blip r:embed="rId2"/>
          <a:srcRect l="7778" t="28421" r="4444" b="40526"/>
          <a:stretch>
            <a:fillRect/>
          </a:stretch>
        </p:blipFill>
        <p:spPr bwMode="auto">
          <a:xfrm>
            <a:off x="0" y="-1"/>
            <a:ext cx="9144000" cy="6829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RIYANKA  SINGH\Pictures\Screenshot_20210409-095337.png"/>
          <p:cNvPicPr>
            <a:picLocks noChangeAspect="1" noChangeArrowheads="1"/>
          </p:cNvPicPr>
          <p:nvPr/>
        </p:nvPicPr>
        <p:blipFill>
          <a:blip r:embed="rId2"/>
          <a:srcRect l="6667" t="26316" r="6667" b="42631"/>
          <a:stretch>
            <a:fillRect/>
          </a:stretch>
        </p:blipFill>
        <p:spPr bwMode="auto">
          <a:xfrm>
            <a:off x="0" y="-1"/>
            <a:ext cx="9144000" cy="69166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RIYANKA  SINGH\Pictures\Screenshot_20210409-095449.png"/>
          <p:cNvPicPr>
            <a:picLocks noChangeAspect="1" noChangeArrowheads="1"/>
          </p:cNvPicPr>
          <p:nvPr/>
        </p:nvPicPr>
        <p:blipFill>
          <a:blip r:embed="rId2"/>
          <a:srcRect l="6667" t="26316" r="6667" b="42631"/>
          <a:stretch>
            <a:fillRect/>
          </a:stretch>
        </p:blipFill>
        <p:spPr bwMode="auto">
          <a:xfrm>
            <a:off x="0" y="-1"/>
            <a:ext cx="9144000" cy="69166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RIYANKA  SINGH\Pictures\Screenshot_20210409-091504.png"/>
          <p:cNvPicPr>
            <a:picLocks noChangeAspect="1" noChangeArrowheads="1"/>
          </p:cNvPicPr>
          <p:nvPr/>
        </p:nvPicPr>
        <p:blipFill>
          <a:blip r:embed="rId2"/>
          <a:srcRect l="7778" t="22632" r="4444" b="46316"/>
          <a:stretch>
            <a:fillRect/>
          </a:stretch>
        </p:blipFill>
        <p:spPr bwMode="auto">
          <a:xfrm>
            <a:off x="0" y="0"/>
            <a:ext cx="91827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RIYANKA  SINGH\Pictures\Screenshot_20210409-095632.png"/>
          <p:cNvPicPr>
            <a:picLocks noChangeAspect="1" noChangeArrowheads="1"/>
          </p:cNvPicPr>
          <p:nvPr/>
        </p:nvPicPr>
        <p:blipFill>
          <a:blip r:embed="rId2"/>
          <a:srcRect l="6667" t="26316" r="6667" b="42631"/>
          <a:stretch>
            <a:fillRect/>
          </a:stretch>
        </p:blipFill>
        <p:spPr bwMode="auto">
          <a:xfrm>
            <a:off x="0" y="-1"/>
            <a:ext cx="9144000" cy="69166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PRIYANKA  SINGH\Pictures\Screenshot_20210409-095656.png"/>
          <p:cNvPicPr>
            <a:picLocks noChangeAspect="1" noChangeArrowheads="1"/>
          </p:cNvPicPr>
          <p:nvPr/>
        </p:nvPicPr>
        <p:blipFill>
          <a:blip r:embed="rId2"/>
          <a:srcRect l="3333" t="17895" r="4444" b="35263"/>
          <a:stretch>
            <a:fillRect/>
          </a:stretch>
        </p:blipFill>
        <p:spPr bwMode="auto">
          <a:xfrm>
            <a:off x="1371600" y="0"/>
            <a:ext cx="6324600" cy="678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PRIYANKA  SINGH\Pictures\Screenshot_20210409-095905.png"/>
          <p:cNvPicPr>
            <a:picLocks noChangeAspect="1" noChangeArrowheads="1"/>
          </p:cNvPicPr>
          <p:nvPr/>
        </p:nvPicPr>
        <p:blipFill>
          <a:blip r:embed="rId2"/>
          <a:srcRect l="5556" t="26316" r="6667" b="42631"/>
          <a:stretch>
            <a:fillRect/>
          </a:stretch>
        </p:blipFill>
        <p:spPr bwMode="auto">
          <a:xfrm>
            <a:off x="0" y="-1"/>
            <a:ext cx="9144000" cy="6829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RIYANKA  SINGH\Pictures\Screenshot_20210409-100250.png"/>
          <p:cNvPicPr>
            <a:picLocks noChangeAspect="1" noChangeArrowheads="1"/>
          </p:cNvPicPr>
          <p:nvPr/>
        </p:nvPicPr>
        <p:blipFill>
          <a:blip r:embed="rId2"/>
          <a:srcRect l="6667" t="23158" r="6666" b="46316"/>
          <a:stretch>
            <a:fillRect/>
          </a:stretch>
        </p:blipFill>
        <p:spPr bwMode="auto">
          <a:xfrm>
            <a:off x="0" y="-1"/>
            <a:ext cx="9144000" cy="6799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PRIYANKA  SINGH\Pictures\Screenshot_20210409-100525.png"/>
          <p:cNvPicPr>
            <a:picLocks noChangeAspect="1" noChangeArrowheads="1"/>
          </p:cNvPicPr>
          <p:nvPr/>
        </p:nvPicPr>
        <p:blipFill>
          <a:blip r:embed="rId2"/>
          <a:srcRect l="6667" t="23158" r="4444" b="46316"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PRIYANKA  SINGH\Pictures\Screenshot_20210409-100611.png"/>
          <p:cNvPicPr>
            <a:picLocks noChangeAspect="1" noChangeArrowheads="1"/>
          </p:cNvPicPr>
          <p:nvPr/>
        </p:nvPicPr>
        <p:blipFill>
          <a:blip r:embed="rId2"/>
          <a:srcRect l="7778" t="22632" r="5556" b="46316"/>
          <a:stretch>
            <a:fillRect/>
          </a:stretch>
        </p:blipFill>
        <p:spPr bwMode="auto">
          <a:xfrm>
            <a:off x="0" y="-1"/>
            <a:ext cx="9144000" cy="69166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PRIYANKA  SINGH\Pictures\Screenshot_20210409-100618.png"/>
          <p:cNvPicPr>
            <a:picLocks noChangeAspect="1" noChangeArrowheads="1"/>
          </p:cNvPicPr>
          <p:nvPr/>
        </p:nvPicPr>
        <p:blipFill>
          <a:blip r:embed="rId2"/>
          <a:srcRect l="6667" t="23158" r="4444" b="46316"/>
          <a:stretch>
            <a:fillRect/>
          </a:stretch>
        </p:blipFill>
        <p:spPr bwMode="auto">
          <a:xfrm>
            <a:off x="0" y="0"/>
            <a:ext cx="945931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PRIYANKA  SINGH\Pictures\Screenshot_20210409-100633.png"/>
          <p:cNvPicPr>
            <a:picLocks noChangeAspect="1" noChangeArrowheads="1"/>
          </p:cNvPicPr>
          <p:nvPr/>
        </p:nvPicPr>
        <p:blipFill>
          <a:blip r:embed="rId2"/>
          <a:srcRect l="7778" t="23158" r="5556" b="45789"/>
          <a:stretch>
            <a:fillRect/>
          </a:stretch>
        </p:blipFill>
        <p:spPr bwMode="auto">
          <a:xfrm>
            <a:off x="0" y="0"/>
            <a:ext cx="90665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PRIYANKA  SINGH\Pictures\Screenshot_20210409-100810.png"/>
          <p:cNvPicPr>
            <a:picLocks noChangeAspect="1" noChangeArrowheads="1"/>
          </p:cNvPicPr>
          <p:nvPr/>
        </p:nvPicPr>
        <p:blipFill>
          <a:blip r:embed="rId2"/>
          <a:srcRect l="6667" t="23158" r="5556" b="45789"/>
          <a:stretch>
            <a:fillRect/>
          </a:stretch>
        </p:blipFill>
        <p:spPr bwMode="auto">
          <a:xfrm>
            <a:off x="0" y="-1"/>
            <a:ext cx="9144000" cy="6829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PRIYANKA  SINGH\Pictures\Screenshot_20210409-100839.png"/>
          <p:cNvPicPr>
            <a:picLocks noChangeAspect="1" noChangeArrowheads="1"/>
          </p:cNvPicPr>
          <p:nvPr/>
        </p:nvPicPr>
        <p:blipFill>
          <a:blip r:embed="rId2"/>
          <a:srcRect l="6667" t="23158" r="5556" b="45789"/>
          <a:stretch>
            <a:fillRect/>
          </a:stretch>
        </p:blipFill>
        <p:spPr bwMode="auto">
          <a:xfrm>
            <a:off x="0" y="-1"/>
            <a:ext cx="9144000" cy="6829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RIYANKA  SINGH\Pictures\Screenshot_20210409-092112.png"/>
          <p:cNvPicPr>
            <a:picLocks noChangeAspect="1" noChangeArrowheads="1"/>
          </p:cNvPicPr>
          <p:nvPr/>
        </p:nvPicPr>
        <p:blipFill>
          <a:blip r:embed="rId2"/>
          <a:srcRect l="7778" t="22632" r="6667" b="46842"/>
          <a:stretch>
            <a:fillRect/>
          </a:stretch>
        </p:blipFill>
        <p:spPr bwMode="auto">
          <a:xfrm>
            <a:off x="0" y="0"/>
            <a:ext cx="9144000" cy="6887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PRIYANKA  SINGH\Pictures\Screenshot_20210409-100903.png"/>
          <p:cNvPicPr>
            <a:picLocks noChangeAspect="1" noChangeArrowheads="1"/>
          </p:cNvPicPr>
          <p:nvPr/>
        </p:nvPicPr>
        <p:blipFill>
          <a:blip r:embed="rId2"/>
          <a:srcRect l="7778" t="24211" r="5556" b="45263"/>
          <a:stretch>
            <a:fillRect/>
          </a:stretch>
        </p:blipFill>
        <p:spPr bwMode="auto">
          <a:xfrm>
            <a:off x="0" y="-1"/>
            <a:ext cx="9144000" cy="6799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PRIYANKA  SINGH\Pictures\Screenshot_20210409-101358.png"/>
          <p:cNvPicPr>
            <a:picLocks noChangeAspect="1" noChangeArrowheads="1"/>
          </p:cNvPicPr>
          <p:nvPr/>
        </p:nvPicPr>
        <p:blipFill>
          <a:blip r:embed="rId2"/>
          <a:srcRect l="7778" t="24211" r="4444" b="44737"/>
          <a:stretch>
            <a:fillRect/>
          </a:stretch>
        </p:blipFill>
        <p:spPr bwMode="auto">
          <a:xfrm>
            <a:off x="0" y="0"/>
            <a:ext cx="91827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0980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COMPILED BY PRIYANKA SINGH PANWAR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RIYANKA  SINGH\Pictures\Screenshot_20210409-092421.png"/>
          <p:cNvPicPr>
            <a:picLocks noChangeAspect="1" noChangeArrowheads="1"/>
          </p:cNvPicPr>
          <p:nvPr/>
        </p:nvPicPr>
        <p:blipFill>
          <a:blip r:embed="rId2"/>
          <a:srcRect l="6667" t="22632" r="6667" b="46842"/>
          <a:stretch>
            <a:fillRect/>
          </a:stretch>
        </p:blipFill>
        <p:spPr bwMode="auto">
          <a:xfrm>
            <a:off x="0" y="-1"/>
            <a:ext cx="9144000" cy="6799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RIYANKA  SINGH\Pictures\Screenshot_20210409-092432.png"/>
          <p:cNvPicPr>
            <a:picLocks noChangeAspect="1" noChangeArrowheads="1"/>
          </p:cNvPicPr>
          <p:nvPr/>
        </p:nvPicPr>
        <p:blipFill>
          <a:blip r:embed="rId2"/>
          <a:srcRect l="6667" t="22632" r="6667" b="46842"/>
          <a:stretch>
            <a:fillRect/>
          </a:stretch>
        </p:blipFill>
        <p:spPr bwMode="auto">
          <a:xfrm>
            <a:off x="0" y="-1"/>
            <a:ext cx="9144000" cy="6799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RIYANKA  SINGH\Pictures\Screenshot_20210409-092614.png"/>
          <p:cNvPicPr>
            <a:picLocks noChangeAspect="1" noChangeArrowheads="1"/>
          </p:cNvPicPr>
          <p:nvPr/>
        </p:nvPicPr>
        <p:blipFill>
          <a:blip r:embed="rId2"/>
          <a:srcRect l="6667" t="22632" r="6667" b="46842"/>
          <a:stretch>
            <a:fillRect/>
          </a:stretch>
        </p:blipFill>
        <p:spPr bwMode="auto">
          <a:xfrm>
            <a:off x="0" y="-1"/>
            <a:ext cx="9144000" cy="6799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RIYANKA  SINGH\Pictures\Screenshot_20210409-092900.png"/>
          <p:cNvPicPr>
            <a:picLocks noChangeAspect="1" noChangeArrowheads="1"/>
          </p:cNvPicPr>
          <p:nvPr/>
        </p:nvPicPr>
        <p:blipFill>
          <a:blip r:embed="rId2"/>
          <a:srcRect l="6667" t="22632" r="6667" b="46842"/>
          <a:stretch>
            <a:fillRect/>
          </a:stretch>
        </p:blipFill>
        <p:spPr bwMode="auto">
          <a:xfrm>
            <a:off x="0" y="-1"/>
            <a:ext cx="9144000" cy="6799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RIYANKA  SINGH\Pictures\Screenshot_20210409-093018.png"/>
          <p:cNvPicPr>
            <a:picLocks noChangeAspect="1" noChangeArrowheads="1"/>
          </p:cNvPicPr>
          <p:nvPr/>
        </p:nvPicPr>
        <p:blipFill>
          <a:blip r:embed="rId2"/>
          <a:srcRect l="6667" t="22632" r="6667" b="46842"/>
          <a:stretch>
            <a:fillRect/>
          </a:stretch>
        </p:blipFill>
        <p:spPr bwMode="auto">
          <a:xfrm>
            <a:off x="0" y="0"/>
            <a:ext cx="922282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PRIYANKA  SINGH\Pictures\Screenshot_20210319-093435.png"/>
          <p:cNvPicPr>
            <a:picLocks noChangeAspect="1" noChangeArrowheads="1"/>
          </p:cNvPicPr>
          <p:nvPr/>
        </p:nvPicPr>
        <p:blipFill>
          <a:blip r:embed="rId2"/>
          <a:srcRect l="6667" t="29474" r="6667" b="40000"/>
          <a:stretch>
            <a:fillRect/>
          </a:stretch>
        </p:blipFill>
        <p:spPr bwMode="auto">
          <a:xfrm>
            <a:off x="0" y="-1"/>
            <a:ext cx="9144000" cy="6799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5</Words>
  <Application>Microsoft Office PowerPoint</Application>
  <PresentationFormat>On-screen Show (4:3)</PresentationFormat>
  <Paragraphs>1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BIOLOGICAL THERAPIES</dc:title>
  <dc:creator>PRIYANKA SINGH PANWAR</dc:creator>
  <cp:lastModifiedBy>PRIYANKA  SINGH</cp:lastModifiedBy>
  <cp:revision>4</cp:revision>
  <dcterms:created xsi:type="dcterms:W3CDTF">2006-08-16T00:00:00Z</dcterms:created>
  <dcterms:modified xsi:type="dcterms:W3CDTF">2021-06-20T16:16:02Z</dcterms:modified>
</cp:coreProperties>
</file>