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1.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notesSlides/notesSlide2.xml" ContentType="application/vnd.openxmlformats-officedocument.presentationml.notes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type="screen4x3" cy="6858000" cx="9144000"/>
  <p:notesSz cx="6858000" cy="9144000"/>
  <p:defaultTextStyle>
    <a:lvl1pPr algn="l" fontAlgn="base" indent="0" latinLnBrk="1" marL="0" rtl="0">
      <a:lnSpc>
        <a:spcPct val="100000"/>
      </a:lnSpc>
      <a:spcBef>
        <a:spcPct val="0"/>
      </a:spcBef>
      <a:spcAft>
        <a:spcPct val="0"/>
      </a:spcAft>
      <a:buFontTx/>
      <a:buNone/>
      <a:defRPr baseline="0" b="0" sz="1800" i="0" u="sng">
        <a:solidFill>
          <a:schemeClr val="dk1"/>
        </a:solidFill>
        <a:latin typeface="Times New Roman" pitchFamily="18" charset="0"/>
        <a:ea typeface="MS PGothic" pitchFamily="34" charset="-128"/>
        <a:sym typeface="Times New Roman" pitchFamily="18" charset="0"/>
      </a:defRPr>
    </a:lvl1pPr>
    <a:lvl2pPr algn="l" fontAlgn="base" indent="0" latinLnBrk="1" marL="457200" rtl="0">
      <a:lnSpc>
        <a:spcPct val="100000"/>
      </a:lnSpc>
      <a:spcBef>
        <a:spcPct val="0"/>
      </a:spcBef>
      <a:spcAft>
        <a:spcPct val="0"/>
      </a:spcAft>
      <a:buFontTx/>
      <a:buNone/>
      <a:defRPr baseline="0" b="0" sz="1800" i="0" u="sng">
        <a:solidFill>
          <a:schemeClr val="dk1"/>
        </a:solidFill>
        <a:latin typeface="Times New Roman" pitchFamily="18" charset="0"/>
        <a:ea typeface="MS PGothic" pitchFamily="34" charset="-128"/>
        <a:sym typeface="Times New Roman" pitchFamily="18" charset="0"/>
      </a:defRPr>
    </a:lvl2pPr>
    <a:lvl3pPr algn="l" fontAlgn="base" indent="0" latinLnBrk="1" marL="914400" rtl="0">
      <a:lnSpc>
        <a:spcPct val="100000"/>
      </a:lnSpc>
      <a:spcBef>
        <a:spcPct val="0"/>
      </a:spcBef>
      <a:spcAft>
        <a:spcPct val="0"/>
      </a:spcAft>
      <a:buFontTx/>
      <a:buNone/>
      <a:defRPr baseline="0" b="0" sz="1800" i="0" u="sng">
        <a:solidFill>
          <a:schemeClr val="dk1"/>
        </a:solidFill>
        <a:latin typeface="Times New Roman" pitchFamily="18" charset="0"/>
        <a:ea typeface="MS PGothic" pitchFamily="34" charset="-128"/>
        <a:sym typeface="Times New Roman" pitchFamily="18" charset="0"/>
      </a:defRPr>
    </a:lvl3pPr>
    <a:lvl4pPr algn="l" fontAlgn="base" indent="0" latinLnBrk="1" marL="1371600" rtl="0">
      <a:lnSpc>
        <a:spcPct val="100000"/>
      </a:lnSpc>
      <a:spcBef>
        <a:spcPct val="0"/>
      </a:spcBef>
      <a:spcAft>
        <a:spcPct val="0"/>
      </a:spcAft>
      <a:buFontTx/>
      <a:buNone/>
      <a:defRPr baseline="0" b="0" sz="1800" i="0" u="sng">
        <a:solidFill>
          <a:schemeClr val="dk1"/>
        </a:solidFill>
        <a:latin typeface="Times New Roman" pitchFamily="18" charset="0"/>
        <a:ea typeface="MS PGothic" pitchFamily="34" charset="-128"/>
        <a:sym typeface="Times New Roman" pitchFamily="18" charset="0"/>
      </a:defRPr>
    </a:lvl4pPr>
    <a:lvl5pPr algn="l" fontAlgn="base" indent="0" latinLnBrk="1" marL="1828800" rtl="0">
      <a:lnSpc>
        <a:spcPct val="100000"/>
      </a:lnSpc>
      <a:spcBef>
        <a:spcPct val="0"/>
      </a:spcBef>
      <a:spcAft>
        <a:spcPct val="0"/>
      </a:spcAft>
      <a:buFontTx/>
      <a:buNone/>
      <a:defRPr baseline="0" b="0" sz="1800" i="0" u="sng">
        <a:solidFill>
          <a:schemeClr val="dk1"/>
        </a:solidFill>
        <a:latin typeface="Times New Roman" pitchFamily="18" charset="0"/>
        <a:ea typeface="MS PGothic" pitchFamily="34" charset="-128"/>
        <a:sym typeface="Times New Roman" pitchFamily="18"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View">
  <p:normalViewPr showOutlineIcons="1" snapVertSplitter="0" vertBarState="restored" horzBarState="restored" preferSingleView="0">
    <p:restoredLeft sz="15620"/>
    <p:restoredTop sz="94660"/>
  </p:normalViewPr>
  <p:slideViewPr>
    <p:cSldViewPr showGuides="0" snapToGrid="1" snapToObjects="0">
      <p:cViewPr varScale="1">
        <p:scale>
          <a:sx n="61" d="100"/>
          <a:sy n="61" d="100"/>
        </p:scale>
        <p:origin x="-1398" y="-90"/>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tableStyles" Target="tableStyles.xml"/><Relationship Id="rId35" Type="http://schemas.openxmlformats.org/officeDocument/2006/relationships/presProps" Target="presProps.xml"/><Relationship Id="rId3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04" name=""/>
        <p:cNvGrpSpPr/>
        <p:nvPr/>
      </p:nvGrpSpPr>
      <p:grpSpPr>
        <a:xfrm rot="0">
          <a:off x="0" y="0"/>
          <a:ext cx="0" cy="0"/>
          <a:chOff x="0" y="0"/>
          <a:chExt cx="0" cy="0"/>
        </a:xfrm>
      </p:grpSpPr>
      <p:sp>
        <p:nvSpPr>
          <p:cNvPr id="1048802" name=""/>
          <p:cNvSpPr/>
          <p:nvPr>
            <p:ph type="hdr" sz="quarter" idx="0"/>
          </p:nvPr>
        </p:nvSpPr>
        <p:spPr>
          <a:xfrm rot="0">
            <a:off x="0" y="0"/>
            <a:ext cx="2971800" cy="457200"/>
          </a:xfrm>
          <a:prstGeom prst="rect"/>
          <a:noFill/>
          <a:ln>
            <a:noFill/>
          </a:ln>
        </p:spPr>
        <p:txBody>
          <a:bodyPr bIns="45720" lIns="91440" rIns="91440" tIns="45720"/>
          <a:p>
            <a:pPr eaLnBrk="1" hangingPunct="1" latinLnBrk="1" lvl="0"/>
            <a:endParaRPr altLang="en-US" sz="1200" u="none">
              <a:latin typeface="Arial" pitchFamily="34" charset="0"/>
            </a:endParaRPr>
          </a:p>
        </p:txBody>
      </p:sp>
      <p:sp>
        <p:nvSpPr>
          <p:cNvPr id="1048803" name=""/>
          <p:cNvSpPr/>
          <p:nvPr>
            <p:ph type="dt" sz="full" idx="1"/>
          </p:nvPr>
        </p:nvSpPr>
        <p:spPr>
          <a:xfrm rot="0">
            <a:off x="3884612" y="0"/>
            <a:ext cx="2971800" cy="457200"/>
          </a:xfrm>
          <a:prstGeom prst="rect"/>
          <a:noFill/>
          <a:ln>
            <a:noFill/>
          </a:ln>
        </p:spPr>
        <p:txBody>
          <a:bodyPr bIns="45720" lIns="91440" rIns="91440" tIns="45720"/>
          <a:p>
            <a:pPr algn="r" eaLnBrk="1" hangingPunct="1" latinLnBrk="1" lvl="0"/>
            <a:endParaRPr altLang="en-US" sz="1200" u="none">
              <a:latin typeface="Arial" pitchFamily="34" charset="0"/>
            </a:endParaRPr>
          </a:p>
        </p:txBody>
      </p:sp>
      <p:sp>
        <p:nvSpPr>
          <p:cNvPr id="1048804" name=""/>
          <p:cNvSpPr/>
          <p:nvPr>
            <p:ph type="sldImg" sz="full" idx="2"/>
          </p:nvPr>
        </p:nvSpPr>
        <p:spPr>
          <a:xfrm rot="0">
            <a:off x="1143000" y="685800"/>
            <a:ext cx="4572000" cy="3429000"/>
          </a:xfrm>
          <a:prstGeom prst="rect"/>
          <a:noFill/>
          <a:ln w="9525" cap="flat" cmpd="sng">
            <a:solidFill>
              <a:srgbClr val="000000">
                <a:alpha val="100000"/>
              </a:srgbClr>
            </a:solidFill>
            <a:prstDash val="solid"/>
            <a:round/>
          </a:ln>
        </p:spPr>
        <p:txBody>
          <a:bodyPr anchor="ctr" bIns="45720" lIns="91440" rIns="91440" tIns="45720"/>
          <a:p/>
        </p:txBody>
      </p:sp>
      <p:sp>
        <p:nvSpPr>
          <p:cNvPr id="1048805" name=""/>
          <p:cNvSpPr/>
          <p:nvPr>
            <p:ph type="body" sz="quarter" idx="3"/>
          </p:nvPr>
        </p:nvSpPr>
        <p:spPr>
          <a:xfrm rot="0">
            <a:off x="685800" y="4343400"/>
            <a:ext cx="5486400" cy="4114800"/>
          </a:xfrm>
          <a:prstGeom prst="rect"/>
          <a:noFill/>
          <a:ln>
            <a:noFill/>
          </a:ln>
        </p:spPr>
        <p:txBody>
          <a:bodyPr bIns="45720" lIns="91440" rIns="91440" tIns="45720"/>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806" name=""/>
          <p:cNvSpPr/>
          <p:nvPr>
            <p:ph type="ftr" sz="quarter" idx="4"/>
          </p:nvPr>
        </p:nvSpPr>
        <p:spPr>
          <a:xfrm rot="0">
            <a:off x="0" y="8685212"/>
            <a:ext cx="2971800" cy="457200"/>
          </a:xfrm>
          <a:prstGeom prst="rect"/>
          <a:noFill/>
          <a:ln>
            <a:noFill/>
          </a:ln>
        </p:spPr>
        <p:txBody>
          <a:bodyPr anchor="b" bIns="45720" lIns="91440" rIns="91440" tIns="45720"/>
          <a:p>
            <a:pPr eaLnBrk="1" hangingPunct="1" latinLnBrk="1" lvl="0"/>
            <a:endParaRPr altLang="en-US" sz="1200" u="none">
              <a:latin typeface="Arial" pitchFamily="34" charset="0"/>
            </a:endParaRPr>
          </a:p>
        </p:txBody>
      </p:sp>
      <p:sp>
        <p:nvSpPr>
          <p:cNvPr id="1048807" name=""/>
          <p:cNvSpPr/>
          <p:nvPr>
            <p:ph type="sldNum" sz="quarter" idx="5"/>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u="none">
                <a:latin typeface="Arial" pitchFamily="34" charset="0"/>
              </a:rPr>
              <a:pPr algn="r" eaLnBrk="1" hangingPunct="1" latinLnBrk="1" lvl="0"/>
            </a:fld>
            <a:endParaRPr altLang="en-US" sz="1200" u="none">
              <a:latin typeface="Arial" pitchFamily="34" charset="0"/>
            </a:endParaRPr>
          </a:p>
        </p:txBody>
      </p:sp>
    </p:spTree>
  </p:cSld>
  <p:clrMap accent1="dk1" accent2="dk1" accent3="dk1" accent4="dk1" accent5="dk1" accent6="dk1" bg1="dk1" bg2="dk1" tx1="dk1" tx2="dk1" hlink="dk1" folHlink="dk1"/>
  <p:notesStyle>
    <a:lvl1pPr algn="l" fontAlgn="base" indent="0" latinLnBrk="1" marL="0" rtl="0">
      <a:lnSpc>
        <a:spcPct val="100000"/>
      </a:lnSpc>
      <a:spcBef>
        <a:spcPct val="30000"/>
      </a:spcBef>
      <a:spcAft>
        <a:spcPct val="0"/>
      </a:spcAft>
      <a:buFontTx/>
      <a:buNone/>
      <a:defRPr baseline="0" b="0" sz="1200" i="0" u="none">
        <a:solidFill>
          <a:schemeClr val="dk1"/>
        </a:solidFill>
        <a:latin typeface="Arial" pitchFamily="34" charset="0"/>
        <a:ea typeface="MS PGothic" pitchFamily="34" charset="-128"/>
        <a:sym typeface="Times New Roman" pitchFamily="18" charset="0"/>
      </a:defRPr>
    </a:lvl1pPr>
    <a:lvl2pPr algn="l" fontAlgn="base" indent="0" latinLnBrk="1" marL="457200" rtl="0">
      <a:lnSpc>
        <a:spcPct val="100000"/>
      </a:lnSpc>
      <a:spcBef>
        <a:spcPct val="30000"/>
      </a:spcBef>
      <a:spcAft>
        <a:spcPct val="0"/>
      </a:spcAft>
      <a:buFontTx/>
      <a:buNone/>
      <a:defRPr baseline="0" b="0" sz="1200" i="0" u="none">
        <a:solidFill>
          <a:schemeClr val="dk1"/>
        </a:solidFill>
        <a:latin typeface="Arial" pitchFamily="34" charset="0"/>
        <a:ea typeface="MS PGothic" pitchFamily="34" charset="-128"/>
        <a:sym typeface="Times New Roman" pitchFamily="18" charset="0"/>
      </a:defRPr>
    </a:lvl2pPr>
    <a:lvl3pPr algn="l" fontAlgn="base" indent="0" latinLnBrk="1" marL="914400" rtl="0">
      <a:lnSpc>
        <a:spcPct val="100000"/>
      </a:lnSpc>
      <a:spcBef>
        <a:spcPct val="30000"/>
      </a:spcBef>
      <a:spcAft>
        <a:spcPct val="0"/>
      </a:spcAft>
      <a:buFontTx/>
      <a:buNone/>
      <a:defRPr baseline="0" b="0" sz="1200" i="0" u="none">
        <a:solidFill>
          <a:schemeClr val="dk1"/>
        </a:solidFill>
        <a:latin typeface="Arial" pitchFamily="34" charset="0"/>
        <a:ea typeface="MS PGothic" pitchFamily="34" charset="-128"/>
        <a:sym typeface="Times New Roman" pitchFamily="18" charset="0"/>
      </a:defRPr>
    </a:lvl3pPr>
    <a:lvl4pPr algn="l" fontAlgn="base" indent="0" latinLnBrk="1" marL="1371600" rtl="0">
      <a:lnSpc>
        <a:spcPct val="100000"/>
      </a:lnSpc>
      <a:spcBef>
        <a:spcPct val="30000"/>
      </a:spcBef>
      <a:spcAft>
        <a:spcPct val="0"/>
      </a:spcAft>
      <a:buFontTx/>
      <a:buNone/>
      <a:defRPr baseline="0" b="0" sz="1200" i="0" u="none">
        <a:solidFill>
          <a:schemeClr val="dk1"/>
        </a:solidFill>
        <a:latin typeface="Arial" pitchFamily="34" charset="0"/>
        <a:ea typeface="MS PGothic" pitchFamily="34" charset="-128"/>
        <a:sym typeface="Times New Roman" pitchFamily="18" charset="0"/>
      </a:defRPr>
    </a:lvl4pPr>
    <a:lvl5pPr algn="l" fontAlgn="base" indent="0" latinLnBrk="1" marL="1828800" rtl="0">
      <a:lnSpc>
        <a:spcPct val="100000"/>
      </a:lnSpc>
      <a:spcBef>
        <a:spcPct val="30000"/>
      </a:spcBef>
      <a:spcAft>
        <a:spcPct val="0"/>
      </a:spcAft>
      <a:buFontTx/>
      <a:buNone/>
      <a:defRPr baseline="0" b="0" sz="1200" i="0" u="none">
        <a:solidFill>
          <a:schemeClr val="dk1"/>
        </a:solidFill>
        <a:latin typeface="Arial" pitchFamily="34" charset="0"/>
        <a:ea typeface="MS PGothic" pitchFamily="34" charset="-128"/>
        <a:sym typeface="Times New Roman" pitchFamily="18" charset="0"/>
      </a:defRPr>
    </a:lvl5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66" name=""/>
        <p:cNvGrpSpPr/>
        <p:nvPr/>
      </p:nvGrpSpPr>
      <p:grpSpPr>
        <a:xfrm rot="0">
          <a:off x="0" y="0"/>
          <a:ext cx="0" cy="0"/>
          <a:chOff x="0" y="0"/>
          <a:chExt cx="0" cy="0"/>
        </a:xfrm>
      </p:grpSpPr>
      <p:sp>
        <p:nvSpPr>
          <p:cNvPr id="1048627"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u="none">
                <a:latin typeface="Arial" pitchFamily="34" charset="0"/>
              </a:rPr>
              <a:pPr algn="r" eaLnBrk="1" hangingPunct="1" latinLnBrk="1" lvl="0"/>
            </a:fld>
            <a:endParaRPr altLang="en-US" sz="1200" u="none">
              <a:latin typeface="Arial" pitchFamily="34" charset="0"/>
            </a:endParaRPr>
          </a:p>
        </p:txBody>
      </p:sp>
      <p:sp>
        <p:nvSpPr>
          <p:cNvPr id="1048628" name=""/>
          <p:cNvSpPr/>
          <p:nvPr>
            <p:ph type="sldImg" sz="full" idx="0"/>
          </p:nvPr>
        </p:nvSpPr>
        <p:spPr>
          <a:xfrm rot="0">
            <a:off x="1143000" y="685800"/>
            <a:ext cx="4572000" cy="3429000"/>
          </a:xfrm>
          <a:prstGeom prst="rect"/>
        </p:spPr>
        <p:txBody>
          <a:bodyPr anchor="ctr" bIns="45720" lIns="91440" rIns="91440" tIns="45720"/>
          <a:p/>
        </p:txBody>
      </p:sp>
      <p:sp>
        <p:nvSpPr>
          <p:cNvPr id="1048629" name=""/>
          <p:cNvSpPr/>
          <p:nvPr>
            <p:ph type="body" sz="full" idx="1"/>
          </p:nvPr>
        </p:nvSpPr>
        <p:spPr>
          <a:xfrm rot="0">
            <a:off x="685800" y="4343400"/>
            <a:ext cx="5486400" cy="4114800"/>
          </a:xfrm>
          <a:prstGeom prst="rect"/>
          <a:noFill/>
        </p:spPr>
        <p:txBody>
          <a:bodyPr anchor="t" bIns="45720" lIns="91440" rIns="91440" tIns="45720"/>
          <a:p>
            <a:pPr eaLnBrk="1" hangingPunct="1" latinLnBrk="1" lvl="0"/>
            <a:r>
              <a:rPr altLang="en-US" lang="en-US"/>
              <a:t>Visual acuity testing is very important. The eye is made for sight - if it is damaged its function is reduced or lost. Our aim is to preserve or restore sight. By testing vision we have an indication of how far a disease may have progressed. We can record at a second visit if the vision is improving or getting worse. Careful records of the visual acuity in each eye must always be made.</a:t>
            </a:r>
          </a:p>
          <a:p>
            <a:pPr eaLnBrk="1" hangingPunct="1" latinLnBrk="1" lvl="0"/>
            <a:r>
              <a:rPr altLang="en-US" lang="en-US"/>
              <a:t>To measure the visual acuity, stand the patient 6 metres from the chart, cover one eye and ask the patient to read the letters from the top downwards, reading as far down the chart as possible. The result is recorded and then the same procedure is followed for the second eye. This is also recorded.</a:t>
            </a:r>
          </a:p>
          <a:p>
            <a:pPr eaLnBrk="1" hangingPunct="1" latinLnBrk="1" lvl="0"/>
            <a:r>
              <a:rPr altLang="en-US" lang="en-US"/>
              <a:t>If the patient wears spectacles for distance these should be worn to test vision at 6 metres.</a:t>
            </a:r>
          </a:p>
          <a:p>
            <a:pPr eaLnBrk="1" hangingPunct="1" latinLnBrk="1" lvl="0"/>
            <a:r>
              <a:rPr altLang="en-US" lang="en-US"/>
              <a:t>It is necessary to record distance vision with each eye separately. In the picture you see an 'E' Chart which the patient views from a distance of 6 metres. The position of the 'E' varies, pointing up, down, right or left. Gradually the size of the 'E' becomes smaller from the top of the chart to the bottom of the chart. If the patient can see the top letter only, this is recorded as 6/60. The first number is the distance at which the patient is standing (6 metres), and the second is the distance at which a person with normal vision can stand and still read the letter (60 metres).</a:t>
            </a:r>
          </a:p>
          <a:p>
            <a:pPr eaLnBrk="1" hangingPunct="1" latinLnBrk="1" lvl="0"/>
            <a:r>
              <a:rPr altLang="en-US" lang="en-US"/>
              <a:t>Each line has its own reading - the next line, in standard charts, is 6/36, then 6/24, 6/18, 6/1 2, 6/9, 6/6 and 6/5. Not all lines are necessary and for screening purposes it may be sufficient to use only the 6/60, 6/18 and 6/6 lines.</a:t>
            </a:r>
          </a:p>
          <a:p>
            <a:pPr eaLnBrk="1" hangingPunct="1" latinLnBrk="1" lvl="0"/>
            <a:r>
              <a:rPr altLang="en-US" lang="en-US"/>
              <a:t>Standard normal vision is 6/6.</a:t>
            </a:r>
          </a:p>
          <a:p>
            <a:pPr eaLnBrk="1" hangingPunct="1" latinLnBrk="1" lvl="0"/>
            <a:r>
              <a:rPr altLang="en-US" lang="en-US"/>
              <a:t>If a patient fails to see the top letter at 6 metres bring him closer to the chart - to 3 metres. If the top letter is seen at 3 metres, the reading is 3/60. If he still cannot see at 3 metres, test the visual acuity at one metre, where recognition of the top letter would be recorded as 1/60.</a:t>
            </a:r>
          </a:p>
          <a:p>
            <a:pPr eaLnBrk="1" hangingPunct="1" latinLnBrk="1" lvl="0"/>
            <a:r>
              <a:rPr altLang="en-US" lang="en-US"/>
              <a:t>Alternatively you can ask the patient to count the number of fingers you hold up - the equivalent to 3/60 would be counting fingers (CF) at 3 metres.</a:t>
            </a:r>
          </a:p>
          <a:p>
            <a:pPr eaLnBrk="1" hangingPunct="1" latinLnBrk="1" lvl="0"/>
            <a:r>
              <a:rPr altLang="en-US" lang="en-US"/>
              <a:t>Vision worse than counting fingers is recorded as hand movements (HM) - the ability to see a hand moving in front of the eye. Vision less than hand movements may be recorded as perception of light (PL). Projection of light is also important - that is the ability to point in the direction from which a light is shining. Good projection of light suggests a healthy retina and optic nerve behind whatever is obscuring vision - this is a very important test in assessing a patient for cataract surgery.</a:t>
            </a:r>
          </a:p>
          <a:p>
            <a:pPr eaLnBrk="1" hangingPunct="1" latinLnBrk="1" lvl="0"/>
            <a:r>
              <a:rPr altLang="en-US" lang="en-US"/>
              <a:t>No perception of light (NPL) means that the patient is totally blind in that eye, and cannot even see light.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70" name=""/>
        <p:cNvGrpSpPr/>
        <p:nvPr/>
      </p:nvGrpSpPr>
      <p:grpSpPr>
        <a:xfrm rot="0">
          <a:off x="0" y="0"/>
          <a:ext cx="0" cy="0"/>
          <a:chOff x="0" y="0"/>
          <a:chExt cx="0" cy="0"/>
        </a:xfrm>
      </p:grpSpPr>
      <p:sp>
        <p:nvSpPr>
          <p:cNvPr id="1048635" name=""/>
          <p:cNvSpPr txBox="1"/>
          <p:nvPr/>
        </p:nvSpPr>
        <p:spPr>
          <a:xfrm rot="0">
            <a:off x="3884612" y="8685212"/>
            <a:ext cx="2971800" cy="457200"/>
          </a:xfrm>
          <a:prstGeom prst="rect"/>
          <a:noFill/>
          <a:ln>
            <a:noFill/>
          </a:ln>
        </p:spPr>
        <p:txBody>
          <a:bodyPr anchor="b" bIns="45720" lIns="91440" rIns="91440" tIns="45720"/>
          <a:p>
            <a:pPr algn="r" eaLnBrk="1" hangingPunct="1" latinLnBrk="1" lvl="0"/>
            <a:fld id="{566ABCEB-ACFC-4714-9973-3DA970169C29}" type="slidenum">
              <a:rPr altLang="en-US" sz="1200" u="none">
                <a:latin typeface="Arial" pitchFamily="34" charset="0"/>
              </a:rPr>
              <a:pPr algn="r" eaLnBrk="1" hangingPunct="1" latinLnBrk="1" lvl="0"/>
            </a:fld>
            <a:endParaRPr altLang="en-US" sz="1200" u="none">
              <a:latin typeface="Arial" pitchFamily="34" charset="0"/>
            </a:endParaRPr>
          </a:p>
        </p:txBody>
      </p:sp>
      <p:sp>
        <p:nvSpPr>
          <p:cNvPr id="1048636" name=""/>
          <p:cNvSpPr/>
          <p:nvPr>
            <p:ph type="sldImg" sz="full" idx="0"/>
          </p:nvPr>
        </p:nvSpPr>
        <p:spPr>
          <a:xfrm rot="0">
            <a:off x="1143000" y="685800"/>
            <a:ext cx="4572000" cy="3429000"/>
          </a:xfrm>
          <a:prstGeom prst="rect"/>
        </p:spPr>
        <p:txBody>
          <a:bodyPr anchor="ctr" bIns="45720" lIns="91440" rIns="91440" tIns="45720"/>
          <a:p/>
        </p:txBody>
      </p:sp>
      <p:sp>
        <p:nvSpPr>
          <p:cNvPr id="1048637" name=""/>
          <p:cNvSpPr/>
          <p:nvPr>
            <p:ph type="body" sz="full" idx="1"/>
          </p:nvPr>
        </p:nvSpPr>
        <p:spPr>
          <a:xfrm rot="0">
            <a:off x="685800" y="4343400"/>
            <a:ext cx="5486400" cy="4114800"/>
          </a:xfrm>
          <a:prstGeom prst="rect"/>
          <a:noFill/>
        </p:spPr>
        <p:txBody>
          <a:bodyPr anchor="t" bIns="45720" lIns="91440" rIns="91440" tIns="45720"/>
          <a:p>
            <a:pPr eaLnBrk="1" hangingPunct="1" latinLnBrk="1" lvl="0"/>
            <a:r>
              <a:rPr altLang="en-US" lang="en-US"/>
              <a:t>If a patient wears spectacles (glasses) for distance vision these should be worn when testing the visual acuity of each eye. It a patient does not have spectacles for distance, a quick and simple method of screening for refractive errors is by use of the pin-hole disc.</a:t>
            </a:r>
          </a:p>
          <a:p>
            <a:pPr eaLnBrk="1" hangingPunct="1" latinLnBrk="1" lvl="0"/>
            <a:r>
              <a:rPr altLang="en-US" lang="en-US"/>
              <a:t>The 'pin-hole disc' (seen on the left) has a tiny opening - or multiple openings - in a plastic disc or piece of card. Holding the disc close to the eye and viewing the chart through the small hole will improve vision if there is a refractive error. Vision will then be helped by spectacles of the correct power. No improvement in vision, when using the pin-hole to test an eye with reduced vision, suggests a cause other than a refractive error.</a:t>
            </a:r>
          </a:p>
          <a:p>
            <a:pPr eaLnBrk="1" hangingPunct="1" latinLnBrk="1" lvl="0"/>
            <a:r>
              <a:rPr altLang="en-US" lang="en-US"/>
              <a:t>If vision in either eye is worse than 6/18, the patient should be referred for specialist advice.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8" name=""/>
        <p:cNvGrpSpPr/>
        <p:nvPr/>
      </p:nvGrpSpPr>
      <p:grpSpPr>
        <a:xfrm rot="0">
          <a:off x="0" y="0"/>
          <a:ext cx="0" cy="0"/>
          <a:chOff x="0" y="0"/>
          <a:chExt cx="0" cy="0"/>
        </a:xfrm>
      </p:grpSpPr>
      <p:sp>
        <p:nvSpPr>
          <p:cNvPr id="1048586" name=""/>
          <p:cNvSpPr/>
          <p:nvPr/>
        </p:nvSpPr>
        <p:spPr>
          <a:xfrm rot="0">
            <a:off x="381000" y="990600"/>
            <a:ext cx="76200" cy="5105400"/>
          </a:xfrm>
          <a:prstGeom prst="rect"/>
          <a:solidFill>
            <a:schemeClr val="dk2"/>
          </a:solidFill>
          <a:ln>
            <a:noFill/>
          </a:ln>
        </p:spPr>
        <p:txBody>
          <a:bodyPr anchor="ctr" bIns="45720" lIns="91440" rIns="91440" tIns="45720"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2400" u="none"/>
          </a:p>
        </p:txBody>
      </p:sp>
      <p:grpSp>
        <p:nvGrpSpPr>
          <p:cNvPr id="29" name=""/>
          <p:cNvGrpSpPr/>
          <p:nvPr/>
        </p:nvGrpSpPr>
        <p:grpSpPr>
          <a:xfrm rot="0">
            <a:off x="381000" y="304800"/>
            <a:ext cx="8391525" cy="5791200"/>
            <a:chOff x="240" y="192"/>
            <a:chExt cx="5286" cy="3648"/>
          </a:xfrm>
        </p:grpSpPr>
        <p:sp>
          <p:nvSpPr>
            <p:cNvPr id="1048587" name=""/>
            <p:cNvSpPr/>
            <p:nvPr/>
          </p:nvSpPr>
          <p:spPr>
            <a:xfrm rot="0" flipV="1">
              <a:off x="5236" y="192"/>
              <a:ext cx="288" cy="288"/>
            </a:xfrm>
            <a:prstGeom prst="rect"/>
            <a:solidFill>
              <a:schemeClr val="dk2"/>
            </a:solidFill>
            <a:ln w="12700" cap="flat" cmpd="sng">
              <a:solidFill>
                <a:schemeClr val="dk1">
                  <a:alpha val="100000"/>
                </a:schemeClr>
              </a:solidFill>
              <a:prstDash val="solid"/>
              <a:round/>
            </a:ln>
          </p:spPr>
          <p:txBody>
            <a:bodyPr anchor="ctr" bIns="45720" lIns="91440" rIns="91440" rot="10800000" tIns="45720"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2400" u="none"/>
            </a:p>
          </p:txBody>
        </p:sp>
        <p:sp>
          <p:nvSpPr>
            <p:cNvPr id="1048588" name=""/>
            <p:cNvSpPr/>
            <p:nvPr/>
          </p:nvSpPr>
          <p:spPr>
            <a:xfrm rot="0" flipV="1">
              <a:off x="240" y="192"/>
              <a:ext cx="5004" cy="288"/>
            </a:xfrm>
            <a:prstGeom prst="rect"/>
            <a:solidFill>
              <a:schemeClr val="accent2"/>
            </a:solidFill>
            <a:ln w="12700" cap="flat" cmpd="sng">
              <a:solidFill>
                <a:schemeClr val="dk1">
                  <a:alpha val="100000"/>
                </a:schemeClr>
              </a:solidFill>
              <a:prstDash val="solid"/>
              <a:round/>
            </a:ln>
          </p:spPr>
          <p:txBody>
            <a:bodyPr anchor="ctr" bIns="45720" lIns="91440" rIns="91440" tIns="45720"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2400" u="none"/>
            </a:p>
          </p:txBody>
        </p:sp>
        <p:sp>
          <p:nvSpPr>
            <p:cNvPr id="1048589" name=""/>
            <p:cNvSpPr/>
            <p:nvPr/>
          </p:nvSpPr>
          <p:spPr>
            <a:xfrm rot="0" flipV="1">
              <a:off x="240" y="480"/>
              <a:ext cx="5004" cy="144"/>
            </a:xfrm>
            <a:prstGeom prst="rect"/>
            <a:solidFill>
              <a:schemeClr val="dk2"/>
            </a:solidFill>
            <a:ln w="12700" cap="flat" cmpd="sng">
              <a:solidFill>
                <a:schemeClr val="dk1">
                  <a:alpha val="100000"/>
                </a:schemeClr>
              </a:solidFill>
              <a:prstDash val="solid"/>
              <a:round/>
            </a:ln>
          </p:spPr>
          <p:txBody>
            <a:bodyPr anchor="ctr" bIns="45720" lIns="91440" rIns="91440" rot="10800000" tIns="45720"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2400" u="none"/>
            </a:p>
          </p:txBody>
        </p:sp>
        <p:sp>
          <p:nvSpPr>
            <p:cNvPr id="1048590" name=""/>
            <p:cNvSpPr/>
            <p:nvPr/>
          </p:nvSpPr>
          <p:spPr>
            <a:xfrm rot="0" flipV="1">
              <a:off x="5242" y="480"/>
              <a:ext cx="282" cy="144"/>
            </a:xfrm>
            <a:prstGeom prst="rect"/>
            <a:solidFill>
              <a:schemeClr val="accent2"/>
            </a:solidFill>
            <a:ln w="12700" cap="flat" cmpd="sng">
              <a:solidFill>
                <a:schemeClr val="dk1">
                  <a:alpha val="100000"/>
                </a:schemeClr>
              </a:solidFill>
              <a:prstDash val="solid"/>
              <a:round/>
            </a:ln>
          </p:spPr>
          <p:txBody>
            <a:bodyPr anchor="ctr" bIns="45720" lIns="91440" rIns="91440" tIns="45720"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2400" u="none"/>
            </a:p>
          </p:txBody>
        </p:sp>
        <p:sp>
          <p:nvSpPr>
            <p:cNvPr id="1048591" name=""/>
            <p:cNvSpPr/>
            <p:nvPr/>
          </p:nvSpPr>
          <p:spPr>
            <a:xfrm rot="0" flipH="1">
              <a:off x="480" y="2256"/>
              <a:ext cx="4848" cy="0"/>
            </a:xfrm>
            <a:prstGeom prst="line"/>
            <a:noFill/>
            <a:ln w="12700" cap="flat" cmpd="sng">
              <a:solidFill>
                <a:schemeClr val="dk1">
                  <a:alpha val="100000"/>
                </a:schemeClr>
              </a:solidFill>
              <a:prstDash val="solid"/>
              <a:round/>
            </a:ln>
          </p:spPr>
        </p:sp>
        <p:sp>
          <p:nvSpPr>
            <p:cNvPr id="1048592" name=""/>
            <p:cNvSpPr/>
            <p:nvPr/>
          </p:nvSpPr>
          <p:spPr>
            <a:xfrm rot="0">
              <a:off x="240" y="192"/>
              <a:ext cx="5286" cy="3648"/>
            </a:xfrm>
            <a:prstGeom prst="rect"/>
            <a:noFill/>
            <a:ln w="12700" cap="flat" cmpd="sng">
              <a:solidFill>
                <a:schemeClr val="dk1">
                  <a:alpha val="100000"/>
                </a:schemeClr>
              </a:solidFill>
              <a:prstDash val="solid"/>
              <a:round/>
            </a:ln>
          </p:spPr>
          <p:txBody>
            <a:bodyPr anchor="ctr" bIns="45720" lIns="91440" rIns="91440" tIns="45720"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2400" u="none"/>
            </a:p>
          </p:txBody>
        </p:sp>
      </p:grpSp>
      <p:sp>
        <p:nvSpPr>
          <p:cNvPr id="1048595" name=""/>
          <p:cNvSpPr/>
          <p:nvPr>
            <p:ph type="dt" sz="half" idx="2"/>
          </p:nvPr>
        </p:nvSpPr>
        <p:spPr>
          <a:xfrm rot="0">
            <a:off x="457200" y="6248400"/>
            <a:ext cx="2133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96"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
        <p:nvSpPr>
          <p:cNvPr id="1048597" name=""/>
          <p:cNvSpPr/>
          <p:nvPr>
            <p:ph type="sldNum" sz="quarter" idx="4"/>
          </p:nvPr>
        </p:nvSpPr>
        <p:spPr>
          <a:xfrm rot="0">
            <a:off x="6553200" y="6248400"/>
            <a:ext cx="2133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b="1" sz="1000" u="none">
                <a:latin typeface="Arial" pitchFamily="34" charset="0"/>
              </a:rPr>
              <a:pPr algn="r" eaLnBrk="1" hangingPunct="1" latinLnBrk="1" lvl="0"/>
            </a:fld>
            <a:endParaRPr altLang="en-US" b="1" sz="1000" u="none">
              <a:latin typeface="Arial" pitchFamily="34" charset="0"/>
            </a:endParaRPr>
          </a:p>
        </p:txBody>
      </p:sp>
      <p:sp>
        <p:nvSpPr>
          <p:cNvPr id="1048599" name="Rectangle 4"/>
          <p:cNvSpPr>
            <a:spLocks noGrp="1" noChangeArrowheads="1"/>
          </p:cNvSpPr>
          <p:nvPr>
            <p:ph type="subTitle" idx="1"/>
          </p:nvPr>
        </p:nvSpPr>
        <p:spPr>
          <a:xfrm>
            <a:off x="762000" y="3765550"/>
            <a:ext cx="7696200" cy="2057400"/>
          </a:xfrm>
        </p:spPr>
        <p:txBody>
          <a:bodyPr/>
          <a:lstStyle>
            <a:lvl1pPr indent="0" marL="0">
              <a:buFont typeface="Wingdings" pitchFamily="2" charset="2"/>
              <a:buNone/>
              <a:defRPr sz="2800">
                <a:latin typeface="Arial" charset="0"/>
              </a:defRPr>
            </a:lvl1pPr>
          </a:lstStyle>
          <a:p>
            <a:r>
              <a:rPr lang="en-US"/>
              <a:t>Click to edit Master subtitle style</a:t>
            </a:r>
          </a:p>
        </p:txBody>
      </p:sp>
      <p:sp>
        <p:nvSpPr>
          <p:cNvPr id="1048598"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Tree>
  </p:cSld>
  <p:clrMapOvr>
    <a:masterClrMapping/>
  </p:clrMapOvr>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01" name=""/>
        <p:cNvGrpSpPr/>
        <p:nvPr/>
      </p:nvGrpSpPr>
      <p:grpSpPr>
        <a:xfrm>
          <a:off x="0" y="0"/>
          <a:ext cx="0" cy="0"/>
          <a:chOff x="0" y="0"/>
          <a:chExt cx="0" cy="0"/>
        </a:xfrm>
      </p:grpSpPr>
      <p:sp>
        <p:nvSpPr>
          <p:cNvPr id="1048800" name="Title 1"/>
          <p:cNvSpPr>
            <a:spLocks noGrp="1"/>
          </p:cNvSpPr>
          <p:nvPr>
            <p:ph type="title"/>
          </p:nvPr>
        </p:nvSpPr>
        <p:spPr/>
        <p:txBody>
          <a:bodyPr/>
          <a:p>
            <a:r>
              <a:rPr lang="en-US" smtClean="0"/>
              <a:t>Click to edit Master title style</a:t>
            </a:r>
            <a:endParaRPr lang="en-US"/>
          </a:p>
        </p:txBody>
      </p:sp>
      <p:sp>
        <p:nvSpPr>
          <p:cNvPr id="1048801"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96" name=""/>
        <p:cNvGrpSpPr/>
        <p:nvPr/>
      </p:nvGrpSpPr>
      <p:grpSpPr>
        <a:xfrm>
          <a:off x="0" y="0"/>
          <a:ext cx="0" cy="0"/>
          <a:chOff x="0" y="0"/>
          <a:chExt cx="0" cy="0"/>
        </a:xfrm>
      </p:grpSpPr>
      <p:sp>
        <p:nvSpPr>
          <p:cNvPr id="1048787" name="Vertical Title 1"/>
          <p:cNvSpPr>
            <a:spLocks noGrp="1"/>
          </p:cNvSpPr>
          <p:nvPr>
            <p:ph type="title" orient="vert"/>
          </p:nvPr>
        </p:nvSpPr>
        <p:spPr>
          <a:xfrm>
            <a:off x="6629400" y="533400"/>
            <a:ext cx="2057400" cy="5597525"/>
          </a:xfrm>
        </p:spPr>
        <p:txBody>
          <a:bodyPr vert="eaVert"/>
          <a:p>
            <a:r>
              <a:rPr lang="en-US" smtClean="0"/>
              <a:t>Click to edit Master title style</a:t>
            </a:r>
            <a:endParaRPr lang="en-US"/>
          </a:p>
        </p:txBody>
      </p:sp>
      <p:sp>
        <p:nvSpPr>
          <p:cNvPr id="1048788" name="Vertical Text Placeholder 2"/>
          <p:cNvSpPr>
            <a:spLocks noGrp="1"/>
          </p:cNvSpPr>
          <p:nvPr>
            <p:ph type="body" orient="vert" idx="1"/>
          </p:nvPr>
        </p:nvSpPr>
        <p:spPr>
          <a:xfrm>
            <a:off x="457200" y="533400"/>
            <a:ext cx="6019800" cy="5597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xAndObj">
  <p:cSld name="Title, Text, and Content">
    <p:spTree>
      <p:nvGrpSpPr>
        <p:cNvPr id="57" name=""/>
        <p:cNvGrpSpPr/>
        <p:nvPr/>
      </p:nvGrpSpPr>
      <p:grpSpPr>
        <a:xfrm>
          <a:off x="0" y="0"/>
          <a:ext cx="0" cy="0"/>
          <a:chOff x="0" y="0"/>
          <a:chExt cx="0" cy="0"/>
        </a:xfrm>
      </p:grpSpPr>
      <p:sp>
        <p:nvSpPr>
          <p:cNvPr id="1048608" name="Title 1"/>
          <p:cNvSpPr>
            <a:spLocks noGrp="1"/>
          </p:cNvSpPr>
          <p:nvPr>
            <p:ph type="title"/>
          </p:nvPr>
        </p:nvSpPr>
        <p:spPr>
          <a:xfrm>
            <a:off x="457200" y="533400"/>
            <a:ext cx="8229600" cy="1143000"/>
          </a:xfrm>
        </p:spPr>
        <p:txBody>
          <a:bodyPr/>
          <a:p>
            <a:r>
              <a:rPr lang="en-US" smtClean="0"/>
              <a:t>Click to edit Master title style</a:t>
            </a:r>
            <a:endParaRPr lang="en-US"/>
          </a:p>
        </p:txBody>
      </p:sp>
      <p:sp>
        <p:nvSpPr>
          <p:cNvPr id="1048609" name="Text Placeholder 2"/>
          <p:cNvSpPr>
            <a:spLocks noGrp="1"/>
          </p:cNvSpPr>
          <p:nvPr>
            <p:ph type="body" sz="half" idx="1"/>
          </p:nvPr>
        </p:nvSpPr>
        <p:spPr>
          <a:xfrm>
            <a:off x="457200" y="1828800"/>
            <a:ext cx="4038600" cy="4302125"/>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10" name="Content Placeholder 3"/>
          <p:cNvSpPr>
            <a:spLocks noGrp="1"/>
          </p:cNvSpPr>
          <p:nvPr>
            <p:ph sz="half" idx="2"/>
          </p:nvPr>
        </p:nvSpPr>
        <p:spPr>
          <a:xfrm>
            <a:off x="4648200" y="1828800"/>
            <a:ext cx="4038600" cy="4302125"/>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tbl">
  <p:cSld name="Title and Table">
    <p:spTree>
      <p:nvGrpSpPr>
        <p:cNvPr id="73" name=""/>
        <p:cNvGrpSpPr/>
        <p:nvPr/>
      </p:nvGrpSpPr>
      <p:grpSpPr>
        <a:xfrm>
          <a:off x="0" y="0"/>
          <a:ext cx="0" cy="0"/>
          <a:chOff x="0" y="0"/>
          <a:chExt cx="0" cy="0"/>
        </a:xfrm>
      </p:grpSpPr>
      <p:sp>
        <p:nvSpPr>
          <p:cNvPr id="1048735" name="Title 1"/>
          <p:cNvSpPr>
            <a:spLocks noGrp="1"/>
          </p:cNvSpPr>
          <p:nvPr>
            <p:ph type="title"/>
          </p:nvPr>
        </p:nvSpPr>
        <p:spPr>
          <a:xfrm>
            <a:off x="457200" y="533400"/>
            <a:ext cx="8229600" cy="1143000"/>
          </a:xfrm>
        </p:spPr>
        <p:txBody>
          <a:bodyPr/>
          <a:p>
            <a:r>
              <a:rPr lang="en-US" smtClean="0"/>
              <a:t>Click to edit Master title style</a:t>
            </a:r>
            <a:endParaRPr lang="en-US"/>
          </a:p>
        </p:txBody>
      </p:sp>
      <p:sp>
        <p:nvSpPr>
          <p:cNvPr id="1048736" name="Table Placeholder 2"/>
          <p:cNvSpPr>
            <a:spLocks noGrp="1"/>
          </p:cNvSpPr>
          <p:nvPr>
            <p:ph type="tbl" idx="1"/>
          </p:nvPr>
        </p:nvSpPr>
        <p:spPr>
          <a:xfrm>
            <a:off x="457200" y="1828800"/>
            <a:ext cx="8229600" cy="4302125"/>
          </a:xfrm>
        </p:spPr>
        <p:txBody>
          <a:bodyPr anchor="t" anchorCtr="0" bIns="45720" compatLnSpc="1" lIns="91440" numCol="1" rIns="91440" tIns="45720" vert="horz" wrap="square">
            <a:prstTxWarp prst="textNoShape"/>
          </a:bodyPr>
          <a:p>
            <a:pPr algn="l" defTabSz="914400" eaLnBrk="0" fontAlgn="base" hangingPunct="0" indent="-469900" latinLnBrk="0" lvl="0" marL="469900" marR="0" rtl="0">
              <a:lnSpc>
                <a:spcPct val="100000"/>
              </a:lnSpc>
              <a:spcBef>
                <a:spcPct val="20000"/>
              </a:spcBef>
              <a:spcAft>
                <a:spcPct val="0"/>
              </a:spcAft>
              <a:buClr>
                <a:schemeClr val="bg2"/>
              </a:buClr>
              <a:buSzPct val="70000"/>
              <a:buFont typeface="Wingdings" pitchFamily="2" charset="2"/>
              <a:buChar char="o"/>
            </a:pPr>
            <a:endParaRPr baseline="0" b="0" cap="none" sz="3200" i="0" kern="0" kumimoji="0" lang="en-US" noProof="0" normalizeH="0" spc="0" strike="noStrike" u="none" smtClean="0">
              <a:ln>
                <a:noFill/>
              </a:ln>
              <a:solidFill>
                <a:schemeClr val="tx1"/>
              </a:solidFill>
              <a:effectLst/>
              <a:uLnTx/>
              <a:uFillTx/>
              <a:latin typeface="+mn-lt"/>
              <a:ea typeface="MS PGothic" pitchFamily="34" charset="-128"/>
              <a:cs typeface="ＭＳ Ｐゴシック" charset="0"/>
            </a:endParaRPr>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txAndTwoObj">
  <p:cSld name="Title, Text, and 2 Content">
    <p:spTree>
      <p:nvGrpSpPr>
        <p:cNvPr id="76" name=""/>
        <p:cNvGrpSpPr/>
        <p:nvPr/>
      </p:nvGrpSpPr>
      <p:grpSpPr>
        <a:xfrm>
          <a:off x="0" y="0"/>
          <a:ext cx="0" cy="0"/>
          <a:chOff x="0" y="0"/>
          <a:chExt cx="0" cy="0"/>
        </a:xfrm>
      </p:grpSpPr>
      <p:sp>
        <p:nvSpPr>
          <p:cNvPr id="1048740" name="Title 1"/>
          <p:cNvSpPr>
            <a:spLocks noGrp="1"/>
          </p:cNvSpPr>
          <p:nvPr>
            <p:ph type="title"/>
          </p:nvPr>
        </p:nvSpPr>
        <p:spPr>
          <a:xfrm>
            <a:off x="457200" y="533400"/>
            <a:ext cx="8229600" cy="1143000"/>
          </a:xfrm>
        </p:spPr>
        <p:txBody>
          <a:bodyPr/>
          <a:p>
            <a:r>
              <a:rPr lang="en-US" smtClean="0"/>
              <a:t>Click to edit Master title style</a:t>
            </a:r>
            <a:endParaRPr lang="en-US"/>
          </a:p>
        </p:txBody>
      </p:sp>
      <p:sp>
        <p:nvSpPr>
          <p:cNvPr id="1048741" name="Text Placeholder 2"/>
          <p:cNvSpPr>
            <a:spLocks noGrp="1"/>
          </p:cNvSpPr>
          <p:nvPr>
            <p:ph type="body" sz="half" idx="1"/>
          </p:nvPr>
        </p:nvSpPr>
        <p:spPr>
          <a:xfrm>
            <a:off x="457200" y="1828800"/>
            <a:ext cx="4038600" cy="4302125"/>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42" name="Content Placeholder 3"/>
          <p:cNvSpPr>
            <a:spLocks noGrp="1"/>
          </p:cNvSpPr>
          <p:nvPr>
            <p:ph sz="quarter" idx="2"/>
          </p:nvPr>
        </p:nvSpPr>
        <p:spPr>
          <a:xfrm>
            <a:off x="4648200" y="1828800"/>
            <a:ext cx="4038600" cy="2074863"/>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43" name="Content Placeholder 4"/>
          <p:cNvSpPr>
            <a:spLocks noGrp="1"/>
          </p:cNvSpPr>
          <p:nvPr>
            <p:ph sz="quarter" idx="3"/>
          </p:nvPr>
        </p:nvSpPr>
        <p:spPr>
          <a:xfrm>
            <a:off x="4648200" y="4056063"/>
            <a:ext cx="4038600" cy="2074862"/>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xAndClipArt">
  <p:cSld name="Title, Text and Clip Art">
    <p:spTree>
      <p:nvGrpSpPr>
        <p:cNvPr id="87" name=""/>
        <p:cNvGrpSpPr/>
        <p:nvPr/>
      </p:nvGrpSpPr>
      <p:grpSpPr>
        <a:xfrm>
          <a:off x="0" y="0"/>
          <a:ext cx="0" cy="0"/>
          <a:chOff x="0" y="0"/>
          <a:chExt cx="0" cy="0"/>
        </a:xfrm>
      </p:grpSpPr>
      <p:sp>
        <p:nvSpPr>
          <p:cNvPr id="1048767" name="Title 1"/>
          <p:cNvSpPr>
            <a:spLocks noGrp="1"/>
          </p:cNvSpPr>
          <p:nvPr>
            <p:ph type="title"/>
          </p:nvPr>
        </p:nvSpPr>
        <p:spPr>
          <a:xfrm>
            <a:off x="457200" y="533400"/>
            <a:ext cx="8229600" cy="1143000"/>
          </a:xfrm>
        </p:spPr>
        <p:txBody>
          <a:bodyPr/>
          <a:p>
            <a:r>
              <a:rPr lang="en-US" smtClean="0"/>
              <a:t>Click to edit Master title style</a:t>
            </a:r>
            <a:endParaRPr lang="en-US"/>
          </a:p>
        </p:txBody>
      </p:sp>
      <p:sp>
        <p:nvSpPr>
          <p:cNvPr id="1048768" name="Text Placeholder 2"/>
          <p:cNvSpPr>
            <a:spLocks noGrp="1"/>
          </p:cNvSpPr>
          <p:nvPr>
            <p:ph type="body" sz="half" idx="1"/>
          </p:nvPr>
        </p:nvSpPr>
        <p:spPr>
          <a:xfrm>
            <a:off x="457200" y="1828800"/>
            <a:ext cx="4038600" cy="4302125"/>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69" name="ClipArt Placeholder 3"/>
          <p:cNvSpPr>
            <a:spLocks noGrp="1"/>
          </p:cNvSpPr>
          <p:nvPr>
            <p:ph type="clipArt" sz="half" idx="2"/>
          </p:nvPr>
        </p:nvSpPr>
        <p:spPr>
          <a:xfrm>
            <a:off x="4648200" y="1828800"/>
            <a:ext cx="4038600" cy="4302125"/>
          </a:xfrm>
        </p:spPr>
        <p:txBody>
          <a:bodyPr anchor="t" anchorCtr="0" bIns="45720" compatLnSpc="1" lIns="91440" numCol="1" rIns="91440" tIns="45720" vert="horz" wrap="square">
            <a:prstTxWarp prst="textNoShape"/>
          </a:bodyPr>
          <a:p>
            <a:pPr algn="l" defTabSz="914400" eaLnBrk="0" fontAlgn="base" hangingPunct="0" indent="-469900" latinLnBrk="0" lvl="0" marL="469900" marR="0" rtl="0">
              <a:lnSpc>
                <a:spcPct val="100000"/>
              </a:lnSpc>
              <a:spcBef>
                <a:spcPct val="20000"/>
              </a:spcBef>
              <a:spcAft>
                <a:spcPct val="0"/>
              </a:spcAft>
              <a:buClr>
                <a:schemeClr val="bg2"/>
              </a:buClr>
              <a:buSzPct val="70000"/>
              <a:buFont typeface="Wingdings" pitchFamily="2" charset="2"/>
              <a:buChar char="o"/>
            </a:pPr>
            <a:endParaRPr baseline="0" b="0" cap="none" sz="3200" i="0" kern="0" kumimoji="0" lang="en-US" noProof="0" normalizeH="0" spc="0" strike="noStrike" u="none" smtClean="0">
              <a:ln>
                <a:noFill/>
              </a:ln>
              <a:solidFill>
                <a:schemeClr val="tx1"/>
              </a:solidFill>
              <a:effectLst/>
              <a:uLnTx/>
              <a:uFillTx/>
              <a:latin typeface="+mn-lt"/>
              <a:ea typeface="MS PGothic" pitchFamily="34" charset="-128"/>
              <a:cs typeface="ＭＳ Ｐゴシック" charset="0"/>
            </a:endParaRPr>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55" name=""/>
        <p:cNvGrpSpPr/>
        <p:nvPr/>
      </p:nvGrpSpPr>
      <p:grpSpPr>
        <a:xfrm>
          <a:off x="0" y="0"/>
          <a:ext cx="0" cy="0"/>
          <a:chOff x="0" y="0"/>
          <a:chExt cx="0" cy="0"/>
        </a:xfrm>
      </p:grpSpPr>
      <p:sp>
        <p:nvSpPr>
          <p:cNvPr id="1048604" name="Title 1"/>
          <p:cNvSpPr>
            <a:spLocks noGrp="1"/>
          </p:cNvSpPr>
          <p:nvPr>
            <p:ph type="title"/>
          </p:nvPr>
        </p:nvSpPr>
        <p:spPr/>
        <p:txBody>
          <a:bodyPr/>
          <a:p>
            <a:r>
              <a:rPr lang="en-US" smtClean="0"/>
              <a:t>Click to edit Master title style</a:t>
            </a:r>
            <a:endParaRPr lang="en-US"/>
          </a:p>
        </p:txBody>
      </p:sp>
      <p:sp>
        <p:nvSpPr>
          <p:cNvPr id="1048605"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98" name=""/>
        <p:cNvGrpSpPr/>
        <p:nvPr/>
      </p:nvGrpSpPr>
      <p:grpSpPr>
        <a:xfrm>
          <a:off x="0" y="0"/>
          <a:ext cx="0" cy="0"/>
          <a:chOff x="0" y="0"/>
          <a:chExt cx="0" cy="0"/>
        </a:xfrm>
      </p:grpSpPr>
      <p:sp>
        <p:nvSpPr>
          <p:cNvPr id="1048794"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795" name="Text Placeholder 2"/>
          <p:cNvSpPr>
            <a:spLocks noGrp="1"/>
          </p:cNvSpPr>
          <p:nvPr>
            <p:ph type="body" idx="1"/>
          </p:nvPr>
        </p:nvSpPr>
        <p:spPr>
          <a:xfrm>
            <a:off x="722313" y="2906713"/>
            <a:ext cx="7772400" cy="1500187"/>
          </a:xfrm>
        </p:spPr>
        <p:txBody>
          <a:bodyPr anchor="b"/>
          <a:lstStyle>
            <a:lvl1pPr indent="0" marL="0">
              <a:buNone/>
              <a:defRPr sz="2000"/>
            </a:lvl1pPr>
            <a:lvl2pPr indent="0" marL="457200">
              <a:buNone/>
              <a:defRPr sz="1800"/>
            </a:lvl2pPr>
            <a:lvl3pPr indent="0" marL="914400">
              <a:buNone/>
              <a:defRPr sz="1600"/>
            </a:lvl3pPr>
            <a:lvl4pPr indent="0" marL="1371600">
              <a:buNone/>
              <a:defRPr sz="1400"/>
            </a:lvl4pPr>
            <a:lvl5pPr indent="0" marL="1828800">
              <a:buNone/>
              <a:defRPr sz="1400"/>
            </a:lvl5pPr>
            <a:lvl6pPr indent="0" marL="2286000">
              <a:buNone/>
              <a:defRPr sz="1400"/>
            </a:lvl6pPr>
            <a:lvl7pPr indent="0" marL="2743200">
              <a:buNone/>
              <a:defRPr sz="1400"/>
            </a:lvl7pPr>
            <a:lvl8pPr indent="0" marL="3200400">
              <a:buNone/>
              <a:defRPr sz="1400"/>
            </a:lvl8pPr>
            <a:lvl9pPr indent="0" marL="3657600">
              <a:buNone/>
              <a:defRPr sz="1400"/>
            </a:lvl9pPr>
          </a:lstStyle>
          <a:p>
            <a:pPr lvl="0"/>
            <a:r>
              <a:rPr lang="en-US" smtClean="0"/>
              <a:t>Click to edit Master text styles</a:t>
            </a:r>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2" name=""/>
        <p:cNvGrpSpPr/>
        <p:nvPr/>
      </p:nvGrpSpPr>
      <p:grpSpPr>
        <a:xfrm>
          <a:off x="0" y="0"/>
          <a:ext cx="0" cy="0"/>
          <a:chOff x="0" y="0"/>
          <a:chExt cx="0" cy="0"/>
        </a:xfrm>
      </p:grpSpPr>
      <p:sp>
        <p:nvSpPr>
          <p:cNvPr id="1048621" name="Title 1"/>
          <p:cNvSpPr>
            <a:spLocks noGrp="1"/>
          </p:cNvSpPr>
          <p:nvPr>
            <p:ph type="title"/>
          </p:nvPr>
        </p:nvSpPr>
        <p:spPr/>
        <p:txBody>
          <a:bodyPr/>
          <a:p>
            <a:r>
              <a:rPr lang="en-US" smtClean="0"/>
              <a:t>Click to edit Master title style</a:t>
            </a:r>
            <a:endParaRPr lang="en-US"/>
          </a:p>
        </p:txBody>
      </p:sp>
      <p:sp>
        <p:nvSpPr>
          <p:cNvPr id="1048622"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23"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97" name=""/>
        <p:cNvGrpSpPr/>
        <p:nvPr/>
      </p:nvGrpSpPr>
      <p:grpSpPr>
        <a:xfrm>
          <a:off x="0" y="0"/>
          <a:ext cx="0" cy="0"/>
          <a:chOff x="0" y="0"/>
          <a:chExt cx="0" cy="0"/>
        </a:xfrm>
      </p:grpSpPr>
      <p:sp>
        <p:nvSpPr>
          <p:cNvPr id="1048789" name="Title 1"/>
          <p:cNvSpPr>
            <a:spLocks noGrp="1"/>
          </p:cNvSpPr>
          <p:nvPr>
            <p:ph type="title"/>
          </p:nvPr>
        </p:nvSpPr>
        <p:spPr>
          <a:xfrm>
            <a:off x="457200" y="274638"/>
            <a:ext cx="8229600" cy="1143000"/>
          </a:xfrm>
        </p:spPr>
        <p:txBody>
          <a:bodyPr/>
          <a:p>
            <a:r>
              <a:rPr lang="en-US" smtClean="0"/>
              <a:t>Click to edit Master title style</a:t>
            </a:r>
            <a:endParaRPr lang="en-US"/>
          </a:p>
        </p:txBody>
      </p:sp>
      <p:sp>
        <p:nvSpPr>
          <p:cNvPr id="1048790"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91"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92"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93"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99" name=""/>
        <p:cNvGrpSpPr/>
        <p:nvPr/>
      </p:nvGrpSpPr>
      <p:grpSpPr>
        <a:xfrm>
          <a:off x="0" y="0"/>
          <a:ext cx="0" cy="0"/>
          <a:chOff x="0" y="0"/>
          <a:chExt cx="0" cy="0"/>
        </a:xfrm>
      </p:grpSpPr>
      <p:sp>
        <p:nvSpPr>
          <p:cNvPr id="1048796" name="Title 1"/>
          <p:cNvSpPr>
            <a:spLocks noGrp="1"/>
          </p:cNvSpPr>
          <p:nvPr>
            <p:ph type="title"/>
          </p:nvPr>
        </p:nvSpPr>
        <p:spPr/>
        <p:txBody>
          <a:bodyPr/>
          <a:p>
            <a:r>
              <a:rPr lang="en-US" smtClean="0"/>
              <a:t>Click to edit Master title style</a:t>
            </a:r>
            <a:endParaRPr lang="en-US"/>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02" name=""/>
        <p:cNvGrpSpPr/>
        <p:nvPr/>
      </p:nvGrpSpPr>
      <p:grpSpPr>
        <a:xfrm>
          <a:off x="0" y="0"/>
          <a:ext cx="0" cy="0"/>
          <a:chOff x="0" y="0"/>
          <a:chExt cx="0" cy="0"/>
        </a:xfrm>
      </p:grpSpPr>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95" name=""/>
        <p:cNvGrpSpPr/>
        <p:nvPr/>
      </p:nvGrpSpPr>
      <p:grpSpPr>
        <a:xfrm>
          <a:off x="0" y="0"/>
          <a:ext cx="0" cy="0"/>
          <a:chOff x="0" y="0"/>
          <a:chExt cx="0" cy="0"/>
        </a:xfrm>
      </p:grpSpPr>
      <p:sp>
        <p:nvSpPr>
          <p:cNvPr id="1048784" name="Title 1"/>
          <p:cNvSpPr>
            <a:spLocks noGrp="1"/>
          </p:cNvSpPr>
          <p:nvPr>
            <p:ph type="title"/>
          </p:nvPr>
        </p:nvSpPr>
        <p:spPr>
          <a:xfrm>
            <a:off x="457200" y="273050"/>
            <a:ext cx="3008313" cy="1162050"/>
          </a:xfrm>
        </p:spPr>
        <p:txBody>
          <a:bodyPr/>
          <a:lstStyle>
            <a:lvl1pPr algn="l">
              <a:defRPr b="1" sz="2000"/>
            </a:lvl1pPr>
          </a:lstStyle>
          <a:p>
            <a:r>
              <a:rPr lang="en-US" smtClean="0"/>
              <a:t>Click to edit Master title style</a:t>
            </a:r>
            <a:endParaRPr lang="en-US"/>
          </a:p>
        </p:txBody>
      </p:sp>
      <p:sp>
        <p:nvSpPr>
          <p:cNvPr id="1048785"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86"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00" name=""/>
        <p:cNvGrpSpPr/>
        <p:nvPr/>
      </p:nvGrpSpPr>
      <p:grpSpPr>
        <a:xfrm>
          <a:off x="0" y="0"/>
          <a:ext cx="0" cy="0"/>
          <a:chOff x="0" y="0"/>
          <a:chExt cx="0" cy="0"/>
        </a:xfrm>
      </p:grpSpPr>
      <p:sp>
        <p:nvSpPr>
          <p:cNvPr id="1048797" name="Title 1"/>
          <p:cNvSpPr>
            <a:spLocks noGrp="1"/>
          </p:cNvSpPr>
          <p:nvPr>
            <p:ph type="title"/>
          </p:nvPr>
        </p:nvSpPr>
        <p:spPr>
          <a:xfrm>
            <a:off x="1792288" y="4800600"/>
            <a:ext cx="5486400" cy="566738"/>
          </a:xfrm>
        </p:spPr>
        <p:txBody>
          <a:bodyPr/>
          <a:lstStyle>
            <a:lvl1pPr algn="l">
              <a:defRPr b="1" sz="2000"/>
            </a:lvl1pPr>
          </a:lstStyle>
          <a:p>
            <a:r>
              <a:rPr lang="en-US" smtClean="0"/>
              <a:t>Click to edit Master title style</a:t>
            </a:r>
            <a:endParaRPr lang="en-US"/>
          </a:p>
        </p:txBody>
      </p:sp>
      <p:sp>
        <p:nvSpPr>
          <p:cNvPr id="1048798" name="Picture Placeholder 2"/>
          <p:cNvSpPr>
            <a:spLocks noGrp="1"/>
          </p:cNvSpPr>
          <p:nvPr>
            <p:ph type="pic" idx="1"/>
          </p:nvPr>
        </p:nvSpPr>
        <p:spPr>
          <a:xfrm>
            <a:off x="1792288" y="612775"/>
            <a:ext cx="5486400" cy="4114800"/>
          </a:xfrm>
        </p:spPr>
        <p:txBody>
          <a:bodyPr anchor="t" anchorCtr="0" bIns="45720" compatLnSpc="1" lIns="91440" numCol="1" rIns="91440" tIns="45720" vert="horz" wrap="square">
            <a:prstTxWarp prst="textNoShape"/>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0" fontAlgn="base" hangingPunct="0" indent="0" latinLnBrk="0" lvl="0" marL="0" marR="0" rtl="0">
              <a:lnSpc>
                <a:spcPct val="100000"/>
              </a:lnSpc>
              <a:spcBef>
                <a:spcPct val="20000"/>
              </a:spcBef>
              <a:spcAft>
                <a:spcPct val="0"/>
              </a:spcAft>
              <a:buClr>
                <a:schemeClr val="bg2"/>
              </a:buClr>
              <a:buSzPct val="70000"/>
              <a:buFont typeface="Wingdings" pitchFamily="2" charset="2"/>
              <a:buNone/>
            </a:pPr>
            <a:endParaRPr baseline="0" b="0" cap="none" sz="3200" i="0" kern="0" kumimoji="0" lang="en-US" noProof="0" normalizeH="0" spc="0" strike="noStrike" u="none" smtClean="0">
              <a:ln>
                <a:noFill/>
              </a:ln>
              <a:solidFill>
                <a:schemeClr val="tx1"/>
              </a:solidFill>
              <a:effectLst/>
              <a:uLnTx/>
              <a:uFillTx/>
              <a:latin typeface="+mn-lt"/>
              <a:ea typeface="MS PGothic" pitchFamily="34" charset="-128"/>
              <a:cs typeface="ＭＳ Ｐゴシック" charset="0"/>
            </a:endParaRPr>
          </a:p>
        </p:txBody>
      </p:sp>
      <p:sp>
        <p:nvSpPr>
          <p:cNvPr id="1048799"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26" name=""/>
        <p:cNvGrpSpPr/>
        <p:nvPr/>
      </p:nvGrpSpPr>
      <p:grpSpPr>
        <a:xfrm rot="0">
          <a:off x="0" y="0"/>
          <a:ext cx="0" cy="0"/>
          <a:chOff x="0" y="0"/>
          <a:chExt cx="0" cy="0"/>
        </a:xfrm>
      </p:grpSpPr>
      <p:sp>
        <p:nvSpPr>
          <p:cNvPr id="1048576" name=""/>
          <p:cNvSpPr/>
          <p:nvPr>
            <p:ph type="title" sz="full" idx="0"/>
          </p:nvPr>
        </p:nvSpPr>
        <p:spPr>
          <a:xfrm rot="0">
            <a:off x="457200" y="533400"/>
            <a:ext cx="8229600" cy="1143000"/>
          </a:xfrm>
          <a:prstGeom prst="rect"/>
          <a:noFill/>
          <a:ln>
            <a:noFill/>
          </a:ln>
        </p:spPr>
        <p:txBody>
          <a:bodyPr anchor="b" bIns="45720" lIns="91440" rIns="91440" tIns="45720"/>
          <a:p>
            <a:pPr lvl="0"/>
            <a:r>
              <a:rPr altLang="en-US" lang="en-US"/>
              <a:t>Click to edit Master title style</a:t>
            </a:r>
          </a:p>
        </p:txBody>
      </p:sp>
      <p:sp>
        <p:nvSpPr>
          <p:cNvPr id="1048577" name=""/>
          <p:cNvSpPr/>
          <p:nvPr>
            <p:ph type="body" sz="full" idx="1"/>
          </p:nvPr>
        </p:nvSpPr>
        <p:spPr>
          <a:xfrm rot="0">
            <a:off x="457200" y="1828800"/>
            <a:ext cx="8229600" cy="4302125"/>
          </a:xfrm>
          <a:prstGeom prst="rect"/>
          <a:noFill/>
          <a:ln>
            <a:noFill/>
          </a:ln>
        </p:spPr>
        <p:txBody>
          <a:bodyPr bIns="45720" lIns="91440" rIns="91440" tIns="45720"/>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578" name=""/>
          <p:cNvSpPr/>
          <p:nvPr>
            <p:ph type="dt" sz="half" idx="2"/>
          </p:nvPr>
        </p:nvSpPr>
        <p:spPr>
          <a:xfrm rot="0">
            <a:off x="457200" y="6248400"/>
            <a:ext cx="16764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eaLnBrk="1" hangingPunct="1" latinLnBrk="1" lvl="0"/>
            <a:endParaRPr altLang="en-US" sz="1000" u="none">
              <a:latin typeface="Arial" pitchFamily="34" charset="0"/>
            </a:endParaRPr>
          </a:p>
        </p:txBody>
      </p:sp>
      <p:sp>
        <p:nvSpPr>
          <p:cNvPr id="1048579" name=""/>
          <p:cNvSpPr/>
          <p:nvPr>
            <p:ph type="ftr" sz="quarter" idx="3"/>
          </p:nvPr>
        </p:nvSpPr>
        <p:spPr>
          <a:xfrm rot="0">
            <a:off x="3124200" y="6248400"/>
            <a:ext cx="28956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1000" u="none">
              <a:latin typeface="Arial" pitchFamily="34" charset="0"/>
            </a:endParaRPr>
          </a:p>
        </p:txBody>
      </p:sp>
      <p:sp>
        <p:nvSpPr>
          <p:cNvPr id="1048580" name=""/>
          <p:cNvSpPr/>
          <p:nvPr>
            <p:ph type="sldNum" sz="quarter" idx="4"/>
          </p:nvPr>
        </p:nvSpPr>
        <p:spPr>
          <a:xfrm rot="0">
            <a:off x="6781800" y="6248400"/>
            <a:ext cx="1905000" cy="457200"/>
          </a:xfrm>
          <a:prstGeom prst="rect"/>
          <a:noFill/>
          <a:ln>
            <a:noFill/>
          </a:ln>
        </p:spPr>
        <p:txBody>
          <a:bodyPr bIns="45720" lIns="91440" rIns="91440" tIns="45720"/>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r" eaLnBrk="1" hangingPunct="1" latinLnBrk="1" lvl="0"/>
            <a:fld id="{566ABCEB-ACFC-4714-9973-3DA970169C29}" type="slidenum">
              <a:rPr altLang="en-US" sz="1000" u="none">
                <a:latin typeface="Arial" pitchFamily="34" charset="0"/>
              </a:rPr>
              <a:pPr algn="r" eaLnBrk="1" hangingPunct="1" latinLnBrk="1" lvl="0"/>
            </a:fld>
            <a:endParaRPr altLang="en-US" sz="1000" u="none">
              <a:latin typeface="Arial" pitchFamily="34" charset="0"/>
            </a:endParaRPr>
          </a:p>
        </p:txBody>
      </p:sp>
      <p:grpSp>
        <p:nvGrpSpPr>
          <p:cNvPr id="27" name=""/>
          <p:cNvGrpSpPr/>
          <p:nvPr/>
        </p:nvGrpSpPr>
        <p:grpSpPr>
          <a:xfrm rot="0">
            <a:off x="279400" y="152400"/>
            <a:ext cx="8686800" cy="1600200"/>
            <a:chOff x="176" y="96"/>
            <a:chExt cx="5472" cy="1008"/>
          </a:xfrm>
        </p:grpSpPr>
        <p:sp>
          <p:nvSpPr>
            <p:cNvPr id="1048581" name=""/>
            <p:cNvSpPr/>
            <p:nvPr/>
          </p:nvSpPr>
          <p:spPr>
            <a:xfrm rot="0" flipH="1">
              <a:off x="288" y="1104"/>
              <a:ext cx="5232" cy="0"/>
            </a:xfrm>
            <a:prstGeom prst="line"/>
            <a:noFill/>
            <a:ln w="12700" cap="flat" cmpd="sng">
              <a:solidFill>
                <a:schemeClr val="dk1">
                  <a:alpha val="100000"/>
                </a:schemeClr>
              </a:solidFill>
              <a:prstDash val="solid"/>
              <a:round/>
            </a:ln>
          </p:spPr>
        </p:sp>
        <p:sp>
          <p:nvSpPr>
            <p:cNvPr id="1048582" name=""/>
            <p:cNvSpPr/>
            <p:nvPr/>
          </p:nvSpPr>
          <p:spPr>
            <a:xfrm rot="0">
              <a:off x="5504" y="96"/>
              <a:ext cx="144" cy="144"/>
            </a:xfrm>
            <a:prstGeom prst="rect"/>
            <a:solidFill>
              <a:schemeClr val="dk2"/>
            </a:solidFill>
            <a:ln w="12700" cap="flat" cmpd="sng">
              <a:solidFill>
                <a:schemeClr val="dk1">
                  <a:alpha val="100000"/>
                </a:schemeClr>
              </a:solidFill>
              <a:prstDash val="solid"/>
              <a:round/>
            </a:ln>
          </p:spPr>
          <p:txBody>
            <a:bodyPr anchor="ctr" bIns="45720" lIns="91440" rIns="91440" tIns="45720"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2400" u="none"/>
            </a:p>
          </p:txBody>
        </p:sp>
        <p:sp>
          <p:nvSpPr>
            <p:cNvPr id="1048583" name=""/>
            <p:cNvSpPr/>
            <p:nvPr/>
          </p:nvSpPr>
          <p:spPr>
            <a:xfrm rot="0">
              <a:off x="176" y="96"/>
              <a:ext cx="5326" cy="144"/>
            </a:xfrm>
            <a:prstGeom prst="rect"/>
            <a:solidFill>
              <a:schemeClr val="accent2"/>
            </a:solidFill>
            <a:ln w="12700" cap="flat" cmpd="sng">
              <a:solidFill>
                <a:schemeClr val="dk1">
                  <a:alpha val="100000"/>
                </a:schemeClr>
              </a:solidFill>
              <a:prstDash val="solid"/>
              <a:round/>
            </a:ln>
          </p:spPr>
          <p:txBody>
            <a:bodyPr anchor="ctr" bIns="45720" lIns="91440" rIns="91440" tIns="45720"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2400" u="none"/>
            </a:p>
          </p:txBody>
        </p:sp>
        <p:sp>
          <p:nvSpPr>
            <p:cNvPr id="1048584" name=""/>
            <p:cNvSpPr/>
            <p:nvPr/>
          </p:nvSpPr>
          <p:spPr>
            <a:xfrm rot="0">
              <a:off x="176" y="240"/>
              <a:ext cx="5326" cy="88"/>
            </a:xfrm>
            <a:prstGeom prst="rect"/>
            <a:solidFill>
              <a:schemeClr val="dk2"/>
            </a:solidFill>
            <a:ln w="12700" cap="flat" cmpd="sng">
              <a:solidFill>
                <a:schemeClr val="dk1">
                  <a:alpha val="100000"/>
                </a:schemeClr>
              </a:solidFill>
              <a:prstDash val="solid"/>
              <a:round/>
            </a:ln>
          </p:spPr>
          <p:txBody>
            <a:bodyPr anchor="ctr" bIns="45720" lIns="91440" rIns="91440" tIns="45720"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2400" u="none"/>
            </a:p>
          </p:txBody>
        </p:sp>
        <p:sp>
          <p:nvSpPr>
            <p:cNvPr id="1048585" name=""/>
            <p:cNvSpPr/>
            <p:nvPr/>
          </p:nvSpPr>
          <p:spPr>
            <a:xfrm rot="0">
              <a:off x="5504" y="241"/>
              <a:ext cx="144" cy="86"/>
            </a:xfrm>
            <a:prstGeom prst="rect"/>
            <a:solidFill>
              <a:schemeClr val="accent2"/>
            </a:solidFill>
            <a:ln w="12700" cap="flat" cmpd="sng">
              <a:solidFill>
                <a:schemeClr val="dk1">
                  <a:alpha val="100000"/>
                </a:schemeClr>
              </a:solidFill>
              <a:prstDash val="solid"/>
              <a:round/>
            </a:ln>
          </p:spPr>
          <p:txBody>
            <a:bodyPr anchor="ctr" bIns="45720" lIns="91440" rIns="91440" tIns="45720" wrap="none"/>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imes New Roman" pitchFamily="18" charset="0"/>
                  <a:sym typeface="Times New Roman" pitchFamily="18" charset="0"/>
                </a:defRPr>
              </a:lvl5pPr>
            </a:lstStyle>
            <a:p>
              <a:pPr algn="ctr" eaLnBrk="1" hangingPunct="1" latinLnBrk="1" lvl="0"/>
              <a:endParaRPr altLang="en-US" sz="2400" u="none"/>
            </a:p>
          </p:txBody>
        </p:sp>
      </p:gr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hf dt="0" ftr="0" sldNum="0"/>
  <p:txStyles>
    <p:titleStyle>
      <a:lvl1pPr algn="l" eaLnBrk="0" fontAlgn="base" hangingPunct="0" rtl="0">
        <a:spcBef>
          <a:spcPct val="0"/>
        </a:spcBef>
        <a:spcAft>
          <a:spcPct val="0"/>
        </a:spcAft>
        <a:defRPr sz="4400">
          <a:solidFill>
            <a:schemeClr val="tx2"/>
          </a:solidFill>
          <a:latin typeface="+mj-lt"/>
          <a:ea typeface="MS PGothic" pitchFamily="34" charset="-128"/>
          <a:cs typeface="ＭＳ Ｐゴシック" charset="0"/>
        </a:defRPr>
      </a:lvl1pPr>
      <a:lvl2pPr algn="l" eaLnBrk="0" fontAlgn="base" hangingPunct="0" rtl="0">
        <a:spcBef>
          <a:spcPct val="0"/>
        </a:spcBef>
        <a:spcAft>
          <a:spcPct val="0"/>
        </a:spcAft>
        <a:defRPr sz="4400">
          <a:solidFill>
            <a:schemeClr val="tx2"/>
          </a:solidFill>
          <a:latin typeface="Times New Roman" pitchFamily="18" charset="0"/>
          <a:ea typeface="MS PGothic" pitchFamily="34" charset="-128"/>
          <a:cs typeface="ＭＳ Ｐゴシック" charset="0"/>
        </a:defRPr>
      </a:lvl2pPr>
      <a:lvl3pPr algn="l" eaLnBrk="0" fontAlgn="base" hangingPunct="0" rtl="0">
        <a:spcBef>
          <a:spcPct val="0"/>
        </a:spcBef>
        <a:spcAft>
          <a:spcPct val="0"/>
        </a:spcAft>
        <a:defRPr sz="4400">
          <a:solidFill>
            <a:schemeClr val="tx2"/>
          </a:solidFill>
          <a:latin typeface="Times New Roman" pitchFamily="18" charset="0"/>
          <a:ea typeface="MS PGothic" pitchFamily="34" charset="-128"/>
          <a:cs typeface="ＭＳ Ｐゴシック" charset="0"/>
        </a:defRPr>
      </a:lvl3pPr>
      <a:lvl4pPr algn="l" eaLnBrk="0" fontAlgn="base" hangingPunct="0" rtl="0">
        <a:spcBef>
          <a:spcPct val="0"/>
        </a:spcBef>
        <a:spcAft>
          <a:spcPct val="0"/>
        </a:spcAft>
        <a:defRPr sz="4400">
          <a:solidFill>
            <a:schemeClr val="tx2"/>
          </a:solidFill>
          <a:latin typeface="Times New Roman" pitchFamily="18" charset="0"/>
          <a:ea typeface="MS PGothic" pitchFamily="34" charset="-128"/>
          <a:cs typeface="ＭＳ Ｐゴシック" charset="0"/>
        </a:defRPr>
      </a:lvl4pPr>
      <a:lvl5pPr algn="l" eaLnBrk="0" fontAlgn="base" hangingPunct="0" rtl="0">
        <a:spcBef>
          <a:spcPct val="0"/>
        </a:spcBef>
        <a:spcAft>
          <a:spcPct val="0"/>
        </a:spcAft>
        <a:defRPr sz="4400">
          <a:solidFill>
            <a:schemeClr val="tx2"/>
          </a:solidFill>
          <a:latin typeface="Times New Roman" pitchFamily="18" charset="0"/>
          <a:ea typeface="MS PGothic" pitchFamily="34" charset="-128"/>
          <a:cs typeface="ＭＳ Ｐゴシック" charset="0"/>
        </a:defRPr>
      </a:lvl5pPr>
      <a:lvl6pPr algn="l" fontAlgn="base" marL="457200" rtl="0">
        <a:spcBef>
          <a:spcPct val="0"/>
        </a:spcBef>
        <a:spcAft>
          <a:spcPct val="0"/>
        </a:spcAft>
        <a:defRPr sz="4400">
          <a:solidFill>
            <a:schemeClr val="tx2"/>
          </a:solidFill>
          <a:latin typeface="Times New Roman" pitchFamily="18" charset="0"/>
        </a:defRPr>
      </a:lvl6pPr>
      <a:lvl7pPr algn="l" fontAlgn="base" marL="914400" rtl="0">
        <a:spcBef>
          <a:spcPct val="0"/>
        </a:spcBef>
        <a:spcAft>
          <a:spcPct val="0"/>
        </a:spcAft>
        <a:defRPr sz="4400">
          <a:solidFill>
            <a:schemeClr val="tx2"/>
          </a:solidFill>
          <a:latin typeface="Times New Roman" pitchFamily="18" charset="0"/>
        </a:defRPr>
      </a:lvl7pPr>
      <a:lvl8pPr algn="l" fontAlgn="base" marL="1371600" rtl="0">
        <a:spcBef>
          <a:spcPct val="0"/>
        </a:spcBef>
        <a:spcAft>
          <a:spcPct val="0"/>
        </a:spcAft>
        <a:defRPr sz="4400">
          <a:solidFill>
            <a:schemeClr val="tx2"/>
          </a:solidFill>
          <a:latin typeface="Times New Roman" pitchFamily="18" charset="0"/>
        </a:defRPr>
      </a:lvl8pPr>
      <a:lvl9pPr algn="l" fontAlgn="base" marL="1828800" rtl="0">
        <a:spcBef>
          <a:spcPct val="0"/>
        </a:spcBef>
        <a:spcAft>
          <a:spcPct val="0"/>
        </a:spcAft>
        <a:defRPr sz="4400">
          <a:solidFill>
            <a:schemeClr val="tx2"/>
          </a:solidFill>
          <a:latin typeface="Times New Roman" pitchFamily="18" charset="0"/>
        </a:defRPr>
      </a:lvl9pPr>
    </p:titleStyle>
    <p:bodyStyle>
      <a:lvl1pPr algn="l" eaLnBrk="0" fontAlgn="base" hangingPunct="0" indent="-469900" marL="469900" rtl="0">
        <a:spcBef>
          <a:spcPct val="20000"/>
        </a:spcBef>
        <a:spcAft>
          <a:spcPct val="0"/>
        </a:spcAft>
        <a:buClr>
          <a:schemeClr val="bg2"/>
        </a:buClr>
        <a:buSzPct val="70000"/>
        <a:buFont typeface="Wingdings" pitchFamily="2" charset="2"/>
        <a:buChar char="o"/>
        <a:defRPr sz="3200">
          <a:solidFill>
            <a:schemeClr val="tx1"/>
          </a:solidFill>
          <a:latin typeface="+mn-lt"/>
          <a:ea typeface="MS PGothic" pitchFamily="34" charset="-128"/>
          <a:cs typeface="ＭＳ Ｐゴシック" charset="0"/>
        </a:defRPr>
      </a:lvl1pPr>
      <a:lvl2pPr algn="l" eaLnBrk="0" fontAlgn="base" hangingPunct="0" indent="-436563" marL="908050" rtl="0">
        <a:spcBef>
          <a:spcPct val="20000"/>
        </a:spcBef>
        <a:spcAft>
          <a:spcPct val="0"/>
        </a:spcAft>
        <a:buClr>
          <a:schemeClr val="accent2"/>
        </a:buClr>
        <a:buSzPct val="75000"/>
        <a:buFont typeface="Wingdings" pitchFamily="2" charset="2"/>
        <a:buChar char="n"/>
        <a:defRPr sz="2800">
          <a:solidFill>
            <a:schemeClr val="tx1"/>
          </a:solidFill>
          <a:latin typeface="+mn-lt"/>
          <a:ea typeface="MS PGothic" pitchFamily="34" charset="-128"/>
        </a:defRPr>
      </a:lvl2pPr>
      <a:lvl3pPr algn="l" eaLnBrk="0" fontAlgn="base" hangingPunct="0" indent="-468313" marL="1377950" rtl="0">
        <a:spcBef>
          <a:spcPct val="20000"/>
        </a:spcBef>
        <a:spcAft>
          <a:spcPct val="0"/>
        </a:spcAft>
        <a:buClr>
          <a:schemeClr val="bg2"/>
        </a:buClr>
        <a:buSzPct val="65000"/>
        <a:buFont typeface="Wingdings" pitchFamily="2" charset="2"/>
        <a:buChar char="o"/>
        <a:defRPr sz="2400">
          <a:solidFill>
            <a:schemeClr val="tx1"/>
          </a:solidFill>
          <a:latin typeface="+mn-lt"/>
          <a:ea typeface="MS PGothic" pitchFamily="34" charset="-128"/>
        </a:defRPr>
      </a:lvl3pPr>
      <a:lvl4pPr algn="l" eaLnBrk="0" fontAlgn="base" hangingPunct="0" indent="-438150" marL="1827213" rtl="0">
        <a:spcBef>
          <a:spcPct val="20000"/>
        </a:spcBef>
        <a:spcAft>
          <a:spcPct val="0"/>
        </a:spcAft>
        <a:buClr>
          <a:schemeClr val="accent2"/>
        </a:buClr>
        <a:buSzPct val="75000"/>
        <a:buFont typeface="Wingdings" pitchFamily="2" charset="2"/>
        <a:buChar char="n"/>
        <a:defRPr sz="2000">
          <a:solidFill>
            <a:schemeClr val="tx1"/>
          </a:solidFill>
          <a:latin typeface="+mn-lt"/>
          <a:ea typeface="MS PGothic" pitchFamily="34" charset="-128"/>
        </a:defRPr>
      </a:lvl4pPr>
      <a:lvl5pPr algn="l" eaLnBrk="0" fontAlgn="base" hangingPunct="0" indent="-468313" marL="2297113" rtl="0">
        <a:spcBef>
          <a:spcPct val="20000"/>
        </a:spcBef>
        <a:spcAft>
          <a:spcPct val="0"/>
        </a:spcAft>
        <a:buClr>
          <a:schemeClr val="accent1"/>
        </a:buClr>
        <a:buSzPct val="50000"/>
        <a:buFont typeface="Wingdings" pitchFamily="2" charset="2"/>
        <a:buChar char="o"/>
        <a:defRPr sz="2000">
          <a:solidFill>
            <a:schemeClr val="tx1"/>
          </a:solidFill>
          <a:latin typeface="+mn-lt"/>
          <a:ea typeface="MS PGothic" pitchFamily="34" charset="-128"/>
        </a:defRPr>
      </a:lvl5pPr>
      <a:lvl6pPr algn="l" fontAlgn="base" indent="-468313" marL="2754313" rtl="0">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algn="l" fontAlgn="base" indent="-468313" marL="3211513" rtl="0">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algn="l" fontAlgn="base" indent="-468313" marL="3668713" rtl="0">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algn="l" fontAlgn="base" indent="-468313" marL="4125913" rtl="0">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jpeg"/><Relationship Id="rId3" Type="http://schemas.openxmlformats.org/officeDocument/2006/relationships/slideLayout" Target="../slideLayouts/slideLayout4.xml"/><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jpeg"/><Relationship Id="rId4"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13.jpeg"/><Relationship Id="rId3" Type="http://schemas.openxmlformats.org/officeDocument/2006/relationships/image" Target="../media/image1.jpeg"/><Relationship Id="rId4"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9.png"/><Relationship Id="rId3"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5.png"/><Relationship Id="rId3" Type="http://schemas.openxmlformats.org/officeDocument/2006/relationships/image" Target="../media/image15.jpeg"/><Relationship Id="rId4"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hyperlink" Target="http://webvision.med.utah.edu/imageswv/KallSpat17.jpg" TargetMode="External"/><Relationship Id="rId2" Type="http://schemas.openxmlformats.org/officeDocument/2006/relationships/image" Target="../media/image4.png"/><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6.jpeg"/><Relationship Id="rId6"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16.jpeg"/><Relationship Id="rId3" Type="http://schemas.openxmlformats.org/officeDocument/2006/relationships/image" Target="../media/image5.png"/><Relationship Id="rId4" Type="http://schemas.openxmlformats.org/officeDocument/2006/relationships/image" Target="../media/image15.jpeg"/><Relationship Id="rId5"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1.jpeg"/><Relationship Id="rId3"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hyperlink" Target="http://www.visionassociates.net/LASIK.html" TargetMode="Externa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png"/><Relationship Id="rId3" Type="http://schemas.openxmlformats.org/officeDocument/2006/relationships/image" Target="../media/image21.gif"/><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hyperlink" Target="http://webvision.med.utah.edu/imageswv/KallSpat17.jpg" TargetMode="External"/><Relationship Id="rId2" Type="http://schemas.openxmlformats.org/officeDocument/2006/relationships/image" Target="../media/image4.png"/><Relationship Id="rId3"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jpeg"/><Relationship Id="rId3"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2.xml"/><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32" name=""/>
        <p:cNvGrpSpPr/>
        <p:nvPr/>
      </p:nvGrpSpPr>
      <p:grpSpPr>
        <a:xfrm rot="0">
          <a:off x="0" y="0"/>
          <a:ext cx="0" cy="0"/>
          <a:chOff x="0" y="0"/>
          <a:chExt cx="0" cy="0"/>
        </a:xfrm>
      </p:grpSpPr>
      <p:sp>
        <p:nvSpPr>
          <p:cNvPr id="1048600" name=""/>
          <p:cNvSpPr/>
          <p:nvPr>
            <p:ph type="ctrTitle" sz="full" idx="4294967295"/>
          </p:nvPr>
        </p:nvSpPr>
        <p:spPr>
          <a:xfrm rot="0">
            <a:off x="533400" y="1447800"/>
            <a:ext cx="8229600" cy="2438400"/>
          </a:xfrm>
          <a:prstGeom prst="rect"/>
          <a:noFill/>
          <a:ln>
            <a:noFill/>
          </a:ln>
        </p:spPr>
        <p:txBody>
          <a:bodyPr anchor="b" bIns="45720" lIns="91440" rIns="91440" tIns="45720"/>
          <a:lstStyle>
            <a:lvl1pPr algn="l">
              <a:defRPr sz="4400"/>
            </a:lvl1pPr>
          </a:lstStyle>
          <a:p>
            <a:pPr algn="ctr" eaLnBrk="1" hangingPunct="1" latinLnBrk="1" lvl="0"/>
            <a:r>
              <a:rPr altLang="en-US" lang="en-US">
                <a:latin typeface="Tahoma" pitchFamily="34" charset="0"/>
              </a:rPr>
              <a:t>Refractive Errors </a:t>
            </a:r>
            <a:r>
              <a:rPr altLang="en-US" sz="5400" lang="en-US">
                <a:latin typeface="Tahoma" pitchFamily="34" charset="0"/>
              </a:rPr>
              <a:t>- </a:t>
            </a:r>
            <a:r>
              <a:rPr altLang="en-US" sz="2800" lang="en-US">
                <a:latin typeface="Tahoma" pitchFamily="34" charset="0"/>
              </a:rPr>
              <a:t>Year IV– 11/3/2016</a:t>
            </a:r>
            <a:br/>
            <a:endParaRPr altLang="en-US" sz="5400">
              <a:latin typeface="Tahoma" pitchFamily="34" charset="0"/>
            </a:endParaRPr>
          </a:p>
        </p:txBody>
      </p:sp>
      <p:sp>
        <p:nvSpPr>
          <p:cNvPr id="1048601" name=""/>
          <p:cNvSpPr/>
          <p:nvPr>
            <p:ph type="subTitle" sz="full" idx="4294967295"/>
          </p:nvPr>
        </p:nvSpPr>
        <p:spPr>
          <a:xfrm rot="0">
            <a:off x="838200" y="3810000"/>
            <a:ext cx="7848600" cy="2438400"/>
          </a:xfrm>
          <a:prstGeom prst="rect"/>
          <a:noFill/>
          <a:ln>
            <a:noFill/>
          </a:ln>
        </p:spPr>
        <p:txBody>
          <a:bodyPr anchor="t" bIns="45720" lIns="91440" rIns="91440" tIns="45720"/>
          <a:lstStyle>
            <a:lvl1pPr algn="ctr" marL="0">
              <a:buNone/>
              <a:defRPr sz="3200">
                <a:solidFill>
                  <a:schemeClr val="dk1"/>
                </a:solidFill>
              </a:defRPr>
            </a:lvl1pPr>
            <a:lvl2pPr algn="ctr" marL="471487">
              <a:buNone/>
            </a:lvl2pPr>
            <a:lvl3pPr algn="ctr" marL="909637">
              <a:buNone/>
            </a:lvl3pPr>
            <a:lvl4pPr algn="ctr" marL="1389062">
              <a:buNone/>
            </a:lvl4pPr>
            <a:lvl5pPr algn="ctr" marL="1828800">
              <a:buNone/>
            </a:lvl5pPr>
          </a:lstStyle>
          <a:p>
            <a:pPr algn="l" eaLnBrk="1" hangingPunct="1" latinLnBrk="1" lvl="0">
              <a:lnSpc>
                <a:spcPct val="90000"/>
              </a:lnSpc>
              <a:buNone/>
            </a:pPr>
            <a:r>
              <a:rPr altLang="en-US" sz="2400" lang="en-US">
                <a:latin typeface="Arial" pitchFamily="34" charset="0"/>
              </a:rPr>
              <a:t>				</a:t>
            </a:r>
          </a:p>
          <a:p>
            <a:pPr algn="l" eaLnBrk="1" hangingPunct="1" latinLnBrk="1" lvl="0">
              <a:lnSpc>
                <a:spcPct val="90000"/>
              </a:lnSpc>
              <a:buNone/>
            </a:pPr>
            <a:endParaRPr altLang="en-US" sz="2400" lang="en-US">
              <a:latin typeface="Arial" pitchFamily="34" charset="0"/>
            </a:endParaRPr>
          </a:p>
          <a:p>
            <a:pPr algn="l" eaLnBrk="1" hangingPunct="1" latinLnBrk="1" lvl="0">
              <a:lnSpc>
                <a:spcPct val="90000"/>
              </a:lnSpc>
              <a:buNone/>
            </a:pPr>
            <a:endParaRPr altLang="en-US" sz="2400" lang="en-US">
              <a:latin typeface="Arial" pitchFamily="34" charset="0"/>
            </a:endParaRPr>
          </a:p>
          <a:p>
            <a:pPr algn="l" eaLnBrk="1" hangingPunct="1" latinLnBrk="1" lvl="0">
              <a:lnSpc>
                <a:spcPct val="90000"/>
              </a:lnSpc>
              <a:buNone/>
            </a:pPr>
            <a:r>
              <a:rPr altLang="en-US" sz="2400" lang="en-US">
                <a:latin typeface="Arial" pitchFamily="34" charset="0"/>
              </a:rPr>
              <a:t>					         </a:t>
            </a:r>
            <a:r>
              <a:rPr altLang="en-US" sz="1800" lang="en-US">
                <a:latin typeface="Tahoma" pitchFamily="34" charset="0"/>
              </a:rPr>
              <a:t>Prof. Dunera R. Ilako</a:t>
            </a:r>
          </a:p>
          <a:p>
            <a:pPr algn="r" eaLnBrk="1" hangingPunct="1" latinLnBrk="1" lvl="0">
              <a:lnSpc>
                <a:spcPct val="90000"/>
              </a:lnSpc>
              <a:buNone/>
            </a:pPr>
            <a:r>
              <a:rPr altLang="en-US" sz="1600" i="1" lang="en-US">
                <a:latin typeface="Tahoma" pitchFamily="34" charset="0"/>
              </a:rPr>
              <a:t>MB.ChB; M.Med; MBA- Health; FEACO</a:t>
            </a:r>
          </a:p>
          <a:p>
            <a:pPr algn="l" eaLnBrk="1" hangingPunct="1" latinLnBrk="1" lvl="0">
              <a:lnSpc>
                <a:spcPct val="90000"/>
              </a:lnSpc>
              <a:buNone/>
            </a:pPr>
            <a:endParaRPr altLang="en-US" sz="1800">
              <a:latin typeface="Tahoma" pitchFamily="34" charset="0"/>
            </a:endParaRPr>
          </a:p>
          <a:p>
            <a:pPr algn="r" eaLnBrk="1" hangingPunct="1" latinLnBrk="1" lvl="0">
              <a:lnSpc>
                <a:spcPct val="90000"/>
              </a:lnSpc>
              <a:buNone/>
            </a:pPr>
            <a:r>
              <a:rPr altLang="en-US" sz="1800" lang="en-US">
                <a:latin typeface="Tahoma" pitchFamily="34" charset="0"/>
              </a:rPr>
              <a:t>					</a:t>
            </a:r>
          </a:p>
          <a:p>
            <a:pPr algn="l" eaLnBrk="1" hangingPunct="1" latinLnBrk="1" lvl="0">
              <a:lnSpc>
                <a:spcPct val="90000"/>
              </a:lnSpc>
              <a:buNone/>
            </a:pPr>
            <a:endParaRPr altLang="en-US" sz="2400">
              <a:latin typeface="Tahoma" pitchFamily="34" charset="0"/>
            </a:endParaRPr>
          </a:p>
          <a:p>
            <a:pPr algn="l" eaLnBrk="1" hangingPunct="1" latinLnBrk="1" lvl="0">
              <a:lnSpc>
                <a:spcPct val="90000"/>
              </a:lnSpc>
              <a:buNone/>
            </a:pPr>
            <a:endParaRPr altLang="en-US" sz="2400">
              <a:latin typeface="Tahoma" pitchFamily="34" charset="0"/>
            </a:endParaRPr>
          </a:p>
          <a:p>
            <a:pPr algn="l" eaLnBrk="1" hangingPunct="1" latinLnBrk="1" lvl="0">
              <a:lnSpc>
                <a:spcPct val="90000"/>
              </a:lnSpc>
              <a:buNone/>
            </a:pPr>
            <a:endParaRPr altLang="en-US" sz="2400">
              <a:latin typeface="Tahoma" pitchFamily="34" charset="0"/>
            </a:endParaRPr>
          </a:p>
        </p:txBody>
      </p:sp>
      <p:pic>
        <p:nvPicPr>
          <p:cNvPr id="2097152" name="" descr="msotw9_temp0"/>
          <p:cNvPicPr>
            <a:picLocks/>
          </p:cNvPicPr>
          <p:nvPr/>
        </p:nvPicPr>
        <p:blipFill>
          <a:blip xmlns:r="http://schemas.openxmlformats.org/officeDocument/2006/relationships" r:embed="rId1">
            <a:lum bright="-30000" contrast="36000"/>
          </a:blip>
          <a:srcRect l="6563" t="0" r="4376" b="0"/>
          <a:stretch>
            <a:fillRect/>
          </a:stretch>
        </p:blipFill>
        <p:spPr>
          <a:xfrm rot="0">
            <a:off x="533400" y="3657600"/>
            <a:ext cx="2276475" cy="2430462"/>
          </a:xfrm>
          <a:prstGeom prst="rect"/>
          <a:noFill/>
          <a:ln>
            <a:noFill/>
          </a:ln>
        </p:spPr>
      </p:pic>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67" name=""/>
        <p:cNvGrpSpPr/>
        <p:nvPr/>
      </p:nvGrpSpPr>
      <p:grpSpPr>
        <a:xfrm rot="0">
          <a:off x="0" y="0"/>
          <a:ext cx="0" cy="0"/>
          <a:chOff x="0" y="0"/>
          <a:chExt cx="0" cy="0"/>
        </a:xfrm>
      </p:grpSpPr>
      <p:sp>
        <p:nvSpPr>
          <p:cNvPr id="1048630"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t>Examination </a:t>
            </a:r>
          </a:p>
        </p:txBody>
      </p:sp>
      <p:sp>
        <p:nvSpPr>
          <p:cNvPr id="1048631" name=""/>
          <p:cNvSpPr/>
          <p:nvPr>
            <p:ph type="body" sz="half" idx="1"/>
          </p:nvPr>
        </p:nvSpPr>
        <p:spPr>
          <a:xfrm rot="0">
            <a:off x="457200" y="1828800"/>
            <a:ext cx="4038600" cy="4302125"/>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r>
              <a:rPr altLang="en-US" lang="en-US"/>
              <a:t>Visual Acuity</a:t>
            </a:r>
          </a:p>
          <a:p>
            <a:pPr eaLnBrk="1" hangingPunct="1" latinLnBrk="1" lvl="0"/>
            <a:endParaRPr altLang="en-US" lang="en-US"/>
          </a:p>
        </p:txBody>
      </p:sp>
      <p:pic>
        <p:nvPicPr>
          <p:cNvPr id="2097164" name="" descr="refractive%20errors3"/>
          <p:cNvPicPr>
            <a:picLocks/>
          </p:cNvPicPr>
          <p:nvPr>
            <p:ph sz="half" idx="2"/>
          </p:nvPr>
        </p:nvPicPr>
        <p:blipFill>
          <a:blip xmlns:r="http://schemas.openxmlformats.org/officeDocument/2006/relationships" r:embed="rId1">
            <a:lum bright="-18000" contrast="12000"/>
          </a:blip>
          <a:srcRect l="0" t="0" r="0" b="0"/>
          <a:stretch>
            <a:fillRect/>
          </a:stretch>
        </p:blipFill>
        <p:spPr>
          <a:xfrm rot="0">
            <a:off x="990600" y="2257425"/>
            <a:ext cx="7848600" cy="4513262"/>
          </a:xfrm>
          <a:prstGeom prst="rect"/>
          <a:noFill/>
          <a:ln>
            <a:noFill/>
          </a:ln>
        </p:spPr>
      </p:pic>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68" name=""/>
        <p:cNvGrpSpPr/>
        <p:nvPr/>
      </p:nvGrpSpPr>
      <p:grpSpPr>
        <a:xfrm rot="0">
          <a:off x="0" y="0"/>
          <a:ext cx="0" cy="0"/>
          <a:chOff x="0" y="0"/>
          <a:chExt cx="0" cy="0"/>
        </a:xfrm>
      </p:grpSpPr>
      <p:pic>
        <p:nvPicPr>
          <p:cNvPr id="2097165" name="" descr="s01"/>
          <p:cNvPicPr>
            <a:picLocks/>
          </p:cNvPicPr>
          <p:nvPr/>
        </p:nvPicPr>
        <p:blipFill>
          <a:blip xmlns:r="http://schemas.openxmlformats.org/officeDocument/2006/relationships" r:embed="rId1"/>
          <a:srcRect l="0" t="0" r="0" b="0"/>
          <a:stretch>
            <a:fillRect/>
          </a:stretch>
        </p:blipFill>
        <p:spPr>
          <a:xfrm rot="0">
            <a:off x="4114800" y="2135187"/>
            <a:ext cx="4876800" cy="3122612"/>
          </a:xfrm>
          <a:prstGeom prst="rect"/>
          <a:noFill/>
          <a:ln>
            <a:noFill/>
          </a:ln>
        </p:spPr>
      </p:pic>
      <p:sp>
        <p:nvSpPr>
          <p:cNvPr id="1048632" name=""/>
          <p:cNvSpPr/>
          <p:nvPr>
            <p:ph type="title" sz="full" idx="0"/>
          </p:nvPr>
        </p:nvSpPr>
        <p:spPr>
          <a:xfrm rot="0">
            <a:off x="838200" y="304800"/>
            <a:ext cx="7158037" cy="1412875"/>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t>The Pin Hole Test</a:t>
            </a:r>
          </a:p>
        </p:txBody>
      </p:sp>
      <p:sp>
        <p:nvSpPr>
          <p:cNvPr id="1048633" name=""/>
          <p:cNvSpPr/>
          <p:nvPr>
            <p:ph type="body" sz="half" idx="1"/>
          </p:nvPr>
        </p:nvSpPr>
        <p:spPr>
          <a:xfrm rot="0">
            <a:off x="228600" y="1828800"/>
            <a:ext cx="4114800" cy="4876800"/>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indent="-447675" latinLnBrk="1" lvl="0" marL="447675">
              <a:lnSpc>
                <a:spcPct val="90000"/>
              </a:lnSpc>
            </a:pPr>
            <a:r>
              <a:rPr altLang="en-US" lang="en-US"/>
              <a:t>Testing Distance Vision with the Pin-Hole</a:t>
            </a:r>
          </a:p>
          <a:p>
            <a:pPr eaLnBrk="1" hangingPunct="1" indent="-447675" latinLnBrk="1" lvl="0" marL="447675">
              <a:lnSpc>
                <a:spcPct val="90000"/>
              </a:lnSpc>
            </a:pPr>
            <a:r>
              <a:rPr altLang="en-US" lang="en-US"/>
              <a:t>Pinhole - allows the passage of light which is perpendicular to the lens; does not need to be bent prior to being focused onto the retina </a:t>
            </a:r>
          </a:p>
          <a:p>
            <a:pPr eaLnBrk="1" hangingPunct="1" indent="-447675" latinLnBrk="1" lvl="0" marL="447675">
              <a:lnSpc>
                <a:spcPct val="90000"/>
              </a:lnSpc>
            </a:pPr>
            <a:endParaRPr altLang="en-US"/>
          </a:p>
        </p:txBody>
      </p:sp>
      <p:sp>
        <p:nvSpPr>
          <p:cNvPr id="1048634" name=""/>
          <p:cNvSpPr/>
          <p:nvPr>
            <p:ph type="body" sz="half" idx="2"/>
          </p:nvPr>
        </p:nvSpPr>
        <p:spPr>
          <a:xfrm rot="0">
            <a:off x="4495800" y="2133600"/>
            <a:ext cx="3754437" cy="4114800"/>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indent="-447675" latinLnBrk="1" lvl="0" marL="447675">
              <a:lnSpc>
                <a:spcPct val="90000"/>
              </a:lnSpc>
            </a:pPr>
            <a:endParaRPr altLang="en-US"/>
          </a:p>
        </p:txBody>
      </p:sp>
      <p:pic>
        <p:nvPicPr>
          <p:cNvPr id="2097166" name="" descr="msotw9_temp0"/>
          <p:cNvPicPr>
            <a:picLocks/>
          </p:cNvPicPr>
          <p:nvPr/>
        </p:nvPicPr>
        <p:blipFill>
          <a:blip xmlns:r="http://schemas.openxmlformats.org/officeDocument/2006/relationships" r:embed="rId2">
            <a:lum bright="-30000" contrast="36000"/>
          </a:blip>
          <a:srcRect l="6563" t="0" r="4376" b="0"/>
          <a:stretch>
            <a:fillRect/>
          </a:stretch>
        </p:blipFill>
        <p:spPr>
          <a:xfrm rot="0">
            <a:off x="7543800" y="130175"/>
            <a:ext cx="1447800" cy="1546225"/>
          </a:xfrm>
          <a:prstGeom prst="rect"/>
          <a:noFill/>
          <a:ln>
            <a:noFill/>
          </a:ln>
        </p:spPr>
      </p:pic>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71" name=""/>
        <p:cNvGrpSpPr/>
        <p:nvPr/>
      </p:nvGrpSpPr>
      <p:grpSpPr>
        <a:xfrm rot="0">
          <a:off x="0" y="0"/>
          <a:ext cx="0" cy="0"/>
          <a:chOff x="0" y="0"/>
          <a:chExt cx="0" cy="0"/>
        </a:xfrm>
      </p:grpSpPr>
      <p:sp>
        <p:nvSpPr>
          <p:cNvPr id="1048638"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endParaRPr altLang="en-US"/>
          </a:p>
        </p:txBody>
      </p:sp>
      <p:graphicFrame>
        <p:nvGraphicFramePr>
          <p:cNvPr id="4194304" name=""/>
          <p:cNvGraphicFramePr>
            <a:graphicFrameLocks/>
          </p:cNvGraphicFramePr>
          <p:nvPr/>
        </p:nvGraphicFramePr>
        <p:xfrm rot="0">
          <a:off x="457200" y="533400"/>
          <a:ext cx="8382000" cy="6292850"/>
        </p:xfrm>
        <a:graphic>
          <a:graphicData uri="http://schemas.openxmlformats.org/drawingml/2006/table">
            <a:tbl>
              <a:tblPr/>
              <a:tblGrid>
                <a:gridCol w="1781175"/>
                <a:gridCol w="1724025"/>
                <a:gridCol w="1828800"/>
                <a:gridCol w="1524000"/>
                <a:gridCol w="1524000"/>
              </a:tblGrid>
              <a:tr h="806450">
                <a:tc gridSpan="2">
                  <a:txBody>
                    <a:bodyPr/>
                    <a:p>
                      <a:pPr algn="ctr" eaLnBrk="1" hangingPunct="1" latinLnBrk="1" lvl="0">
                        <a:buClr>
                          <a:schemeClr val="dk2"/>
                        </a:buClr>
                        <a:buSzPct val="70000"/>
                        <a:buFont typeface="Wingdings" pitchFamily="2" charset="2"/>
                        <a:buNone/>
                      </a:pPr>
                      <a:r>
                        <a:rPr altLang="en-US" b="1" sz="2000" lang="zh-CN" u="none">
                          <a:solidFill>
                            <a:schemeClr val="dk1"/>
                          </a:solidFill>
                          <a:latin typeface="Tahoma" pitchFamily="34" charset="0"/>
                          <a:ea typeface="Times New Roman" pitchFamily="18" charset="0"/>
                        </a:rPr>
                        <a:t>Snellen Notation</a:t>
                      </a:r>
                    </a:p>
                    <a:p>
                      <a:pPr algn="ctr" eaLnBrk="1" hangingPunct="1" latinLnBrk="1" lvl="0">
                        <a:buClr>
                          <a:schemeClr val="dk2"/>
                        </a:buClr>
                        <a:buSzPct val="70000"/>
                        <a:buFont typeface="Wingdings" pitchFamily="2" charset="2"/>
                        <a:buNone/>
                      </a:pPr>
                      <a:r>
                        <a:rPr altLang="en-US" b="1" sz="1800" lang="zh-CN" u="none">
                          <a:solidFill>
                            <a:schemeClr val="dk1"/>
                          </a:solidFill>
                          <a:latin typeface="Tahoma" pitchFamily="34" charset="0"/>
                          <a:ea typeface="Times New Roman" pitchFamily="18" charset="0"/>
                        </a:rPr>
                        <a:t>Metric Imperial</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hMerge="1">
                  <a:txBody>
                    <a:bodyPr/>
                    <a:p>
                      <a:endParaRPr sz="2800"/>
                    </a:p>
                  </a:txBody>
                </a:tc>
                <a:tc>
                  <a:txBody>
                    <a:bodyPr/>
                    <a:p>
                      <a:pPr algn="ctr" eaLnBrk="1" hangingPunct="1" latinLnBrk="1" lvl="0">
                        <a:buClr>
                          <a:schemeClr val="dk2"/>
                        </a:buClr>
                        <a:buSzPct val="70000"/>
                        <a:buFont typeface="Wingdings" pitchFamily="2" charset="2"/>
                        <a:buNone/>
                      </a:pPr>
                      <a:r>
                        <a:rPr altLang="en-US" b="1" sz="2000" lang="zh-CN" u="none">
                          <a:solidFill>
                            <a:schemeClr val="dk1"/>
                          </a:solidFill>
                          <a:latin typeface="Tahoma" pitchFamily="34" charset="0"/>
                          <a:ea typeface="Times New Roman" pitchFamily="18" charset="0"/>
                        </a:rPr>
                        <a:t>MAR </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2000" lang="zh-CN" u="none">
                          <a:solidFill>
                            <a:schemeClr val="dk1"/>
                          </a:solidFill>
                          <a:latin typeface="Tahoma" pitchFamily="34" charset="0"/>
                          <a:ea typeface="Times New Roman" pitchFamily="18" charset="0"/>
                        </a:rPr>
                        <a:t>Log MAR</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2000" lang="zh-CN" u="none">
                          <a:solidFill>
                            <a:schemeClr val="dk1"/>
                          </a:solidFill>
                          <a:latin typeface="Tahoma" pitchFamily="34" charset="0"/>
                          <a:ea typeface="Times New Roman" pitchFamily="18" charset="0"/>
                        </a:rPr>
                        <a:t>Decimal</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2112">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6/60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20/200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10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1.0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0.10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0525">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6/48</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20/160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8.0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0.9</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0.13</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2112">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6/38</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20/125</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6.3</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0.8</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0.16</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2112">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6/30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20/100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5.0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0.7</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0.20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2112">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6/24</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20/80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4.0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0.6</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0.25</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2112">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6/19</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20/60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3.2</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0.5</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0.32</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2112">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6/15</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20/50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2.5</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0.4</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0.40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2112">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6/12</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20/40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0.3</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0.50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2112">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6/9.5</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20/30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1.6</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0.2</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0.63</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0525">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6/7.5</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20/25</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1.25</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0.1</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0.80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2112">
                <a:tc>
                  <a:txBody>
                    <a:bodyPr/>
                    <a:p>
                      <a:pPr algn="ctr" eaLnBrk="1" hangingPunct="1" latinLnBrk="1" lvl="0">
                        <a:buClr>
                          <a:schemeClr val="dk2"/>
                        </a:buClr>
                        <a:buSzPct val="70000"/>
                        <a:buFont typeface="Wingdings" pitchFamily="2" charset="2"/>
                        <a:buNone/>
                      </a:pPr>
                      <a:r>
                        <a:rPr altLang="en-US" b="1" sz="1600" lang="zh-CN" u="none">
                          <a:solidFill>
                            <a:srgbClr val="FF0000"/>
                          </a:solidFill>
                          <a:latin typeface="Tahoma" pitchFamily="34" charset="0"/>
                          <a:ea typeface="Times New Roman" pitchFamily="18" charset="0"/>
                        </a:rPr>
                        <a:t>6/6</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rgbClr val="FF0000"/>
                          </a:solidFill>
                          <a:latin typeface="Tahoma" pitchFamily="34" charset="0"/>
                          <a:ea typeface="Times New Roman" pitchFamily="18" charset="0"/>
                        </a:rPr>
                        <a:t>20/20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rgbClr val="FF0000"/>
                          </a:solidFill>
                          <a:latin typeface="Tahoma" pitchFamily="34" charset="0"/>
                          <a:ea typeface="Times New Roman" pitchFamily="18" charset="0"/>
                        </a:rPr>
                        <a:t>1.00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rgbClr val="FF0000"/>
                          </a:solidFill>
                          <a:latin typeface="Tahoma" pitchFamily="34" charset="0"/>
                          <a:ea typeface="Times New Roman" pitchFamily="18" charset="0"/>
                        </a:rPr>
                        <a:t>0.0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rgbClr val="FF0000"/>
                          </a:solidFill>
                          <a:latin typeface="Tahoma" pitchFamily="34" charset="0"/>
                          <a:ea typeface="Times New Roman" pitchFamily="18" charset="0"/>
                        </a:rPr>
                        <a:t>1.00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2112">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6/4.8</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20/16</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0.80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-0.1</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1.25</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2112">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6/3.8</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20/12.5</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0.63</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-0.2</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1.58</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r h="392112">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6/3.0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20/10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0.50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-0.3</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c>
                  <a:txBody>
                    <a:bodyPr/>
                    <a:p>
                      <a:pPr algn="ctr" eaLnBrk="1" hangingPunct="1" latinLnBrk="1" lvl="0">
                        <a:buClr>
                          <a:schemeClr val="dk2"/>
                        </a:buClr>
                        <a:buSzPct val="70000"/>
                        <a:buFont typeface="Wingdings" pitchFamily="2" charset="2"/>
                        <a:buNone/>
                      </a:pPr>
                      <a:r>
                        <a:rPr altLang="en-US" b="1" sz="1600" lang="zh-CN" u="none">
                          <a:solidFill>
                            <a:schemeClr val="dk1"/>
                          </a:solidFill>
                          <a:latin typeface="Tahoma" pitchFamily="34" charset="0"/>
                          <a:ea typeface="Times New Roman" pitchFamily="18" charset="0"/>
                        </a:rPr>
                        <a:t>2.00</a:t>
                      </a:r>
                    </a:p>
                  </a:txBody>
                  <a:tcPr marL="91440" marR="91440" marT="45720" marB="45720">
                    <a:lnL w="12700" cap="flat" cmpd="sng">
                      <a:solidFill>
                        <a:srgbClr val="000000">
                          <a:alpha val="100000"/>
                        </a:srgbClr>
                      </a:solidFill>
                      <a:prstDash val="solid"/>
                      <a:round/>
                    </a:lnL>
                    <a:lnR w="12700" cap="flat" cmpd="sng">
                      <a:solidFill>
                        <a:srgbClr val="000000">
                          <a:alpha val="100000"/>
                        </a:srgbClr>
                      </a:solidFill>
                      <a:prstDash val="solid"/>
                      <a:round/>
                    </a:lnR>
                    <a:lnT w="12700" cap="flat" cmpd="sng">
                      <a:solidFill>
                        <a:srgbClr val="000000">
                          <a:alpha val="100000"/>
                        </a:srgbClr>
                      </a:solidFill>
                      <a:prstDash val="solid"/>
                      <a:round/>
                    </a:lnT>
                    <a:lnB w="12700" cap="flat" cmpd="sng">
                      <a:solidFill>
                        <a:srgbClr val="000000">
                          <a:alpha val="100000"/>
                        </a:srgbClr>
                      </a:solidFill>
                      <a:prstDash val="solid"/>
                      <a:round/>
                    </a:lnB>
                    <a:noFill/>
                  </a:tcPr>
                </a:tc>
              </a:tr>
            </a:tbl>
          </a:graphicData>
        </a:graphic>
      </p:graphicFrame>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74" name=""/>
        <p:cNvGrpSpPr/>
        <p:nvPr/>
      </p:nvGrpSpPr>
      <p:grpSpPr>
        <a:xfrm rot="0">
          <a:off x="0" y="0"/>
          <a:ext cx="0" cy="0"/>
          <a:chOff x="0" y="0"/>
          <a:chExt cx="0" cy="0"/>
        </a:xfrm>
      </p:grpSpPr>
      <p:sp>
        <p:nvSpPr>
          <p:cNvPr id="1048737"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Near Vision Testing</a:t>
            </a:r>
          </a:p>
        </p:txBody>
      </p:sp>
      <p:pic>
        <p:nvPicPr>
          <p:cNvPr id="2097167" name="" descr="s01"/>
          <p:cNvPicPr>
            <a:picLocks/>
          </p:cNvPicPr>
          <p:nvPr>
            <p:ph sz="half" idx="2"/>
          </p:nvPr>
        </p:nvPicPr>
        <p:blipFill>
          <a:blip xmlns:r="http://schemas.openxmlformats.org/officeDocument/2006/relationships" r:embed="rId1"/>
          <a:srcRect l="0" t="0" r="0" b="0"/>
          <a:stretch>
            <a:fillRect/>
          </a:stretch>
        </p:blipFill>
        <p:spPr>
          <a:xfrm rot="0">
            <a:off x="3276600" y="2362200"/>
            <a:ext cx="5791200" cy="3708400"/>
          </a:xfrm>
          <a:prstGeom prst="rect"/>
          <a:noFill/>
          <a:ln>
            <a:noFill/>
          </a:ln>
        </p:spPr>
      </p:pic>
      <p:pic>
        <p:nvPicPr>
          <p:cNvPr id="2097168" name="" descr="optometrist"/>
          <p:cNvPicPr>
            <a:picLocks/>
          </p:cNvPicPr>
          <p:nvPr>
            <p:ph sz="full" idx="4294967295"/>
          </p:nvPr>
        </p:nvPicPr>
        <p:blipFill>
          <a:blip xmlns:r="http://schemas.openxmlformats.org/officeDocument/2006/relationships" r:embed="rId2"/>
          <a:srcRect l="0" t="0" r="0" b="0"/>
          <a:stretch>
            <a:fillRect/>
          </a:stretch>
        </p:blipFill>
        <p:spPr>
          <a:xfrm rot="0">
            <a:off x="0" y="1905000"/>
            <a:ext cx="3468687" cy="4302125"/>
          </a:xfrm>
          <a:prstGeom prst="rect"/>
          <a:noFill/>
          <a:ln>
            <a:noFill/>
          </a:ln>
        </p:spPr>
      </p:pic>
      <p:pic>
        <p:nvPicPr>
          <p:cNvPr id="2097169" name="" descr="msotw9_temp0"/>
          <p:cNvPicPr>
            <a:picLocks/>
          </p:cNvPicPr>
          <p:nvPr/>
        </p:nvPicPr>
        <p:blipFill>
          <a:blip xmlns:r="http://schemas.openxmlformats.org/officeDocument/2006/relationships" r:embed="rId3">
            <a:lum bright="-30000" contrast="36000"/>
          </a:blip>
          <a:srcRect l="6563" t="0" r="4376" b="0"/>
          <a:stretch>
            <a:fillRect/>
          </a:stretch>
        </p:blipFill>
        <p:spPr>
          <a:xfrm rot="0">
            <a:off x="7543800" y="130175"/>
            <a:ext cx="1447800" cy="1546225"/>
          </a:xfrm>
          <a:prstGeom prst="rect"/>
          <a:noFill/>
          <a:ln>
            <a:noFill/>
          </a:ln>
        </p:spPr>
      </p:pic>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75" name=""/>
        <p:cNvGrpSpPr/>
        <p:nvPr/>
      </p:nvGrpSpPr>
      <p:grpSpPr>
        <a:xfrm rot="0">
          <a:off x="0" y="0"/>
          <a:ext cx="0" cy="0"/>
          <a:chOff x="0" y="0"/>
          <a:chExt cx="0" cy="0"/>
        </a:xfrm>
      </p:grpSpPr>
      <p:pic>
        <p:nvPicPr>
          <p:cNvPr id="2097170" name="" descr="REFRACTION (OM842a.jpg)"/>
          <p:cNvPicPr>
            <a:picLocks/>
          </p:cNvPicPr>
          <p:nvPr>
            <p:ph sz="quarter" idx="3"/>
          </p:nvPr>
        </p:nvPicPr>
        <p:blipFill>
          <a:blip xmlns:r="http://schemas.openxmlformats.org/officeDocument/2006/relationships" r:embed="rId1">
            <a:lum bright="-24000" contrast="42000"/>
          </a:blip>
          <a:srcRect l="5240" t="37256" r="45216" b="29408"/>
          <a:stretch>
            <a:fillRect/>
          </a:stretch>
        </p:blipFill>
        <p:spPr>
          <a:xfrm rot="0">
            <a:off x="5334000" y="1892300"/>
            <a:ext cx="2971800" cy="2298700"/>
          </a:xfrm>
          <a:prstGeom prst="rect"/>
          <a:noFill/>
          <a:ln>
            <a:noFill/>
          </a:ln>
        </p:spPr>
      </p:pic>
      <p:sp>
        <p:nvSpPr>
          <p:cNvPr id="1048738"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Myopia</a:t>
            </a:r>
          </a:p>
        </p:txBody>
      </p:sp>
      <p:sp>
        <p:nvSpPr>
          <p:cNvPr id="1048739" name=""/>
          <p:cNvSpPr/>
          <p:nvPr>
            <p:ph type="body" sz="half" idx="1"/>
          </p:nvPr>
        </p:nvSpPr>
        <p:spPr>
          <a:xfrm rot="0">
            <a:off x="304800" y="1828800"/>
            <a:ext cx="4495800" cy="4724400"/>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r>
              <a:rPr altLang="en-US" sz="3200" lang="en-US">
                <a:latin typeface="Tahoma" pitchFamily="34" charset="0"/>
              </a:rPr>
              <a:t>Discrepancy between the RP and the axial length – parallel rays converge at a focal point anterior to the retina</a:t>
            </a:r>
          </a:p>
        </p:txBody>
      </p:sp>
      <p:pic>
        <p:nvPicPr>
          <p:cNvPr id="2097171" name="" descr="myopia diagram"/>
          <p:cNvPicPr>
            <a:picLocks/>
          </p:cNvPicPr>
          <p:nvPr>
            <p:ph sz="quarter" idx="2"/>
          </p:nvPr>
        </p:nvPicPr>
        <p:blipFill>
          <a:blip xmlns:r="http://schemas.openxmlformats.org/officeDocument/2006/relationships" r:embed="rId2"/>
          <a:srcRect l="0" t="0" r="0" b="0"/>
          <a:stretch>
            <a:fillRect/>
          </a:stretch>
        </p:blipFill>
        <p:spPr>
          <a:xfrm rot="0">
            <a:off x="4495800" y="4143375"/>
            <a:ext cx="3962400" cy="2714625"/>
          </a:xfrm>
          <a:prstGeom prst="rect"/>
          <a:noFill/>
          <a:ln>
            <a:noFill/>
          </a:ln>
        </p:spPr>
      </p:pic>
      <p:pic>
        <p:nvPicPr>
          <p:cNvPr id="2097172" name="" descr="msotw9_temp0"/>
          <p:cNvPicPr>
            <a:picLocks/>
          </p:cNvPicPr>
          <p:nvPr/>
        </p:nvPicPr>
        <p:blipFill>
          <a:blip xmlns:r="http://schemas.openxmlformats.org/officeDocument/2006/relationships" r:embed="rId3">
            <a:lum bright="-30000" contrast="36000"/>
          </a:blip>
          <a:srcRect l="6563" t="0" r="4376" b="0"/>
          <a:stretch>
            <a:fillRect/>
          </a:stretch>
        </p:blipFill>
        <p:spPr>
          <a:xfrm rot="0">
            <a:off x="7543800" y="130175"/>
            <a:ext cx="1447800" cy="1546225"/>
          </a:xfrm>
          <a:prstGeom prst="rect"/>
          <a:noFill/>
          <a:ln>
            <a:noFill/>
          </a:ln>
        </p:spPr>
      </p:pic>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77" name=""/>
        <p:cNvGrpSpPr/>
        <p:nvPr/>
      </p:nvGrpSpPr>
      <p:grpSpPr>
        <a:xfrm rot="0">
          <a:off x="0" y="0"/>
          <a:ext cx="0" cy="0"/>
          <a:chOff x="0" y="0"/>
          <a:chExt cx="0" cy="0"/>
        </a:xfrm>
      </p:grpSpPr>
      <p:sp>
        <p:nvSpPr>
          <p:cNvPr id="1048744"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Myopia………..</a:t>
            </a:r>
          </a:p>
        </p:txBody>
      </p:sp>
      <p:sp>
        <p:nvSpPr>
          <p:cNvPr id="1048745" name=""/>
          <p:cNvSpPr/>
          <p:nvPr>
            <p:ph type="body" sz="full" idx="1"/>
          </p:nvPr>
        </p:nvSpPr>
        <p:spPr>
          <a:xfrm rot="0">
            <a:off x="457200" y="1828800"/>
            <a:ext cx="8229600" cy="4302125"/>
          </a:xfrm>
          <a:prstGeom prst="rect"/>
          <a:noFill/>
          <a:ln>
            <a:noFill/>
          </a:ln>
        </p:spPr>
        <p:txBody>
          <a:bodyPr anchor="t" bIns="45720" lIns="91440" rIns="91440" tIns="45720"/>
          <a:lstStyle>
            <a:lvl1pPr algn="l" fontAlgn="base" indent="-469900" latinLnBrk="1" marL="469900" rtl="0">
              <a:lnSpc>
                <a:spcPct val="100000"/>
              </a:lnSpc>
              <a:spcBef>
                <a:spcPct val="20000"/>
              </a:spcBef>
              <a:spcAft>
                <a:spcPct val="0"/>
              </a:spcAft>
              <a:buClr>
                <a:schemeClr val="dk2"/>
              </a:buClr>
              <a:buSzPct val="70000"/>
              <a:buFont typeface="Wingdings" pitchFamily="2" charset="2"/>
              <a:buChar char="o"/>
              <a:defRPr baseline="0" b="0" sz="3200" i="0" u="none">
                <a:solidFill>
                  <a:schemeClr val="dk1"/>
                </a:solidFill>
                <a:latin typeface="Times New Roman" pitchFamily="18" charset="0"/>
                <a:ea typeface="MS PGothic" pitchFamily="34" charset="-128"/>
                <a:sym typeface="Times New Roman" pitchFamily="18" charset="0"/>
              </a:defRPr>
            </a:lvl1pPr>
            <a:lvl2pPr algn="l" fontAlgn="base" indent="-436563" latinLnBrk="1" marL="908050" rtl="0">
              <a:lnSpc>
                <a:spcPct val="100000"/>
              </a:lnSpc>
              <a:spcBef>
                <a:spcPct val="20000"/>
              </a:spcBef>
              <a:spcAft>
                <a:spcPct val="0"/>
              </a:spcAft>
              <a:buClr>
                <a:schemeClr val="accent2"/>
              </a:buClr>
              <a:buSzPct val="75000"/>
              <a:buFont typeface="Wingdings" pitchFamily="2" charset="2"/>
              <a:buChar char="n"/>
              <a:defRPr baseline="0" b="0" sz="2800" i="0" u="none">
                <a:solidFill>
                  <a:schemeClr val="dk1"/>
                </a:solidFill>
                <a:latin typeface="Times New Roman" pitchFamily="18" charset="0"/>
                <a:ea typeface="MS PGothic" pitchFamily="34" charset="-128"/>
                <a:sym typeface="Times New Roman" pitchFamily="18" charset="0"/>
              </a:defRPr>
            </a:lvl2pPr>
            <a:lvl3pPr algn="l" fontAlgn="base" indent="-468313" latinLnBrk="1" marL="1377950" rtl="0">
              <a:lnSpc>
                <a:spcPct val="100000"/>
              </a:lnSpc>
              <a:spcBef>
                <a:spcPct val="20000"/>
              </a:spcBef>
              <a:spcAft>
                <a:spcPct val="0"/>
              </a:spcAft>
              <a:buClr>
                <a:schemeClr val="dk2"/>
              </a:buClr>
              <a:buSzPct val="65000"/>
              <a:buFont typeface="Wingdings" pitchFamily="2" charset="2"/>
              <a:buChar char="o"/>
              <a:defRPr baseline="0" b="0" sz="2400" i="0" u="none">
                <a:solidFill>
                  <a:schemeClr val="dk1"/>
                </a:solidFill>
                <a:latin typeface="Times New Roman" pitchFamily="18" charset="0"/>
                <a:ea typeface="MS PGothic" pitchFamily="34" charset="-128"/>
                <a:sym typeface="Times New Roman" pitchFamily="18" charset="0"/>
              </a:defRPr>
            </a:lvl3pPr>
            <a:lvl4pPr algn="l" fontAlgn="base" indent="-438150" latinLnBrk="1" marL="1827212" rtl="0">
              <a:lnSpc>
                <a:spcPct val="100000"/>
              </a:lnSpc>
              <a:spcBef>
                <a:spcPct val="20000"/>
              </a:spcBef>
              <a:spcAft>
                <a:spcPct val="0"/>
              </a:spcAft>
              <a:buClr>
                <a:schemeClr val="accent2"/>
              </a:buClr>
              <a:buSzPct val="75000"/>
              <a:buFont typeface="Wingdings" pitchFamily="2" charset="2"/>
              <a:buChar char="n"/>
              <a:defRPr baseline="0" b="0" sz="2000" i="0" u="none">
                <a:solidFill>
                  <a:schemeClr val="dk1"/>
                </a:solidFill>
                <a:latin typeface="Times New Roman" pitchFamily="18" charset="0"/>
                <a:ea typeface="MS PGothic" pitchFamily="34" charset="-128"/>
                <a:sym typeface="Times New Roman" pitchFamily="18" charset="0"/>
              </a:defRPr>
            </a:lvl4pPr>
            <a:lvl5pPr algn="l" fontAlgn="base" indent="-468312" latinLnBrk="1" marL="2297112" rtl="0">
              <a:lnSpc>
                <a:spcPct val="100000"/>
              </a:lnSpc>
              <a:spcBef>
                <a:spcPct val="20000"/>
              </a:spcBef>
              <a:spcAft>
                <a:spcPct val="0"/>
              </a:spcAft>
              <a:buClr>
                <a:schemeClr val="accent1"/>
              </a:buClr>
              <a:buSzPct val="50000"/>
              <a:buFont typeface="Wingdings" pitchFamily="2" charset="2"/>
              <a:buChar char="o"/>
              <a:defRPr baseline="0" b="0" sz="2000" i="0" u="none">
                <a:solidFill>
                  <a:schemeClr val="dk1"/>
                </a:solidFill>
                <a:latin typeface="Times New Roman" pitchFamily="18" charset="0"/>
                <a:ea typeface="MS PGothic" pitchFamily="34" charset="-128"/>
                <a:sym typeface="Times New Roman" pitchFamily="18" charset="0"/>
              </a:defRPr>
            </a:lvl5pPr>
          </a:lstStyle>
          <a:p>
            <a:pPr eaLnBrk="1" hangingPunct="1" latinLnBrk="1" lvl="0"/>
            <a:r>
              <a:rPr altLang="en-US" lang="en-US">
                <a:latin typeface="Tahoma" pitchFamily="34" charset="0"/>
              </a:rPr>
              <a:t>Epidemiology</a:t>
            </a:r>
          </a:p>
          <a:p>
            <a:pPr eaLnBrk="1" hangingPunct="1" latinLnBrk="1" lvl="1"/>
            <a:r>
              <a:rPr altLang="en-US" lang="en-US">
                <a:latin typeface="Tahoma" pitchFamily="34" charset="0"/>
              </a:rPr>
              <a:t>Generally: 25% of persons between 20 – 30 yrs (-1.0D)</a:t>
            </a:r>
          </a:p>
          <a:p>
            <a:pPr eaLnBrk="1" hangingPunct="1" latinLnBrk="1" lvl="1"/>
            <a:r>
              <a:rPr altLang="en-US" lang="en-US">
                <a:latin typeface="Tahoma" pitchFamily="34" charset="0"/>
              </a:rPr>
              <a:t>Africa: </a:t>
            </a:r>
          </a:p>
          <a:p>
            <a:pPr eaLnBrk="1" hangingPunct="1" latinLnBrk="1" lvl="2"/>
            <a:r>
              <a:rPr altLang="en-US" lang="en-US">
                <a:latin typeface="Tahoma" pitchFamily="34" charset="0"/>
              </a:rPr>
              <a:t>Nairobi (Kenya)  - 10% 13-15yrs</a:t>
            </a:r>
          </a:p>
          <a:p>
            <a:pPr eaLnBrk="1" hangingPunct="1" latinLnBrk="1" lvl="2"/>
            <a:r>
              <a:rPr altLang="en-US" lang="en-US">
                <a:latin typeface="Tahoma" pitchFamily="34" charset="0"/>
              </a:rPr>
              <a:t>Makueni (Kenya) – 2%  12-15 yrs</a:t>
            </a:r>
          </a:p>
          <a:p>
            <a:pPr eaLnBrk="1" hangingPunct="1" latinLnBrk="1" lvl="1"/>
            <a:endParaRPr altLang="en-US">
              <a:latin typeface="Tahoma" pitchFamily="34" charset="0"/>
            </a:endParaRPr>
          </a:p>
        </p:txBody>
      </p:sp>
      <p:pic>
        <p:nvPicPr>
          <p:cNvPr id="2097173" name="" descr="myopia diagram"/>
          <p:cNvPicPr>
            <a:picLocks/>
          </p:cNvPicPr>
          <p:nvPr>
            <p:ph sz="half" idx="4294967295"/>
          </p:nvPr>
        </p:nvPicPr>
        <p:blipFill>
          <a:blip xmlns:r="http://schemas.openxmlformats.org/officeDocument/2006/relationships" r:embed="rId1"/>
          <a:srcRect l="0" t="0" r="0" b="6569"/>
          <a:stretch>
            <a:fillRect/>
          </a:stretch>
        </p:blipFill>
        <p:spPr>
          <a:xfrm rot="0">
            <a:off x="6172200" y="0"/>
            <a:ext cx="2667000" cy="1706562"/>
          </a:xfrm>
          <a:prstGeom prst="rect"/>
          <a:noFill/>
          <a:ln>
            <a:noFill/>
          </a:ln>
        </p:spPr>
      </p:pic>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78" name=""/>
        <p:cNvGrpSpPr/>
        <p:nvPr/>
      </p:nvGrpSpPr>
      <p:grpSpPr>
        <a:xfrm rot="0">
          <a:off x="0" y="0"/>
          <a:ext cx="0" cy="0"/>
          <a:chOff x="0" y="0"/>
          <a:chExt cx="0" cy="0"/>
        </a:xfrm>
      </p:grpSpPr>
      <p:pic>
        <p:nvPicPr>
          <p:cNvPr id="2097174" name="" descr="myopia diagram"/>
          <p:cNvPicPr>
            <a:picLocks/>
          </p:cNvPicPr>
          <p:nvPr/>
        </p:nvPicPr>
        <p:blipFill>
          <a:blip xmlns:r="http://schemas.openxmlformats.org/officeDocument/2006/relationships" r:embed="rId1"/>
          <a:srcRect l="0" t="0" r="0" b="6569"/>
          <a:stretch>
            <a:fillRect/>
          </a:stretch>
        </p:blipFill>
        <p:spPr>
          <a:xfrm rot="0">
            <a:off x="6096000" y="381000"/>
            <a:ext cx="2667000" cy="1706562"/>
          </a:xfrm>
          <a:prstGeom prst="rect"/>
          <a:noFill/>
          <a:ln>
            <a:noFill/>
          </a:ln>
        </p:spPr>
      </p:pic>
      <p:sp>
        <p:nvSpPr>
          <p:cNvPr id="1048746"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Myopia…………</a:t>
            </a:r>
          </a:p>
        </p:txBody>
      </p:sp>
      <p:sp>
        <p:nvSpPr>
          <p:cNvPr id="1048747" name=""/>
          <p:cNvSpPr/>
          <p:nvPr>
            <p:ph type="body" sz="half" idx="1"/>
          </p:nvPr>
        </p:nvSpPr>
        <p:spPr>
          <a:xfrm rot="0">
            <a:off x="152400" y="1828800"/>
            <a:ext cx="4495800" cy="4038600"/>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lnSpc>
                <a:spcPct val="90000"/>
              </a:lnSpc>
            </a:pPr>
            <a:r>
              <a:rPr altLang="en-US" lang="en-US">
                <a:latin typeface="Tahoma" pitchFamily="34" charset="0"/>
              </a:rPr>
              <a:t>Simple</a:t>
            </a:r>
          </a:p>
          <a:p>
            <a:pPr eaLnBrk="1" hangingPunct="1" latinLnBrk="1" lvl="1">
              <a:lnSpc>
                <a:spcPct val="110000"/>
              </a:lnSpc>
            </a:pPr>
            <a:r>
              <a:rPr altLang="en-US" lang="en-US">
                <a:latin typeface="Tahoma" pitchFamily="34" charset="0"/>
              </a:rPr>
              <a:t>Onset is 10 -12 years</a:t>
            </a:r>
          </a:p>
          <a:p>
            <a:pPr eaLnBrk="1" hangingPunct="1" latinLnBrk="1" lvl="1">
              <a:lnSpc>
                <a:spcPct val="110000"/>
              </a:lnSpc>
            </a:pPr>
            <a:r>
              <a:rPr altLang="en-US" lang="en-US">
                <a:latin typeface="Tahoma" pitchFamily="34" charset="0"/>
              </a:rPr>
              <a:t>Does not progress &gt; 20 years (may have benign progressive – stabilizes at 30 yrs)</a:t>
            </a:r>
          </a:p>
          <a:p>
            <a:pPr eaLnBrk="1" hangingPunct="1" latinLnBrk="1" lvl="1">
              <a:lnSpc>
                <a:spcPct val="110000"/>
              </a:lnSpc>
            </a:pPr>
            <a:r>
              <a:rPr altLang="en-US" lang="en-US">
                <a:latin typeface="Tahoma" pitchFamily="34" charset="0"/>
              </a:rPr>
              <a:t>Refraction rarely &gt; 6 Diopter</a:t>
            </a:r>
          </a:p>
          <a:p>
            <a:pPr eaLnBrk="1" hangingPunct="1" latinLnBrk="1" lvl="2">
              <a:lnSpc>
                <a:spcPct val="110000"/>
              </a:lnSpc>
            </a:pPr>
            <a:endParaRPr altLang="en-US" sz="2400">
              <a:latin typeface="Tahoma" pitchFamily="34" charset="0"/>
            </a:endParaRPr>
          </a:p>
        </p:txBody>
      </p:sp>
      <p:sp>
        <p:nvSpPr>
          <p:cNvPr id="1048748" name=""/>
          <p:cNvSpPr/>
          <p:nvPr>
            <p:ph type="body" sz="half" idx="2"/>
          </p:nvPr>
        </p:nvSpPr>
        <p:spPr>
          <a:xfrm rot="0">
            <a:off x="4419600" y="1828800"/>
            <a:ext cx="4724400" cy="4302125"/>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lnSpc>
                <a:spcPct val="90000"/>
              </a:lnSpc>
            </a:pPr>
            <a:r>
              <a:rPr altLang="en-US" lang="en-US">
                <a:latin typeface="Tahoma" pitchFamily="34" charset="0"/>
              </a:rPr>
              <a:t>Pathological</a:t>
            </a:r>
          </a:p>
          <a:p>
            <a:pPr eaLnBrk="1" hangingPunct="1" latinLnBrk="1" lvl="1">
              <a:lnSpc>
                <a:spcPct val="90000"/>
              </a:lnSpc>
            </a:pPr>
            <a:r>
              <a:rPr altLang="en-US" lang="en-US">
                <a:latin typeface="Tahoma" pitchFamily="34" charset="0"/>
              </a:rPr>
              <a:t>Largely hereditary</a:t>
            </a:r>
          </a:p>
          <a:p>
            <a:pPr eaLnBrk="1" hangingPunct="1" latinLnBrk="1" lvl="1">
              <a:lnSpc>
                <a:spcPct val="90000"/>
              </a:lnSpc>
            </a:pPr>
            <a:r>
              <a:rPr altLang="en-US" lang="en-US">
                <a:latin typeface="Tahoma" pitchFamily="34" charset="0"/>
              </a:rPr>
              <a:t>Varies in ethnic groups</a:t>
            </a:r>
          </a:p>
          <a:p>
            <a:pPr eaLnBrk="1" hangingPunct="1" latinLnBrk="1" lvl="1">
              <a:lnSpc>
                <a:spcPct val="90000"/>
              </a:lnSpc>
            </a:pPr>
            <a:r>
              <a:rPr altLang="en-US" lang="en-US">
                <a:latin typeface="Tahoma" pitchFamily="34" charset="0"/>
              </a:rPr>
              <a:t>Continuous progression</a:t>
            </a:r>
          </a:p>
          <a:p>
            <a:pPr eaLnBrk="1" hangingPunct="1" latinLnBrk="1" lvl="0">
              <a:lnSpc>
                <a:spcPct val="90000"/>
              </a:lnSpc>
            </a:pPr>
            <a:r>
              <a:rPr altLang="en-US" lang="en-US">
                <a:latin typeface="Tahoma" pitchFamily="34" charset="0"/>
              </a:rPr>
              <a:t>Special forms of Myopia:</a:t>
            </a:r>
          </a:p>
          <a:p>
            <a:pPr eaLnBrk="1" hangingPunct="1" latinLnBrk="1" lvl="1">
              <a:lnSpc>
                <a:spcPct val="90000"/>
              </a:lnSpc>
            </a:pPr>
            <a:r>
              <a:rPr altLang="en-US" lang="en-US">
                <a:latin typeface="Tahoma" pitchFamily="34" charset="0"/>
              </a:rPr>
              <a:t>Lens- </a:t>
            </a:r>
          </a:p>
          <a:p>
            <a:pPr eaLnBrk="1" hangingPunct="1" latinLnBrk="1" lvl="2">
              <a:lnSpc>
                <a:spcPct val="90000"/>
              </a:lnSpc>
            </a:pPr>
            <a:r>
              <a:rPr altLang="en-US" lang="en-US">
                <a:latin typeface="Tahoma" pitchFamily="34" charset="0"/>
              </a:rPr>
              <a:t>Nuclear sclerosis</a:t>
            </a:r>
          </a:p>
          <a:p>
            <a:pPr eaLnBrk="1" hangingPunct="1" latinLnBrk="1" lvl="2">
              <a:lnSpc>
                <a:spcPct val="90000"/>
              </a:lnSpc>
            </a:pPr>
            <a:r>
              <a:rPr altLang="en-US" lang="en-US">
                <a:latin typeface="Tahoma" pitchFamily="34" charset="0"/>
              </a:rPr>
              <a:t>Spherophekia</a:t>
            </a:r>
          </a:p>
          <a:p>
            <a:pPr eaLnBrk="1" hangingPunct="1" latinLnBrk="1" lvl="1">
              <a:lnSpc>
                <a:spcPct val="90000"/>
              </a:lnSpc>
            </a:pPr>
            <a:r>
              <a:rPr altLang="en-US" lang="en-US">
                <a:latin typeface="Tahoma" pitchFamily="34" charset="0"/>
              </a:rPr>
              <a:t>Cornea</a:t>
            </a:r>
          </a:p>
          <a:p>
            <a:pPr eaLnBrk="1" hangingPunct="1" latinLnBrk="1" lvl="2">
              <a:lnSpc>
                <a:spcPct val="90000"/>
              </a:lnSpc>
            </a:pPr>
            <a:r>
              <a:rPr altLang="en-US" lang="en-US">
                <a:latin typeface="Tahoma" pitchFamily="34" charset="0"/>
              </a:rPr>
              <a:t>Keratoconus</a:t>
            </a:r>
          </a:p>
          <a:p>
            <a:pPr eaLnBrk="1" hangingPunct="1" latinLnBrk="1" lvl="0">
              <a:lnSpc>
                <a:spcPct val="90000"/>
              </a:lnSpc>
            </a:pPr>
            <a:endParaRPr altLang="en-US" sz="2000">
              <a:latin typeface="Tahoma" pitchFamily="34" charset="0"/>
            </a:endParaRPr>
          </a:p>
          <a:p>
            <a:pPr eaLnBrk="1" hangingPunct="1" latinLnBrk="1" lvl="0">
              <a:lnSpc>
                <a:spcPct val="90000"/>
              </a:lnSpc>
            </a:pPr>
            <a:endParaRPr altLang="en-US" sz="2000">
              <a:latin typeface="Tahoma" pitchFamily="34" charset="0"/>
            </a:endParaRPr>
          </a:p>
        </p:txBody>
      </p:sp>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79" name=""/>
        <p:cNvGrpSpPr/>
        <p:nvPr/>
      </p:nvGrpSpPr>
      <p:grpSpPr>
        <a:xfrm rot="0">
          <a:off x="0" y="0"/>
          <a:ext cx="0" cy="0"/>
          <a:chOff x="0" y="0"/>
          <a:chExt cx="0" cy="0"/>
        </a:xfrm>
      </p:grpSpPr>
      <p:sp>
        <p:nvSpPr>
          <p:cNvPr id="1048749"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t>Myopia…………….</a:t>
            </a:r>
          </a:p>
        </p:txBody>
      </p:sp>
      <p:sp>
        <p:nvSpPr>
          <p:cNvPr id="1048750" name=""/>
          <p:cNvSpPr/>
          <p:nvPr>
            <p:ph type="body" sz="half" idx="1"/>
          </p:nvPr>
        </p:nvSpPr>
        <p:spPr>
          <a:xfrm rot="0">
            <a:off x="0" y="1905000"/>
            <a:ext cx="5029200" cy="4953000"/>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r>
              <a:rPr altLang="en-US" lang="en-US"/>
              <a:t>Symptoms </a:t>
            </a:r>
          </a:p>
          <a:p>
            <a:pPr eaLnBrk="1" hangingPunct="1" latinLnBrk="1" lvl="1"/>
            <a:r>
              <a:rPr altLang="en-US" lang="ja-JP"/>
              <a:t>Inability to see distant objects</a:t>
            </a:r>
          </a:p>
          <a:p>
            <a:pPr eaLnBrk="1" hangingPunct="1" latinLnBrk="1" lvl="1"/>
            <a:r>
              <a:rPr altLang="en-US" lang="ja-JP"/>
              <a:t>“</a:t>
            </a:r>
            <a:r>
              <a:rPr altLang="ja-JP" lang="en-US"/>
              <a:t>Squinting</a:t>
            </a:r>
            <a:r>
              <a:rPr altLang="en-US" lang="ja-JP"/>
              <a:t>”</a:t>
            </a:r>
            <a:r>
              <a:rPr altLang="ja-JP" lang="en-US"/>
              <a:t> to focus </a:t>
            </a:r>
          </a:p>
          <a:p>
            <a:pPr eaLnBrk="1" hangingPunct="1" latinLnBrk="1" lvl="1"/>
            <a:r>
              <a:rPr altLang="en-US" lang="en-US"/>
              <a:t> Can read -without glasses (older myopes)</a:t>
            </a:r>
          </a:p>
          <a:p>
            <a:pPr eaLnBrk="1" hangingPunct="1" latinLnBrk="1" lvl="1"/>
            <a:r>
              <a:rPr altLang="en-US" lang="en-US"/>
              <a:t> </a:t>
            </a:r>
            <a:r>
              <a:rPr altLang="en-US" lang="en-US"/>
              <a:t>Simulation of esotropoia (shift in axes of the eye) </a:t>
            </a:r>
          </a:p>
          <a:p>
            <a:pPr eaLnBrk="1" hangingPunct="1" latinLnBrk="1" lvl="1"/>
            <a:r>
              <a:rPr altLang="en-US" lang="en-US"/>
              <a:t>Floaters: Reduction in volume of vitreous, collapse, vitreous opacification, Increased risk of RD</a:t>
            </a:r>
          </a:p>
          <a:p>
            <a:pPr eaLnBrk="1" hangingPunct="1" latinLnBrk="1" lvl="1"/>
            <a:endParaRPr altLang="en-US" sz="2000"/>
          </a:p>
          <a:p>
            <a:pPr eaLnBrk="1" hangingPunct="1" latinLnBrk="1" lvl="1"/>
            <a:endParaRPr altLang="en-US" sz="2000"/>
          </a:p>
          <a:p>
            <a:pPr eaLnBrk="1" hangingPunct="1" latinLnBrk="1" lvl="1"/>
            <a:endParaRPr altLang="en-US" sz="2000"/>
          </a:p>
        </p:txBody>
      </p:sp>
      <p:pic>
        <p:nvPicPr>
          <p:cNvPr id="2097175" name="" descr="myopia diagram"/>
          <p:cNvPicPr>
            <a:picLocks/>
          </p:cNvPicPr>
          <p:nvPr>
            <p:ph sz="full" idx="4294967295"/>
          </p:nvPr>
        </p:nvPicPr>
        <p:blipFill>
          <a:blip xmlns:r="http://schemas.openxmlformats.org/officeDocument/2006/relationships" r:embed="rId1"/>
          <a:srcRect l="0" t="0" r="0" b="6569"/>
          <a:stretch>
            <a:fillRect/>
          </a:stretch>
        </p:blipFill>
        <p:spPr>
          <a:xfrm rot="0">
            <a:off x="6553200" y="0"/>
            <a:ext cx="2590800" cy="1773237"/>
          </a:xfrm>
          <a:prstGeom prst="rect"/>
          <a:noFill/>
          <a:ln>
            <a:noFill/>
          </a:ln>
        </p:spPr>
      </p:pic>
      <p:pic>
        <p:nvPicPr>
          <p:cNvPr id="2097176" name="" descr="refractive%20errors3"/>
          <p:cNvPicPr>
            <a:picLocks/>
          </p:cNvPicPr>
          <p:nvPr>
            <p:ph sz="half" idx="2"/>
          </p:nvPr>
        </p:nvPicPr>
        <p:blipFill>
          <a:blip xmlns:r="http://schemas.openxmlformats.org/officeDocument/2006/relationships" r:embed="rId2">
            <a:lum bright="-18000" contrast="12000"/>
          </a:blip>
          <a:srcRect l="0" t="0" r="0" b="0"/>
          <a:stretch>
            <a:fillRect/>
          </a:stretch>
        </p:blipFill>
        <p:spPr>
          <a:xfrm rot="0">
            <a:off x="4876800" y="2819400"/>
            <a:ext cx="4191000" cy="2409825"/>
          </a:xfrm>
          <a:prstGeom prst="rect"/>
          <a:noFill/>
          <a:ln>
            <a:noFill/>
          </a:ln>
        </p:spPr>
      </p:pic>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80" name=""/>
        <p:cNvGrpSpPr/>
        <p:nvPr/>
      </p:nvGrpSpPr>
      <p:grpSpPr>
        <a:xfrm rot="0">
          <a:off x="0" y="0"/>
          <a:ext cx="0" cy="0"/>
          <a:chOff x="0" y="0"/>
          <a:chExt cx="0" cy="0"/>
        </a:xfrm>
      </p:grpSpPr>
      <p:sp>
        <p:nvSpPr>
          <p:cNvPr id="1048751"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Myopia…………….</a:t>
            </a:r>
          </a:p>
        </p:txBody>
      </p:sp>
      <p:sp>
        <p:nvSpPr>
          <p:cNvPr id="1048752" name=""/>
          <p:cNvSpPr/>
          <p:nvPr>
            <p:ph type="body" sz="half" idx="1"/>
          </p:nvPr>
        </p:nvSpPr>
        <p:spPr>
          <a:xfrm rot="0">
            <a:off x="76200" y="1981200"/>
            <a:ext cx="6477000" cy="5562600"/>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lnSpc>
                <a:spcPct val="90000"/>
              </a:lnSpc>
            </a:pPr>
            <a:r>
              <a:rPr altLang="en-US" lang="en-US">
                <a:latin typeface="Tahoma" pitchFamily="34" charset="0"/>
              </a:rPr>
              <a:t>Signs</a:t>
            </a:r>
          </a:p>
          <a:p>
            <a:pPr eaLnBrk="1" hangingPunct="1" latinLnBrk="1" lvl="1">
              <a:lnSpc>
                <a:spcPct val="120000"/>
              </a:lnSpc>
            </a:pPr>
            <a:r>
              <a:rPr altLang="en-US" sz="2200" lang="en-US">
                <a:latin typeface="Tahoma" pitchFamily="34" charset="0"/>
              </a:rPr>
              <a:t>Thinning of sclera</a:t>
            </a:r>
          </a:p>
          <a:p>
            <a:pPr eaLnBrk="1" hangingPunct="1" latinLnBrk="1" lvl="1">
              <a:lnSpc>
                <a:spcPct val="120000"/>
              </a:lnSpc>
            </a:pPr>
            <a:r>
              <a:rPr altLang="en-US" sz="2200" lang="en-US">
                <a:latin typeface="Tahoma" pitchFamily="34" charset="0"/>
              </a:rPr>
              <a:t>Deep anterior chamber</a:t>
            </a:r>
          </a:p>
          <a:p>
            <a:pPr eaLnBrk="1" hangingPunct="1" latinLnBrk="1" lvl="1">
              <a:lnSpc>
                <a:spcPct val="120000"/>
              </a:lnSpc>
            </a:pPr>
            <a:r>
              <a:rPr altLang="en-US" sz="2200" lang="en-US">
                <a:latin typeface="Tahoma" pitchFamily="34" charset="0"/>
              </a:rPr>
              <a:t>Atrophy of the ciliary muscle</a:t>
            </a:r>
          </a:p>
          <a:p>
            <a:pPr eaLnBrk="1" hangingPunct="1" latinLnBrk="1" lvl="1">
              <a:lnSpc>
                <a:spcPct val="120000"/>
              </a:lnSpc>
            </a:pPr>
            <a:r>
              <a:rPr altLang="en-US" sz="2200" lang="en-US">
                <a:latin typeface="Tahoma" pitchFamily="34" charset="0"/>
              </a:rPr>
              <a:t>Chorioretinal atrophy around OD</a:t>
            </a:r>
          </a:p>
          <a:p>
            <a:pPr eaLnBrk="1" hangingPunct="1" latinLnBrk="1" lvl="1">
              <a:lnSpc>
                <a:spcPct val="120000"/>
              </a:lnSpc>
            </a:pPr>
            <a:r>
              <a:rPr altLang="en-US" sz="2200" lang="en-US">
                <a:latin typeface="Tahoma" pitchFamily="34" charset="0"/>
              </a:rPr>
              <a:t>Breaks in bruchs membrane</a:t>
            </a:r>
          </a:p>
          <a:p>
            <a:pPr eaLnBrk="1" hangingPunct="1" latinLnBrk="1" lvl="1">
              <a:lnSpc>
                <a:spcPct val="120000"/>
              </a:lnSpc>
            </a:pPr>
            <a:r>
              <a:rPr altLang="en-US" sz="2200" lang="en-US">
                <a:latin typeface="Tahoma" pitchFamily="34" charset="0"/>
              </a:rPr>
              <a:t>Subretinal neo-vasculariztion – retinal oedema/bleeding (Fuchs black sport)</a:t>
            </a:r>
          </a:p>
          <a:p>
            <a:pPr eaLnBrk="1" hangingPunct="1" latinLnBrk="1" lvl="1">
              <a:lnSpc>
                <a:spcPct val="120000"/>
              </a:lnSpc>
            </a:pPr>
            <a:r>
              <a:rPr altLang="en-US" sz="2200" lang="en-US">
                <a:latin typeface="Tahoma" pitchFamily="34" charset="0"/>
              </a:rPr>
              <a:t>Glaucoma</a:t>
            </a:r>
          </a:p>
          <a:p>
            <a:pPr eaLnBrk="1" hangingPunct="1" latinLnBrk="1" lvl="1">
              <a:lnSpc>
                <a:spcPct val="120000"/>
              </a:lnSpc>
            </a:pPr>
            <a:r>
              <a:rPr altLang="en-US" sz="2200" lang="en-US">
                <a:latin typeface="Tahoma" pitchFamily="34" charset="0"/>
              </a:rPr>
              <a:t>Optic nerve - oblique</a:t>
            </a:r>
          </a:p>
          <a:p>
            <a:pPr eaLnBrk="1" hangingPunct="1" latinLnBrk="1" lvl="0">
              <a:lnSpc>
                <a:spcPct val="90000"/>
              </a:lnSpc>
            </a:pPr>
            <a:endParaRPr altLang="en-US" sz="2000">
              <a:latin typeface="Tahoma" pitchFamily="34" charset="0"/>
            </a:endParaRPr>
          </a:p>
          <a:p>
            <a:pPr eaLnBrk="1" hangingPunct="1" latinLnBrk="1" lvl="0">
              <a:lnSpc>
                <a:spcPct val="90000"/>
              </a:lnSpc>
            </a:pPr>
            <a:endParaRPr altLang="en-US" sz="2000">
              <a:latin typeface="Tahoma" pitchFamily="34" charset="0"/>
            </a:endParaRPr>
          </a:p>
        </p:txBody>
      </p:sp>
      <p:sp>
        <p:nvSpPr>
          <p:cNvPr id="1048753" name=""/>
          <p:cNvSpPr/>
          <p:nvPr>
            <p:ph type="body" sz="half" idx="2"/>
          </p:nvPr>
        </p:nvSpPr>
        <p:spPr>
          <a:xfrm rot="0">
            <a:off x="5715000" y="1828800"/>
            <a:ext cx="3581400" cy="5029200"/>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lnSpc>
                <a:spcPct val="90000"/>
              </a:lnSpc>
            </a:pPr>
            <a:endParaRPr altLang="en-US" sz="2000"/>
          </a:p>
          <a:p>
            <a:pPr eaLnBrk="1" hangingPunct="1" latinLnBrk="1" lvl="0">
              <a:lnSpc>
                <a:spcPct val="90000"/>
              </a:lnSpc>
            </a:pPr>
            <a:endParaRPr altLang="en-US" sz="2000"/>
          </a:p>
          <a:p>
            <a:pPr eaLnBrk="1" hangingPunct="1" latinLnBrk="1" lvl="0">
              <a:lnSpc>
                <a:spcPct val="90000"/>
              </a:lnSpc>
            </a:pPr>
            <a:endParaRPr altLang="en-US" sz="2000"/>
          </a:p>
          <a:p>
            <a:pPr eaLnBrk="1" hangingPunct="1" latinLnBrk="1" lvl="0">
              <a:lnSpc>
                <a:spcPct val="90000"/>
              </a:lnSpc>
            </a:pPr>
            <a:endParaRPr altLang="en-US" sz="2000"/>
          </a:p>
          <a:p>
            <a:pPr eaLnBrk="1" hangingPunct="1" latinLnBrk="1" lvl="0">
              <a:lnSpc>
                <a:spcPct val="90000"/>
              </a:lnSpc>
            </a:pPr>
            <a:endParaRPr altLang="en-US" sz="2000"/>
          </a:p>
          <a:p>
            <a:pPr eaLnBrk="1" hangingPunct="1" latinLnBrk="1" lvl="0">
              <a:lnSpc>
                <a:spcPct val="90000"/>
              </a:lnSpc>
            </a:pPr>
            <a:endParaRPr altLang="en-US" sz="2000"/>
          </a:p>
          <a:p>
            <a:pPr eaLnBrk="1" hangingPunct="1" latinLnBrk="1" lvl="0">
              <a:lnSpc>
                <a:spcPct val="90000"/>
              </a:lnSpc>
              <a:buNone/>
            </a:pPr>
            <a:endParaRPr altLang="en-US" sz="2000"/>
          </a:p>
          <a:p>
            <a:pPr eaLnBrk="1" hangingPunct="1" latinLnBrk="1" lvl="0">
              <a:lnSpc>
                <a:spcPct val="90000"/>
              </a:lnSpc>
            </a:pPr>
            <a:endParaRPr altLang="en-US" sz="2000"/>
          </a:p>
          <a:p>
            <a:pPr eaLnBrk="1" hangingPunct="1" latinLnBrk="1" lvl="0">
              <a:lnSpc>
                <a:spcPct val="110000"/>
              </a:lnSpc>
            </a:pPr>
            <a:r>
              <a:rPr altLang="en-US" lang="en-US">
                <a:latin typeface="Tahoma" pitchFamily="34" charset="0"/>
              </a:rPr>
              <a:t>Diagnosis</a:t>
            </a:r>
          </a:p>
          <a:p>
            <a:pPr eaLnBrk="1" hangingPunct="1" latinLnBrk="1" lvl="1">
              <a:lnSpc>
                <a:spcPct val="110000"/>
              </a:lnSpc>
            </a:pPr>
            <a:r>
              <a:rPr altLang="en-US" lang="en-US">
                <a:latin typeface="Tahoma" pitchFamily="34" charset="0"/>
              </a:rPr>
              <a:t>Refraction</a:t>
            </a:r>
          </a:p>
          <a:p>
            <a:pPr eaLnBrk="1" hangingPunct="1" latinLnBrk="1" lvl="2">
              <a:lnSpc>
                <a:spcPct val="110000"/>
              </a:lnSpc>
            </a:pPr>
            <a:r>
              <a:rPr altLang="en-US" lang="en-US">
                <a:latin typeface="Tahoma" pitchFamily="34" charset="0"/>
              </a:rPr>
              <a:t>Objective (Cycloplegic)</a:t>
            </a:r>
          </a:p>
          <a:p>
            <a:pPr eaLnBrk="1" hangingPunct="1" latinLnBrk="1" lvl="2">
              <a:lnSpc>
                <a:spcPct val="110000"/>
              </a:lnSpc>
            </a:pPr>
            <a:r>
              <a:rPr altLang="en-US" lang="en-US">
                <a:latin typeface="Tahoma" pitchFamily="34" charset="0"/>
              </a:rPr>
              <a:t>Subjective</a:t>
            </a:r>
          </a:p>
        </p:txBody>
      </p:sp>
      <p:pic>
        <p:nvPicPr>
          <p:cNvPr id="2097177" name="" descr="myopia diagram"/>
          <p:cNvPicPr>
            <a:picLocks/>
          </p:cNvPicPr>
          <p:nvPr>
            <p:ph sz="half" idx="4294967295"/>
          </p:nvPr>
        </p:nvPicPr>
        <p:blipFill>
          <a:blip xmlns:r="http://schemas.openxmlformats.org/officeDocument/2006/relationships" r:embed="rId1"/>
          <a:srcRect l="0" t="0" r="0" b="6569"/>
          <a:stretch>
            <a:fillRect/>
          </a:stretch>
        </p:blipFill>
        <p:spPr>
          <a:xfrm rot="0">
            <a:off x="6705600" y="0"/>
            <a:ext cx="2438400" cy="1670050"/>
          </a:xfrm>
          <a:prstGeom prst="rect"/>
          <a:noFill/>
          <a:ln>
            <a:noFill/>
          </a:ln>
        </p:spPr>
      </p:pic>
      <p:pic>
        <p:nvPicPr>
          <p:cNvPr id="2097178" name="" descr="image004"/>
          <p:cNvPicPr>
            <a:picLocks/>
          </p:cNvPicPr>
          <p:nvPr>
            <p:ph sz="half" idx="4294967295"/>
          </p:nvPr>
        </p:nvPicPr>
        <p:blipFill>
          <a:blip xmlns:r="http://schemas.openxmlformats.org/officeDocument/2006/relationships" r:embed="rId2"/>
          <a:srcRect l="0" t="0" r="0" b="0"/>
          <a:stretch>
            <a:fillRect/>
          </a:stretch>
        </p:blipFill>
        <p:spPr>
          <a:xfrm rot="0">
            <a:off x="5410200" y="1905000"/>
            <a:ext cx="3505200" cy="2632075"/>
          </a:xfrm>
          <a:prstGeom prst="rect"/>
          <a:noFill/>
          <a:ln>
            <a:noFill/>
          </a:ln>
        </p:spPr>
      </p:pic>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81" name=""/>
        <p:cNvGrpSpPr/>
        <p:nvPr/>
      </p:nvGrpSpPr>
      <p:grpSpPr>
        <a:xfrm rot="0">
          <a:off x="0" y="0"/>
          <a:ext cx="0" cy="0"/>
          <a:chOff x="0" y="0"/>
          <a:chExt cx="0" cy="0"/>
        </a:xfrm>
      </p:grpSpPr>
      <p:pic>
        <p:nvPicPr>
          <p:cNvPr id="2097179" name="" descr="REFRACTION (OM842a.jpg)"/>
          <p:cNvPicPr>
            <a:picLocks/>
          </p:cNvPicPr>
          <p:nvPr/>
        </p:nvPicPr>
        <p:blipFill>
          <a:blip xmlns:r="http://schemas.openxmlformats.org/officeDocument/2006/relationships" r:embed="rId1">
            <a:lum contrast="24000"/>
          </a:blip>
          <a:srcRect l="0" t="69028" r="46378" b="3040"/>
          <a:stretch>
            <a:fillRect/>
          </a:stretch>
        </p:blipFill>
        <p:spPr>
          <a:xfrm rot="0">
            <a:off x="5715000" y="3581400"/>
            <a:ext cx="3276600" cy="2390775"/>
          </a:xfrm>
          <a:prstGeom prst="rect"/>
          <a:noFill/>
          <a:ln>
            <a:noFill/>
          </a:ln>
        </p:spPr>
      </p:pic>
      <p:pic>
        <p:nvPicPr>
          <p:cNvPr id="2097180" name="" descr="MMHE_20_226_01_eps"/>
          <p:cNvPicPr>
            <a:picLocks/>
          </p:cNvPicPr>
          <p:nvPr>
            <p:ph sz="quarter" idx="3"/>
          </p:nvPr>
        </p:nvPicPr>
        <p:blipFill>
          <a:blip xmlns:r="http://schemas.openxmlformats.org/officeDocument/2006/relationships" r:embed="rId2"/>
          <a:srcRect l="-999" t="28539" r="0" b="33670"/>
          <a:stretch>
            <a:fillRect/>
          </a:stretch>
        </p:blipFill>
        <p:spPr>
          <a:xfrm rot="0">
            <a:off x="5029200" y="990600"/>
            <a:ext cx="3886200" cy="2749550"/>
          </a:xfrm>
          <a:prstGeom prst="rect"/>
          <a:noFill/>
          <a:ln>
            <a:noFill/>
          </a:ln>
        </p:spPr>
      </p:pic>
      <p:sp>
        <p:nvSpPr>
          <p:cNvPr id="1048754"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Myopia………….</a:t>
            </a:r>
          </a:p>
        </p:txBody>
      </p:sp>
      <p:sp>
        <p:nvSpPr>
          <p:cNvPr id="1048755" name=""/>
          <p:cNvSpPr/>
          <p:nvPr>
            <p:ph type="body" sz="half" idx="1"/>
          </p:nvPr>
        </p:nvSpPr>
        <p:spPr>
          <a:xfrm rot="0">
            <a:off x="228600" y="1752600"/>
            <a:ext cx="4038600" cy="4302125"/>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buNone/>
            </a:pPr>
            <a:r>
              <a:rPr altLang="en-US" lang="en-US">
                <a:latin typeface="Tahoma" pitchFamily="34" charset="0"/>
              </a:rPr>
              <a:t>Treatment: </a:t>
            </a:r>
          </a:p>
          <a:p>
            <a:pPr eaLnBrk="1" hangingPunct="1" latinLnBrk="1" lvl="0"/>
            <a:r>
              <a:rPr altLang="en-US" lang="en-US">
                <a:latin typeface="Tahoma" pitchFamily="34" charset="0"/>
              </a:rPr>
              <a:t>Concave lenses</a:t>
            </a:r>
          </a:p>
          <a:p>
            <a:pPr eaLnBrk="1" hangingPunct="1" latinLnBrk="1" lvl="0"/>
            <a:r>
              <a:rPr altLang="en-US" lang="en-US">
                <a:latin typeface="Tahoma" pitchFamily="34" charset="0"/>
              </a:rPr>
              <a:t>Contact lenses</a:t>
            </a:r>
          </a:p>
          <a:p>
            <a:pPr eaLnBrk="1" hangingPunct="1" latinLnBrk="1" lvl="0"/>
            <a:r>
              <a:rPr altLang="en-US" lang="en-US">
                <a:latin typeface="Tahoma" pitchFamily="34" charset="0"/>
              </a:rPr>
              <a:t>Surgery</a:t>
            </a:r>
          </a:p>
          <a:p>
            <a:pPr eaLnBrk="1" hangingPunct="1" latinLnBrk="1" lvl="1"/>
            <a:r>
              <a:rPr altLang="en-US" lang="en-US">
                <a:latin typeface="Tahoma" pitchFamily="34" charset="0"/>
              </a:rPr>
              <a:t>Removal of lens</a:t>
            </a:r>
          </a:p>
          <a:p>
            <a:pPr eaLnBrk="1" hangingPunct="1" latinLnBrk="1" lvl="1"/>
            <a:r>
              <a:rPr altLang="en-US" lang="en-US">
                <a:latin typeface="Tahoma" pitchFamily="34" charset="0"/>
              </a:rPr>
              <a:t>LASIK</a:t>
            </a:r>
          </a:p>
          <a:p>
            <a:pPr eaLnBrk="1" hangingPunct="1" latinLnBrk="1" lvl="0"/>
            <a:endParaRPr altLang="en-US">
              <a:latin typeface="Tahoma" pitchFamily="34" charset="0"/>
            </a:endParaRPr>
          </a:p>
        </p:txBody>
      </p:sp>
      <p:pic>
        <p:nvPicPr>
          <p:cNvPr id="2097181" name="" descr="Contact lenses"/>
          <p:cNvPicPr>
            <a:picLocks/>
          </p:cNvPicPr>
          <p:nvPr>
            <p:ph sz="quarter" idx="2"/>
          </p:nvPr>
        </p:nvPicPr>
        <p:blipFill>
          <a:blip xmlns:r="http://schemas.openxmlformats.org/officeDocument/2006/relationships" r:embed="rId3"/>
          <a:srcRect l="-127" t="6656" r="3773" b="40514"/>
          <a:stretch>
            <a:fillRect/>
          </a:stretch>
        </p:blipFill>
        <p:spPr>
          <a:xfrm rot="0">
            <a:off x="1447800" y="4648200"/>
            <a:ext cx="4267200" cy="2060575"/>
          </a:xfrm>
          <a:prstGeom prst="rect"/>
          <a:noFill/>
          <a:ln>
            <a:noFill/>
          </a:ln>
        </p:spPr>
      </p:pic>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54" name=""/>
        <p:cNvGrpSpPr/>
        <p:nvPr/>
      </p:nvGrpSpPr>
      <p:grpSpPr>
        <a:xfrm rot="0">
          <a:off x="0" y="0"/>
          <a:ext cx="0" cy="0"/>
          <a:chOff x="0" y="0"/>
          <a:chExt cx="0" cy="0"/>
        </a:xfrm>
      </p:grpSpPr>
      <p:sp>
        <p:nvSpPr>
          <p:cNvPr id="1048602"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Objectives</a:t>
            </a:r>
          </a:p>
        </p:txBody>
      </p:sp>
      <p:sp>
        <p:nvSpPr>
          <p:cNvPr id="1048603" name=""/>
          <p:cNvSpPr/>
          <p:nvPr>
            <p:ph type="body" sz="full" idx="1"/>
          </p:nvPr>
        </p:nvSpPr>
        <p:spPr>
          <a:xfrm rot="0">
            <a:off x="685800" y="1752600"/>
            <a:ext cx="8458200" cy="4876800"/>
          </a:xfrm>
          <a:prstGeom prst="rect"/>
          <a:noFill/>
          <a:ln>
            <a:noFill/>
          </a:ln>
        </p:spPr>
        <p:txBody>
          <a:bodyPr anchor="t" bIns="45720" lIns="91440" rIns="91440" tIns="45720"/>
          <a:lstStyle>
            <a:lvl1pPr algn="l" fontAlgn="base" indent="-469900" latinLnBrk="1" marL="469900" rtl="0">
              <a:lnSpc>
                <a:spcPct val="100000"/>
              </a:lnSpc>
              <a:spcBef>
                <a:spcPct val="20000"/>
              </a:spcBef>
              <a:spcAft>
                <a:spcPct val="0"/>
              </a:spcAft>
              <a:buClr>
                <a:schemeClr val="dk2"/>
              </a:buClr>
              <a:buSzPct val="70000"/>
              <a:buFont typeface="Wingdings" pitchFamily="2" charset="2"/>
              <a:buChar char="o"/>
              <a:defRPr baseline="0" b="0" sz="3200" i="0" u="none">
                <a:solidFill>
                  <a:schemeClr val="dk1"/>
                </a:solidFill>
                <a:latin typeface="Times New Roman" pitchFamily="18" charset="0"/>
                <a:ea typeface="MS PGothic" pitchFamily="34" charset="-128"/>
                <a:sym typeface="Times New Roman" pitchFamily="18" charset="0"/>
              </a:defRPr>
            </a:lvl1pPr>
            <a:lvl2pPr algn="l" fontAlgn="base" indent="-436563" latinLnBrk="1" marL="908050" rtl="0">
              <a:lnSpc>
                <a:spcPct val="100000"/>
              </a:lnSpc>
              <a:spcBef>
                <a:spcPct val="20000"/>
              </a:spcBef>
              <a:spcAft>
                <a:spcPct val="0"/>
              </a:spcAft>
              <a:buClr>
                <a:schemeClr val="accent2"/>
              </a:buClr>
              <a:buSzPct val="75000"/>
              <a:buFont typeface="Wingdings" pitchFamily="2" charset="2"/>
              <a:buChar char="n"/>
              <a:defRPr baseline="0" b="0" sz="2800" i="0" u="none">
                <a:solidFill>
                  <a:schemeClr val="dk1"/>
                </a:solidFill>
                <a:latin typeface="Times New Roman" pitchFamily="18" charset="0"/>
                <a:ea typeface="MS PGothic" pitchFamily="34" charset="-128"/>
                <a:sym typeface="Times New Roman" pitchFamily="18" charset="0"/>
              </a:defRPr>
            </a:lvl2pPr>
            <a:lvl3pPr algn="l" fontAlgn="base" indent="-468313" latinLnBrk="1" marL="1377950" rtl="0">
              <a:lnSpc>
                <a:spcPct val="100000"/>
              </a:lnSpc>
              <a:spcBef>
                <a:spcPct val="20000"/>
              </a:spcBef>
              <a:spcAft>
                <a:spcPct val="0"/>
              </a:spcAft>
              <a:buClr>
                <a:schemeClr val="dk2"/>
              </a:buClr>
              <a:buSzPct val="65000"/>
              <a:buFont typeface="Wingdings" pitchFamily="2" charset="2"/>
              <a:buChar char="o"/>
              <a:defRPr baseline="0" b="0" sz="2400" i="0" u="none">
                <a:solidFill>
                  <a:schemeClr val="dk1"/>
                </a:solidFill>
                <a:latin typeface="Times New Roman" pitchFamily="18" charset="0"/>
                <a:ea typeface="MS PGothic" pitchFamily="34" charset="-128"/>
                <a:sym typeface="Times New Roman" pitchFamily="18" charset="0"/>
              </a:defRPr>
            </a:lvl3pPr>
            <a:lvl4pPr algn="l" fontAlgn="base" indent="-438150" latinLnBrk="1" marL="1827212" rtl="0">
              <a:lnSpc>
                <a:spcPct val="100000"/>
              </a:lnSpc>
              <a:spcBef>
                <a:spcPct val="20000"/>
              </a:spcBef>
              <a:spcAft>
                <a:spcPct val="0"/>
              </a:spcAft>
              <a:buClr>
                <a:schemeClr val="accent2"/>
              </a:buClr>
              <a:buSzPct val="75000"/>
              <a:buFont typeface="Wingdings" pitchFamily="2" charset="2"/>
              <a:buChar char="n"/>
              <a:defRPr baseline="0" b="0" sz="2000" i="0" u="none">
                <a:solidFill>
                  <a:schemeClr val="dk1"/>
                </a:solidFill>
                <a:latin typeface="Times New Roman" pitchFamily="18" charset="0"/>
                <a:ea typeface="MS PGothic" pitchFamily="34" charset="-128"/>
                <a:sym typeface="Times New Roman" pitchFamily="18" charset="0"/>
              </a:defRPr>
            </a:lvl4pPr>
            <a:lvl5pPr algn="l" fontAlgn="base" indent="-468312" latinLnBrk="1" marL="2297112" rtl="0">
              <a:lnSpc>
                <a:spcPct val="100000"/>
              </a:lnSpc>
              <a:spcBef>
                <a:spcPct val="20000"/>
              </a:spcBef>
              <a:spcAft>
                <a:spcPct val="0"/>
              </a:spcAft>
              <a:buClr>
                <a:schemeClr val="accent1"/>
              </a:buClr>
              <a:buSzPct val="50000"/>
              <a:buFont typeface="Wingdings" pitchFamily="2" charset="2"/>
              <a:buChar char="o"/>
              <a:defRPr baseline="0" b="0" sz="2000" i="0" u="none">
                <a:solidFill>
                  <a:schemeClr val="dk1"/>
                </a:solidFill>
                <a:latin typeface="Times New Roman" pitchFamily="18" charset="0"/>
                <a:ea typeface="MS PGothic" pitchFamily="34" charset="-128"/>
                <a:sym typeface="Times New Roman" pitchFamily="18" charset="0"/>
              </a:defRPr>
            </a:lvl5pPr>
          </a:lstStyle>
          <a:p>
            <a:pPr eaLnBrk="1" hangingPunct="1" latinLnBrk="1" lvl="0"/>
            <a:r>
              <a:rPr altLang="en-US" sz="2800" lang="zh-CN">
                <a:latin typeface="Arial" pitchFamily="34" charset="0"/>
                <a:ea typeface="Arial" pitchFamily="34" charset="0"/>
              </a:rPr>
              <a:t>Understand normal vision</a:t>
            </a:r>
          </a:p>
          <a:p>
            <a:pPr eaLnBrk="1" hangingPunct="1" latinLnBrk="1" lvl="0"/>
            <a:r>
              <a:rPr altLang="en-US" sz="2800" lang="zh-CN">
                <a:latin typeface="Arial" pitchFamily="34" charset="0"/>
                <a:ea typeface="Arial" pitchFamily="34" charset="0"/>
              </a:rPr>
              <a:t>Definitions</a:t>
            </a:r>
          </a:p>
          <a:p>
            <a:pPr eaLnBrk="1" hangingPunct="1" latinLnBrk="1" lvl="1"/>
            <a:r>
              <a:rPr altLang="en-US" sz="2400" lang="zh-CN">
                <a:latin typeface="Arial" pitchFamily="34" charset="0"/>
                <a:ea typeface="Arial" pitchFamily="34" charset="0"/>
              </a:rPr>
              <a:t>Myopia</a:t>
            </a:r>
          </a:p>
          <a:p>
            <a:pPr eaLnBrk="1" hangingPunct="1" latinLnBrk="1" lvl="1"/>
            <a:r>
              <a:rPr altLang="en-US" sz="2400" lang="zh-CN">
                <a:latin typeface="Arial" pitchFamily="34" charset="0"/>
                <a:ea typeface="Arial" pitchFamily="34" charset="0"/>
              </a:rPr>
              <a:t>Hyperopia</a:t>
            </a:r>
          </a:p>
          <a:p>
            <a:pPr eaLnBrk="1" hangingPunct="1" latinLnBrk="1" lvl="1"/>
            <a:r>
              <a:rPr altLang="en-US" sz="2400" lang="zh-CN">
                <a:latin typeface="Arial" pitchFamily="34" charset="0"/>
                <a:ea typeface="Arial" pitchFamily="34" charset="0"/>
              </a:rPr>
              <a:t>Astigmatism</a:t>
            </a:r>
          </a:p>
          <a:p>
            <a:pPr eaLnBrk="1" hangingPunct="1" latinLnBrk="1" lvl="1"/>
            <a:r>
              <a:rPr altLang="en-US" sz="2400" lang="zh-CN">
                <a:latin typeface="Arial" pitchFamily="34" charset="0"/>
                <a:ea typeface="Arial" pitchFamily="34" charset="0"/>
              </a:rPr>
              <a:t>Presbyopia</a:t>
            </a:r>
          </a:p>
          <a:p>
            <a:pPr eaLnBrk="1" hangingPunct="1" latinLnBrk="1" lvl="0"/>
            <a:r>
              <a:rPr altLang="en-US" sz="2800" lang="zh-CN">
                <a:latin typeface="Arial" pitchFamily="34" charset="0"/>
                <a:ea typeface="Arial" pitchFamily="34" charset="0"/>
              </a:rPr>
              <a:t>Detection</a:t>
            </a:r>
          </a:p>
          <a:p>
            <a:pPr eaLnBrk="1" hangingPunct="1" latinLnBrk="1" lvl="0"/>
            <a:r>
              <a:rPr altLang="en-US" sz="2800" lang="zh-CN">
                <a:latin typeface="Arial" pitchFamily="34" charset="0"/>
                <a:ea typeface="Arial" pitchFamily="34" charset="0"/>
              </a:rPr>
              <a:t>Treatment</a:t>
            </a:r>
          </a:p>
          <a:p>
            <a:pPr eaLnBrk="1" hangingPunct="1" latinLnBrk="1" lvl="1"/>
            <a:r>
              <a:rPr altLang="en-US" sz="2400" lang="zh-CN">
                <a:latin typeface="Arial" pitchFamily="34" charset="0"/>
                <a:ea typeface="Arial" pitchFamily="34" charset="0"/>
              </a:rPr>
              <a:t>Spectacle correction</a:t>
            </a:r>
          </a:p>
          <a:p>
            <a:pPr eaLnBrk="1" hangingPunct="1" latinLnBrk="1" lvl="1"/>
            <a:r>
              <a:rPr altLang="en-US" sz="2400" lang="zh-CN">
                <a:latin typeface="Arial" pitchFamily="34" charset="0"/>
                <a:ea typeface="Arial" pitchFamily="34" charset="0"/>
              </a:rPr>
              <a:t>Contact lenses</a:t>
            </a:r>
          </a:p>
          <a:p>
            <a:pPr eaLnBrk="1" hangingPunct="1" latinLnBrk="1" lvl="1"/>
            <a:r>
              <a:rPr altLang="en-US" sz="2400" lang="zh-CN">
                <a:latin typeface="Arial" pitchFamily="34" charset="0"/>
                <a:ea typeface="Arial" pitchFamily="34" charset="0"/>
              </a:rPr>
              <a:t>LASIK</a:t>
            </a:r>
          </a:p>
          <a:p>
            <a:pPr eaLnBrk="1" hangingPunct="1" latinLnBrk="1" lvl="1">
              <a:lnSpc>
                <a:spcPct val="80000"/>
              </a:lnSpc>
            </a:pPr>
            <a:endParaRPr altLang="en-US" sz="2400">
              <a:latin typeface="Tahoma" pitchFamily="34" charset="0"/>
            </a:endParaRPr>
          </a:p>
        </p:txBody>
      </p:sp>
      <p:pic>
        <p:nvPicPr>
          <p:cNvPr id="2097153" name="" descr="msotw9_temp0"/>
          <p:cNvPicPr>
            <a:picLocks/>
          </p:cNvPicPr>
          <p:nvPr/>
        </p:nvPicPr>
        <p:blipFill>
          <a:blip xmlns:r="http://schemas.openxmlformats.org/officeDocument/2006/relationships" r:embed="rId1">
            <a:lum bright="-30000" contrast="36000"/>
          </a:blip>
          <a:srcRect l="6563" t="0" r="4376" b="0"/>
          <a:stretch>
            <a:fillRect/>
          </a:stretch>
        </p:blipFill>
        <p:spPr>
          <a:xfrm rot="0">
            <a:off x="7543800" y="130175"/>
            <a:ext cx="1447800" cy="1546225"/>
          </a:xfrm>
          <a:prstGeom prst="rect"/>
          <a:noFill/>
          <a:ln>
            <a:noFill/>
          </a:ln>
        </p:spPr>
      </p:pic>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82" name=""/>
        <p:cNvGrpSpPr/>
        <p:nvPr/>
      </p:nvGrpSpPr>
      <p:grpSpPr>
        <a:xfrm rot="0">
          <a:off x="0" y="0"/>
          <a:ext cx="0" cy="0"/>
          <a:chOff x="0" y="0"/>
          <a:chExt cx="0" cy="0"/>
        </a:xfrm>
      </p:grpSpPr>
      <p:sp>
        <p:nvSpPr>
          <p:cNvPr id="1048756"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Hypermetropia………</a:t>
            </a:r>
          </a:p>
        </p:txBody>
      </p:sp>
      <p:sp>
        <p:nvSpPr>
          <p:cNvPr id="1048757" name=""/>
          <p:cNvSpPr/>
          <p:nvPr>
            <p:ph type="body" sz="half" idx="1"/>
          </p:nvPr>
        </p:nvSpPr>
        <p:spPr>
          <a:xfrm rot="0">
            <a:off x="457200" y="1828800"/>
            <a:ext cx="4038600" cy="4302125"/>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r>
              <a:rPr altLang="en-US" lang="en-US">
                <a:latin typeface="Tahoma" pitchFamily="34" charset="0"/>
              </a:rPr>
              <a:t>Definition</a:t>
            </a:r>
          </a:p>
          <a:p>
            <a:pPr eaLnBrk="1" hangingPunct="1" latinLnBrk="1" lvl="1"/>
            <a:r>
              <a:rPr altLang="en-US" lang="en-US">
                <a:latin typeface="Tahoma" pitchFamily="34" charset="0"/>
              </a:rPr>
              <a:t>Discrepancy between the refractive power and the axial length – parallel rays converge at a focal point posterior to the retina</a:t>
            </a:r>
          </a:p>
          <a:p>
            <a:pPr eaLnBrk="1" hangingPunct="1" latinLnBrk="1" lvl="1"/>
            <a:endParaRPr altLang="en-US" lang="en-US">
              <a:latin typeface="Tahoma" pitchFamily="34" charset="0"/>
            </a:endParaRPr>
          </a:p>
          <a:p>
            <a:pPr eaLnBrk="1" hangingPunct="1" latinLnBrk="1" lvl="1"/>
            <a:endParaRPr altLang="en-US" lang="en-US">
              <a:latin typeface="Tahoma" pitchFamily="34" charset="0"/>
            </a:endParaRPr>
          </a:p>
        </p:txBody>
      </p:sp>
      <p:pic>
        <p:nvPicPr>
          <p:cNvPr id="2097182" name="" descr="KallSpat17">
            <a:hlinkClick r:id="rId1"/>
          </p:cNvPr>
          <p:cNvPicPr>
            <a:picLocks/>
          </p:cNvPicPr>
          <p:nvPr>
            <p:ph sz="half" idx="4294967295"/>
          </p:nvPr>
        </p:nvPicPr>
        <p:blipFill>
          <a:blip xmlns:r="http://schemas.openxmlformats.org/officeDocument/2006/relationships" r:embed="rId2"/>
          <a:srcRect l="4167" t="48470" r="0" b="25128"/>
          <a:stretch>
            <a:fillRect/>
          </a:stretch>
        </p:blipFill>
        <p:spPr>
          <a:xfrm rot="0">
            <a:off x="0" y="5181600"/>
            <a:ext cx="5334000" cy="1676400"/>
          </a:xfrm>
          <a:prstGeom prst="rect"/>
          <a:noFill/>
          <a:ln>
            <a:noFill/>
          </a:ln>
        </p:spPr>
      </p:pic>
      <p:pic>
        <p:nvPicPr>
          <p:cNvPr id="2097183" name="" descr="hyperopia diagram"/>
          <p:cNvPicPr>
            <a:picLocks/>
          </p:cNvPicPr>
          <p:nvPr>
            <p:ph sz="quarter" idx="3"/>
          </p:nvPr>
        </p:nvPicPr>
        <p:blipFill>
          <a:blip xmlns:r="http://schemas.openxmlformats.org/officeDocument/2006/relationships" r:embed="rId3"/>
          <a:srcRect l="0" t="0" r="0" b="0"/>
          <a:stretch>
            <a:fillRect/>
          </a:stretch>
        </p:blipFill>
        <p:spPr>
          <a:xfrm rot="0">
            <a:off x="5334000" y="4343400"/>
            <a:ext cx="3581400" cy="2444750"/>
          </a:xfrm>
          <a:prstGeom prst="rect"/>
          <a:noFill/>
          <a:ln>
            <a:noFill/>
          </a:ln>
        </p:spPr>
      </p:pic>
      <p:pic>
        <p:nvPicPr>
          <p:cNvPr id="2097184" name="" descr="hyperopia diagram"/>
          <p:cNvPicPr>
            <a:picLocks/>
          </p:cNvPicPr>
          <p:nvPr>
            <p:ph sz="quarter" idx="2"/>
          </p:nvPr>
        </p:nvPicPr>
        <p:blipFill>
          <a:blip xmlns:r="http://schemas.openxmlformats.org/officeDocument/2006/relationships" r:embed="rId4"/>
          <a:srcRect l="0" t="0" r="0" b="0"/>
          <a:stretch>
            <a:fillRect/>
          </a:stretch>
        </p:blipFill>
        <p:spPr>
          <a:xfrm rot="0">
            <a:off x="7391400" y="228600"/>
            <a:ext cx="1481137" cy="1011237"/>
          </a:xfrm>
          <a:prstGeom prst="rect"/>
          <a:noFill/>
          <a:ln>
            <a:noFill/>
          </a:ln>
        </p:spPr>
      </p:pic>
      <p:pic>
        <p:nvPicPr>
          <p:cNvPr id="2097185" name="" descr="REFRACTION (OM842a.jpg)"/>
          <p:cNvPicPr>
            <a:picLocks/>
          </p:cNvPicPr>
          <p:nvPr>
            <p:ph sz="half" idx="4294967295"/>
          </p:nvPr>
        </p:nvPicPr>
        <p:blipFill>
          <a:blip xmlns:r="http://schemas.openxmlformats.org/officeDocument/2006/relationships" r:embed="rId5">
            <a:lum bright="0" contrast="6000"/>
          </a:blip>
          <a:srcRect l="53354" t="30806" r="0" b="27536"/>
          <a:stretch>
            <a:fillRect/>
          </a:stretch>
        </p:blipFill>
        <p:spPr>
          <a:xfrm rot="0">
            <a:off x="5257800" y="1371600"/>
            <a:ext cx="3657600" cy="2819400"/>
          </a:xfrm>
          <a:prstGeom prst="rect"/>
          <a:noFill/>
          <a:ln>
            <a:noFill/>
          </a:ln>
        </p:spPr>
      </p:pic>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83" name=""/>
        <p:cNvGrpSpPr/>
        <p:nvPr/>
      </p:nvGrpSpPr>
      <p:grpSpPr>
        <a:xfrm rot="0">
          <a:off x="0" y="0"/>
          <a:ext cx="0" cy="0"/>
          <a:chOff x="0" y="0"/>
          <a:chExt cx="0" cy="0"/>
        </a:xfrm>
      </p:grpSpPr>
      <p:sp>
        <p:nvSpPr>
          <p:cNvPr id="1048758"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Hypermetropia………</a:t>
            </a:r>
          </a:p>
        </p:txBody>
      </p:sp>
      <p:sp>
        <p:nvSpPr>
          <p:cNvPr id="1048759" name=""/>
          <p:cNvSpPr/>
          <p:nvPr>
            <p:ph type="body" sz="full" idx="1"/>
          </p:nvPr>
        </p:nvSpPr>
        <p:spPr>
          <a:xfrm rot="0">
            <a:off x="457200" y="1828800"/>
            <a:ext cx="8229600" cy="4302125"/>
          </a:xfrm>
          <a:prstGeom prst="rect"/>
          <a:noFill/>
          <a:ln>
            <a:noFill/>
          </a:ln>
        </p:spPr>
        <p:txBody>
          <a:bodyPr anchor="t" bIns="45720" lIns="91440" rIns="91440" tIns="45720"/>
          <a:lstStyle>
            <a:lvl1pPr algn="l" fontAlgn="base" indent="-469900" latinLnBrk="1" marL="469900" rtl="0">
              <a:lnSpc>
                <a:spcPct val="100000"/>
              </a:lnSpc>
              <a:spcBef>
                <a:spcPct val="20000"/>
              </a:spcBef>
              <a:spcAft>
                <a:spcPct val="0"/>
              </a:spcAft>
              <a:buClr>
                <a:schemeClr val="dk2"/>
              </a:buClr>
              <a:buSzPct val="70000"/>
              <a:buFont typeface="Wingdings" pitchFamily="2" charset="2"/>
              <a:buChar char="o"/>
              <a:defRPr baseline="0" b="0" sz="3200" i="0" u="none">
                <a:solidFill>
                  <a:schemeClr val="dk1"/>
                </a:solidFill>
                <a:latin typeface="Times New Roman" pitchFamily="18" charset="0"/>
                <a:ea typeface="MS PGothic" pitchFamily="34" charset="-128"/>
                <a:sym typeface="Times New Roman" pitchFamily="18" charset="0"/>
              </a:defRPr>
            </a:lvl1pPr>
            <a:lvl2pPr algn="l" fontAlgn="base" indent="-436563" latinLnBrk="1" marL="908050" rtl="0">
              <a:lnSpc>
                <a:spcPct val="100000"/>
              </a:lnSpc>
              <a:spcBef>
                <a:spcPct val="20000"/>
              </a:spcBef>
              <a:spcAft>
                <a:spcPct val="0"/>
              </a:spcAft>
              <a:buClr>
                <a:schemeClr val="accent2"/>
              </a:buClr>
              <a:buSzPct val="75000"/>
              <a:buFont typeface="Wingdings" pitchFamily="2" charset="2"/>
              <a:buChar char="n"/>
              <a:defRPr baseline="0" b="0" sz="2800" i="0" u="none">
                <a:solidFill>
                  <a:schemeClr val="dk1"/>
                </a:solidFill>
                <a:latin typeface="Times New Roman" pitchFamily="18" charset="0"/>
                <a:ea typeface="MS PGothic" pitchFamily="34" charset="-128"/>
                <a:sym typeface="Times New Roman" pitchFamily="18" charset="0"/>
              </a:defRPr>
            </a:lvl2pPr>
            <a:lvl3pPr algn="l" fontAlgn="base" indent="-468313" latinLnBrk="1" marL="1377950" rtl="0">
              <a:lnSpc>
                <a:spcPct val="100000"/>
              </a:lnSpc>
              <a:spcBef>
                <a:spcPct val="20000"/>
              </a:spcBef>
              <a:spcAft>
                <a:spcPct val="0"/>
              </a:spcAft>
              <a:buClr>
                <a:schemeClr val="dk2"/>
              </a:buClr>
              <a:buSzPct val="65000"/>
              <a:buFont typeface="Wingdings" pitchFamily="2" charset="2"/>
              <a:buChar char="o"/>
              <a:defRPr baseline="0" b="0" sz="2400" i="0" u="none">
                <a:solidFill>
                  <a:schemeClr val="dk1"/>
                </a:solidFill>
                <a:latin typeface="Times New Roman" pitchFamily="18" charset="0"/>
                <a:ea typeface="MS PGothic" pitchFamily="34" charset="-128"/>
                <a:sym typeface="Times New Roman" pitchFamily="18" charset="0"/>
              </a:defRPr>
            </a:lvl3pPr>
            <a:lvl4pPr algn="l" fontAlgn="base" indent="-438150" latinLnBrk="1" marL="1827212" rtl="0">
              <a:lnSpc>
                <a:spcPct val="100000"/>
              </a:lnSpc>
              <a:spcBef>
                <a:spcPct val="20000"/>
              </a:spcBef>
              <a:spcAft>
                <a:spcPct val="0"/>
              </a:spcAft>
              <a:buClr>
                <a:schemeClr val="accent2"/>
              </a:buClr>
              <a:buSzPct val="75000"/>
              <a:buFont typeface="Wingdings" pitchFamily="2" charset="2"/>
              <a:buChar char="n"/>
              <a:defRPr baseline="0" b="0" sz="2000" i="0" u="none">
                <a:solidFill>
                  <a:schemeClr val="dk1"/>
                </a:solidFill>
                <a:latin typeface="Times New Roman" pitchFamily="18" charset="0"/>
                <a:ea typeface="MS PGothic" pitchFamily="34" charset="-128"/>
                <a:sym typeface="Times New Roman" pitchFamily="18" charset="0"/>
              </a:defRPr>
            </a:lvl4pPr>
            <a:lvl5pPr algn="l" fontAlgn="base" indent="-468312" latinLnBrk="1" marL="2297112" rtl="0">
              <a:lnSpc>
                <a:spcPct val="100000"/>
              </a:lnSpc>
              <a:spcBef>
                <a:spcPct val="20000"/>
              </a:spcBef>
              <a:spcAft>
                <a:spcPct val="0"/>
              </a:spcAft>
              <a:buClr>
                <a:schemeClr val="accent1"/>
              </a:buClr>
              <a:buSzPct val="50000"/>
              <a:buFont typeface="Wingdings" pitchFamily="2" charset="2"/>
              <a:buChar char="o"/>
              <a:defRPr baseline="0" b="0" sz="2000" i="0" u="none">
                <a:solidFill>
                  <a:schemeClr val="dk1"/>
                </a:solidFill>
                <a:latin typeface="Times New Roman" pitchFamily="18" charset="0"/>
                <a:ea typeface="MS PGothic" pitchFamily="34" charset="-128"/>
                <a:sym typeface="Times New Roman" pitchFamily="18" charset="0"/>
              </a:defRPr>
            </a:lvl5pPr>
          </a:lstStyle>
          <a:p>
            <a:pPr eaLnBrk="1" hangingPunct="1" latinLnBrk="1" lvl="0"/>
            <a:r>
              <a:rPr altLang="en-US" lang="en-US">
                <a:latin typeface="Tahoma" pitchFamily="34" charset="0"/>
              </a:rPr>
              <a:t>Epidemiology</a:t>
            </a:r>
          </a:p>
          <a:p>
            <a:pPr eaLnBrk="1" hangingPunct="1" latinLnBrk="1" lvl="1"/>
            <a:r>
              <a:rPr altLang="en-US" lang="en-US">
                <a:latin typeface="Tahoma" pitchFamily="34" charset="0"/>
              </a:rPr>
              <a:t>About 20% of ages 20-30yrs &gt;+1.00DS</a:t>
            </a:r>
          </a:p>
          <a:p>
            <a:pPr eaLnBrk="1" hangingPunct="1" latinLnBrk="1" lvl="1"/>
            <a:r>
              <a:rPr altLang="en-US" lang="en-US">
                <a:latin typeface="Tahoma" pitchFamily="34" charset="0"/>
              </a:rPr>
              <a:t>Most newborns</a:t>
            </a:r>
          </a:p>
          <a:p>
            <a:pPr eaLnBrk="1" hangingPunct="1" latinLnBrk="1" lvl="0"/>
            <a:r>
              <a:rPr altLang="en-US" lang="en-US">
                <a:latin typeface="Tahoma" pitchFamily="34" charset="0"/>
              </a:rPr>
              <a:t>Etiology</a:t>
            </a:r>
          </a:p>
          <a:p>
            <a:pPr eaLnBrk="1" hangingPunct="1" latinLnBrk="1" lvl="1"/>
            <a:r>
              <a:rPr altLang="en-US" lang="en-US">
                <a:latin typeface="Tahoma" pitchFamily="34" charset="0"/>
              </a:rPr>
              <a:t>Exact mechanism not known</a:t>
            </a:r>
          </a:p>
          <a:p>
            <a:pPr eaLnBrk="1" hangingPunct="1" latinLnBrk="1" lvl="1"/>
            <a:r>
              <a:rPr altLang="en-US" lang="en-US">
                <a:latin typeface="Tahoma" pitchFamily="34" charset="0"/>
              </a:rPr>
              <a:t>Special forms</a:t>
            </a:r>
          </a:p>
          <a:p>
            <a:pPr eaLnBrk="1" hangingPunct="1" latinLnBrk="1" lvl="2"/>
            <a:r>
              <a:rPr altLang="en-US" lang="en-US">
                <a:latin typeface="Tahoma" pitchFamily="34" charset="0"/>
              </a:rPr>
              <a:t>Apakia: Congenital; Traumatic; Post Cataract Surgery</a:t>
            </a:r>
          </a:p>
        </p:txBody>
      </p:sp>
      <p:pic>
        <p:nvPicPr>
          <p:cNvPr id="2097186" name="" descr="hyperopia diagram"/>
          <p:cNvPicPr>
            <a:picLocks/>
          </p:cNvPicPr>
          <p:nvPr>
            <p:ph sz="full" idx="4294967295"/>
          </p:nvPr>
        </p:nvPicPr>
        <p:blipFill>
          <a:blip xmlns:r="http://schemas.openxmlformats.org/officeDocument/2006/relationships" r:embed="rId1"/>
          <a:srcRect l="0" t="0" r="0" b="0"/>
          <a:stretch>
            <a:fillRect/>
          </a:stretch>
        </p:blipFill>
        <p:spPr>
          <a:xfrm rot="0">
            <a:off x="7518400" y="457200"/>
            <a:ext cx="1625600" cy="1109662"/>
          </a:xfrm>
          <a:prstGeom prst="rect"/>
          <a:noFill/>
          <a:ln>
            <a:noFill/>
          </a:ln>
        </p:spPr>
      </p:pic>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showMasterSp="1">
  <p:cSld>
    <p:spTree>
      <p:nvGrpSpPr>
        <p:cNvPr id="84" name=""/>
        <p:cNvGrpSpPr/>
        <p:nvPr/>
      </p:nvGrpSpPr>
      <p:grpSpPr>
        <a:xfrm rot="0">
          <a:off x="0" y="0"/>
          <a:ext cx="0" cy="0"/>
          <a:chOff x="0" y="0"/>
          <a:chExt cx="0" cy="0"/>
        </a:xfrm>
      </p:grpSpPr>
      <p:sp>
        <p:nvSpPr>
          <p:cNvPr id="1048760"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Hypermetropia………….</a:t>
            </a:r>
          </a:p>
        </p:txBody>
      </p:sp>
      <p:sp>
        <p:nvSpPr>
          <p:cNvPr id="1048761" name=""/>
          <p:cNvSpPr/>
          <p:nvPr>
            <p:ph type="body" sz="half" idx="1"/>
          </p:nvPr>
        </p:nvSpPr>
        <p:spPr>
          <a:xfrm rot="0">
            <a:off x="457200" y="1828800"/>
            <a:ext cx="4343400" cy="4302125"/>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lnSpc>
                <a:spcPct val="130000"/>
              </a:lnSpc>
            </a:pPr>
            <a:r>
              <a:rPr altLang="en-US" lang="en-US">
                <a:latin typeface="Tahoma" pitchFamily="34" charset="0"/>
              </a:rPr>
              <a:t>Symptoms</a:t>
            </a:r>
          </a:p>
          <a:p>
            <a:pPr eaLnBrk="1" hangingPunct="1" latinLnBrk="1" lvl="1">
              <a:lnSpc>
                <a:spcPct val="130000"/>
              </a:lnSpc>
            </a:pPr>
            <a:r>
              <a:rPr altLang="en-US" lang="en-US">
                <a:latin typeface="Tahoma" pitchFamily="34" charset="0"/>
              </a:rPr>
              <a:t>asthenopic symptoms: eye pain; headache; Blurred vision; Fatigue</a:t>
            </a:r>
          </a:p>
          <a:p>
            <a:pPr eaLnBrk="1" hangingPunct="1" latinLnBrk="1" lvl="1">
              <a:lnSpc>
                <a:spcPct val="130000"/>
              </a:lnSpc>
            </a:pPr>
            <a:r>
              <a:rPr altLang="en-US" lang="en-US">
                <a:latin typeface="Tahoma" pitchFamily="34" charset="0"/>
              </a:rPr>
              <a:t>Esotropia</a:t>
            </a:r>
          </a:p>
          <a:p>
            <a:pPr eaLnBrk="1" hangingPunct="1" latinLnBrk="1" lvl="1">
              <a:lnSpc>
                <a:spcPct val="130000"/>
              </a:lnSpc>
            </a:pPr>
            <a:r>
              <a:rPr altLang="en-US" lang="en-US">
                <a:latin typeface="Tahoma" pitchFamily="34" charset="0"/>
              </a:rPr>
              <a:t>Early presbyopia</a:t>
            </a:r>
          </a:p>
          <a:p>
            <a:pPr eaLnBrk="1" hangingPunct="1" latinLnBrk="1" lvl="1">
              <a:lnSpc>
                <a:spcPct val="130000"/>
              </a:lnSpc>
            </a:pPr>
            <a:endParaRPr altLang="en-US" lang="en-US">
              <a:latin typeface="Tahoma" pitchFamily="34" charset="0"/>
            </a:endParaRPr>
          </a:p>
        </p:txBody>
      </p:sp>
      <p:sp>
        <p:nvSpPr>
          <p:cNvPr id="1048762" name=""/>
          <p:cNvSpPr/>
          <p:nvPr>
            <p:ph type="body" sz="half" idx="2"/>
          </p:nvPr>
        </p:nvSpPr>
        <p:spPr>
          <a:xfrm rot="0">
            <a:off x="4648200" y="1905000"/>
            <a:ext cx="4495800" cy="4302125"/>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lnSpc>
                <a:spcPct val="130000"/>
              </a:lnSpc>
            </a:pPr>
            <a:r>
              <a:rPr altLang="en-US" lang="en-US">
                <a:latin typeface="Tahoma" pitchFamily="34" charset="0"/>
              </a:rPr>
              <a:t>Signs</a:t>
            </a:r>
          </a:p>
          <a:p>
            <a:pPr eaLnBrk="1" hangingPunct="1" latinLnBrk="1" lvl="1">
              <a:lnSpc>
                <a:spcPct val="130000"/>
              </a:lnSpc>
            </a:pPr>
            <a:r>
              <a:rPr altLang="en-US" lang="en-US">
                <a:latin typeface="Tahoma" pitchFamily="34" charset="0"/>
              </a:rPr>
              <a:t>Blurred disc</a:t>
            </a:r>
          </a:p>
          <a:p>
            <a:pPr eaLnBrk="1" hangingPunct="1" latinLnBrk="1" lvl="1">
              <a:lnSpc>
                <a:spcPct val="130000"/>
              </a:lnSpc>
            </a:pPr>
            <a:r>
              <a:rPr altLang="en-US" lang="en-US">
                <a:latin typeface="Tahoma" pitchFamily="34" charset="0"/>
              </a:rPr>
              <a:t>Tortuous retinal vessels</a:t>
            </a:r>
          </a:p>
          <a:p>
            <a:pPr eaLnBrk="1" hangingPunct="1" latinLnBrk="1" lvl="1">
              <a:lnSpc>
                <a:spcPct val="130000"/>
              </a:lnSpc>
            </a:pPr>
            <a:r>
              <a:rPr altLang="en-US" lang="en-US">
                <a:latin typeface="Tahoma" pitchFamily="34" charset="0"/>
              </a:rPr>
              <a:t>Latent hyperopia</a:t>
            </a:r>
          </a:p>
          <a:p>
            <a:pPr eaLnBrk="1" hangingPunct="1" latinLnBrk="1" lvl="1">
              <a:lnSpc>
                <a:spcPct val="130000"/>
              </a:lnSpc>
            </a:pPr>
            <a:r>
              <a:rPr altLang="en-US" lang="en-US">
                <a:latin typeface="Tahoma" pitchFamily="34" charset="0"/>
              </a:rPr>
              <a:t>refraction</a:t>
            </a:r>
          </a:p>
        </p:txBody>
      </p:sp>
      <p:pic>
        <p:nvPicPr>
          <p:cNvPr id="2097187" name="" descr="hyperopia diagram"/>
          <p:cNvPicPr>
            <a:picLocks/>
          </p:cNvPicPr>
          <p:nvPr>
            <p:ph sz="half" idx="4294967295"/>
          </p:nvPr>
        </p:nvPicPr>
        <p:blipFill>
          <a:blip xmlns:r="http://schemas.openxmlformats.org/officeDocument/2006/relationships" r:embed="rId1"/>
          <a:srcRect l="0" t="0" r="0" b="0"/>
          <a:stretch>
            <a:fillRect/>
          </a:stretch>
        </p:blipFill>
        <p:spPr>
          <a:xfrm rot="0">
            <a:off x="6858000" y="0"/>
            <a:ext cx="2286000" cy="1560512"/>
          </a:xfrm>
          <a:prstGeom prst="rect"/>
          <a:noFill/>
          <a:ln>
            <a:noFill/>
          </a:ln>
        </p:spPr>
      </p:pic>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showMasterSp="1">
  <p:cSld>
    <p:spTree>
      <p:nvGrpSpPr>
        <p:cNvPr id="85" name=""/>
        <p:cNvGrpSpPr/>
        <p:nvPr/>
      </p:nvGrpSpPr>
      <p:grpSpPr>
        <a:xfrm rot="0">
          <a:off x="0" y="0"/>
          <a:ext cx="0" cy="0"/>
          <a:chOff x="0" y="0"/>
          <a:chExt cx="0" cy="0"/>
        </a:xfrm>
      </p:grpSpPr>
      <p:sp>
        <p:nvSpPr>
          <p:cNvPr id="1048763"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Hypermetropia……</a:t>
            </a:r>
            <a:r>
              <a:rPr altLang="en-US" lang="en-US"/>
              <a:t> </a:t>
            </a:r>
          </a:p>
        </p:txBody>
      </p:sp>
      <p:sp>
        <p:nvSpPr>
          <p:cNvPr id="1048764" name=""/>
          <p:cNvSpPr/>
          <p:nvPr>
            <p:ph type="body" sz="half" idx="1"/>
          </p:nvPr>
        </p:nvSpPr>
        <p:spPr>
          <a:xfrm rot="0">
            <a:off x="457200" y="1828800"/>
            <a:ext cx="4038600" cy="4648200"/>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r>
              <a:rPr altLang="en-US" lang="en-US">
                <a:latin typeface="Tahoma" pitchFamily="34" charset="0"/>
              </a:rPr>
              <a:t>Treatment</a:t>
            </a:r>
          </a:p>
          <a:p>
            <a:pPr eaLnBrk="1" hangingPunct="1" latinLnBrk="1" lvl="1"/>
            <a:r>
              <a:rPr altLang="en-US" lang="en-US">
                <a:latin typeface="Tahoma" pitchFamily="34" charset="0"/>
              </a:rPr>
              <a:t>Concave spectacles</a:t>
            </a:r>
          </a:p>
          <a:p>
            <a:pPr eaLnBrk="1" hangingPunct="1" latinLnBrk="1" lvl="1"/>
            <a:r>
              <a:rPr altLang="en-US" lang="en-US">
                <a:latin typeface="Tahoma" pitchFamily="34" charset="0"/>
              </a:rPr>
              <a:t>Contact lenses</a:t>
            </a:r>
          </a:p>
          <a:p>
            <a:pPr eaLnBrk="1" hangingPunct="1" latinLnBrk="1" lvl="1"/>
            <a:r>
              <a:rPr altLang="en-US" lang="en-US">
                <a:latin typeface="Tahoma" pitchFamily="34" charset="0"/>
              </a:rPr>
              <a:t>Surgery</a:t>
            </a:r>
          </a:p>
          <a:p>
            <a:pPr eaLnBrk="1" hangingPunct="1" latinLnBrk="1" lvl="2"/>
            <a:r>
              <a:rPr altLang="en-US" lang="en-US">
                <a:latin typeface="Tahoma" pitchFamily="34" charset="0"/>
              </a:rPr>
              <a:t>LASIK</a:t>
            </a:r>
          </a:p>
        </p:txBody>
      </p:sp>
      <p:pic>
        <p:nvPicPr>
          <p:cNvPr id="2097188" name="" descr="REFRACTION (OM842a.jpg)"/>
          <p:cNvPicPr>
            <a:picLocks/>
          </p:cNvPicPr>
          <p:nvPr>
            <p:ph sz="quarter" idx="2"/>
          </p:nvPr>
        </p:nvPicPr>
        <p:blipFill>
          <a:blip xmlns:r="http://schemas.openxmlformats.org/officeDocument/2006/relationships" r:embed="rId1">
            <a:lum bright="0" contrast="12000"/>
          </a:blip>
          <a:srcRect l="53334" t="68071" r="0" b="3787"/>
          <a:stretch>
            <a:fillRect/>
          </a:stretch>
        </p:blipFill>
        <p:spPr>
          <a:xfrm rot="0">
            <a:off x="5310187" y="4267200"/>
            <a:ext cx="3452812" cy="1828800"/>
          </a:xfrm>
          <a:prstGeom prst="rect"/>
          <a:noFill/>
          <a:ln>
            <a:noFill/>
          </a:ln>
        </p:spPr>
      </p:pic>
      <p:pic>
        <p:nvPicPr>
          <p:cNvPr id="2097189" name="" descr="hyperopia diagram"/>
          <p:cNvPicPr>
            <a:picLocks/>
          </p:cNvPicPr>
          <p:nvPr>
            <p:ph sz="full" idx="4294967295"/>
          </p:nvPr>
        </p:nvPicPr>
        <p:blipFill>
          <a:blip xmlns:r="http://schemas.openxmlformats.org/officeDocument/2006/relationships" r:embed="rId2"/>
          <a:srcRect l="0" t="0" r="0" b="0"/>
          <a:stretch>
            <a:fillRect/>
          </a:stretch>
        </p:blipFill>
        <p:spPr>
          <a:xfrm rot="0">
            <a:off x="6781800" y="0"/>
            <a:ext cx="2057400" cy="1403350"/>
          </a:xfrm>
          <a:prstGeom prst="rect"/>
          <a:noFill/>
          <a:ln>
            <a:noFill/>
          </a:ln>
        </p:spPr>
      </p:pic>
      <p:pic>
        <p:nvPicPr>
          <p:cNvPr id="2097190" name="" descr="MMHE_20_226_01_eps"/>
          <p:cNvPicPr>
            <a:picLocks/>
          </p:cNvPicPr>
          <p:nvPr>
            <p:ph sz="quarter" idx="3"/>
          </p:nvPr>
        </p:nvPicPr>
        <p:blipFill>
          <a:blip xmlns:r="http://schemas.openxmlformats.org/officeDocument/2006/relationships" r:embed="rId3"/>
          <a:srcRect l="0" t="65192" r="0" b="0"/>
          <a:stretch>
            <a:fillRect/>
          </a:stretch>
        </p:blipFill>
        <p:spPr>
          <a:xfrm rot="0">
            <a:off x="4343400" y="1439862"/>
            <a:ext cx="4419600" cy="2065337"/>
          </a:xfrm>
          <a:prstGeom prst="rect"/>
          <a:noFill/>
          <a:ln>
            <a:noFill/>
          </a:ln>
        </p:spPr>
      </p:pic>
      <p:pic>
        <p:nvPicPr>
          <p:cNvPr id="2097191" name="" descr="Contact lenses"/>
          <p:cNvPicPr>
            <a:picLocks/>
          </p:cNvPicPr>
          <p:nvPr/>
        </p:nvPicPr>
        <p:blipFill>
          <a:blip xmlns:r="http://schemas.openxmlformats.org/officeDocument/2006/relationships" r:embed="rId4"/>
          <a:srcRect l="9435" t="56970" r="3773" b="0"/>
          <a:stretch>
            <a:fillRect/>
          </a:stretch>
        </p:blipFill>
        <p:spPr>
          <a:xfrm rot="0">
            <a:off x="1066800" y="5392737"/>
            <a:ext cx="3733800" cy="1389062"/>
          </a:xfrm>
          <a:prstGeom prst="rect"/>
          <a:noFill/>
          <a:ln>
            <a:noFill/>
          </a:ln>
        </p:spPr>
      </p:pic>
      <p:pic>
        <p:nvPicPr>
          <p:cNvPr id="2097192" name="" descr="Contact lenses"/>
          <p:cNvPicPr>
            <a:picLocks/>
          </p:cNvPicPr>
          <p:nvPr/>
        </p:nvPicPr>
        <p:blipFill>
          <a:blip xmlns:r="http://schemas.openxmlformats.org/officeDocument/2006/relationships" r:embed="rId4"/>
          <a:srcRect l="24529" t="9172" r="23222" b="75734"/>
          <a:stretch>
            <a:fillRect/>
          </a:stretch>
        </p:blipFill>
        <p:spPr>
          <a:xfrm rot="0">
            <a:off x="1905000" y="4953000"/>
            <a:ext cx="1828800" cy="457200"/>
          </a:xfrm>
          <a:prstGeom prst="rect"/>
          <a:noFill/>
          <a:ln>
            <a:noFill/>
          </a:ln>
        </p:spPr>
      </p:pic>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showMasterSp="1">
  <p:cSld>
    <p:spTree>
      <p:nvGrpSpPr>
        <p:cNvPr id="86" name=""/>
        <p:cNvGrpSpPr/>
        <p:nvPr/>
      </p:nvGrpSpPr>
      <p:grpSpPr>
        <a:xfrm rot="0">
          <a:off x="0" y="0"/>
          <a:ext cx="0" cy="0"/>
          <a:chOff x="0" y="0"/>
          <a:chExt cx="0" cy="0"/>
        </a:xfrm>
      </p:grpSpPr>
      <p:pic>
        <p:nvPicPr>
          <p:cNvPr id="2097193" name="" descr="astigmatism diagram"/>
          <p:cNvPicPr>
            <a:picLocks/>
          </p:cNvPicPr>
          <p:nvPr>
            <p:ph type="clipArt" sz="half" idx="2"/>
          </p:nvPr>
        </p:nvPicPr>
        <p:blipFill>
          <a:blip xmlns:r="http://schemas.openxmlformats.org/officeDocument/2006/relationships" r:embed="rId1">
            <a:lum bright="0" contrast="-6000"/>
          </a:blip>
          <a:srcRect l="0" t="0" r="0" b="0"/>
          <a:stretch>
            <a:fillRect/>
          </a:stretch>
        </p:blipFill>
        <p:spPr>
          <a:xfrm rot="0">
            <a:off x="3962400" y="1928812"/>
            <a:ext cx="5181600" cy="4440237"/>
          </a:xfrm>
          <a:prstGeom prst="rect"/>
          <a:noFill/>
          <a:ln>
            <a:noFill/>
          </a:ln>
        </p:spPr>
      </p:pic>
      <p:sp>
        <p:nvSpPr>
          <p:cNvPr id="1048765"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t>Astigmatism</a:t>
            </a:r>
          </a:p>
        </p:txBody>
      </p:sp>
      <p:sp>
        <p:nvSpPr>
          <p:cNvPr id="1048766" name=""/>
          <p:cNvSpPr/>
          <p:nvPr>
            <p:ph type="body" sz="half" idx="1"/>
          </p:nvPr>
        </p:nvSpPr>
        <p:spPr>
          <a:xfrm rot="0">
            <a:off x="0" y="1981200"/>
            <a:ext cx="4038600" cy="4876800"/>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buNone/>
            </a:pPr>
            <a:r>
              <a:rPr altLang="en-US" lang="en-US">
                <a:latin typeface="Tahoma" pitchFamily="34" charset="0"/>
              </a:rPr>
              <a:t>Definition:</a:t>
            </a:r>
          </a:p>
          <a:p>
            <a:pPr eaLnBrk="1" hangingPunct="1" latinLnBrk="1" lvl="1"/>
            <a:r>
              <a:rPr altLang="en-US" lang="en-US">
                <a:latin typeface="Tahoma" pitchFamily="34" charset="0"/>
              </a:rPr>
              <a:t>Lack of a focal point</a:t>
            </a:r>
          </a:p>
          <a:p>
            <a:pPr eaLnBrk="1" hangingPunct="1" latinLnBrk="1" lvl="1"/>
            <a:r>
              <a:rPr altLang="en-US" lang="en-US">
                <a:latin typeface="Tahoma" pitchFamily="34" charset="0"/>
              </a:rPr>
              <a:t>Curvature anomaly of the refractive media such that parallel incidence rays do not converge at a point but are drawn apart to form a line</a:t>
            </a:r>
          </a:p>
          <a:p>
            <a:pPr eaLnBrk="1" hangingPunct="1" latinLnBrk="1" lvl="1">
              <a:buNone/>
            </a:pPr>
            <a:endParaRPr altLang="en-US">
              <a:latin typeface="Tahoma" pitchFamily="34" charset="0"/>
            </a:endParaRPr>
          </a:p>
          <a:p>
            <a:pPr eaLnBrk="1" hangingPunct="1" latinLnBrk="1" lvl="0"/>
            <a:endParaRPr altLang="en-US">
              <a:latin typeface="Tahoma" pitchFamily="34" charset="0"/>
            </a:endParaRPr>
          </a:p>
        </p:txBody>
      </p:sp>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showMasterSp="1">
  <p:cSld>
    <p:spTree>
      <p:nvGrpSpPr>
        <p:cNvPr id="88" name=""/>
        <p:cNvGrpSpPr/>
        <p:nvPr/>
      </p:nvGrpSpPr>
      <p:grpSpPr>
        <a:xfrm rot="0">
          <a:off x="0" y="0"/>
          <a:ext cx="0" cy="0"/>
          <a:chOff x="0" y="0"/>
          <a:chExt cx="0" cy="0"/>
        </a:xfrm>
      </p:grpSpPr>
      <p:pic>
        <p:nvPicPr>
          <p:cNvPr id="2097194" name="" descr="astigmatism diagram"/>
          <p:cNvPicPr>
            <a:picLocks/>
          </p:cNvPicPr>
          <p:nvPr>
            <p:ph type="clipArt" sz="half" idx="2"/>
          </p:nvPr>
        </p:nvPicPr>
        <p:blipFill>
          <a:blip xmlns:r="http://schemas.openxmlformats.org/officeDocument/2006/relationships" r:embed="rId1"/>
          <a:srcRect l="0" t="0" r="0" b="0"/>
          <a:stretch>
            <a:fillRect/>
          </a:stretch>
        </p:blipFill>
        <p:spPr>
          <a:xfrm rot="0">
            <a:off x="3657600" y="1928812"/>
            <a:ext cx="5486400" cy="4700587"/>
          </a:xfrm>
          <a:prstGeom prst="rect"/>
          <a:noFill/>
          <a:ln>
            <a:noFill/>
          </a:ln>
        </p:spPr>
      </p:pic>
      <p:sp>
        <p:nvSpPr>
          <p:cNvPr id="1048770"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Astigmatism………</a:t>
            </a:r>
          </a:p>
        </p:txBody>
      </p:sp>
      <p:sp>
        <p:nvSpPr>
          <p:cNvPr id="1048771" name=""/>
          <p:cNvSpPr/>
          <p:nvPr>
            <p:ph type="body" sz="half" idx="1"/>
          </p:nvPr>
        </p:nvSpPr>
        <p:spPr>
          <a:xfrm rot="0">
            <a:off x="0" y="1981200"/>
            <a:ext cx="4038600" cy="4876800"/>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r>
              <a:rPr altLang="en-US" lang="en-US">
                <a:latin typeface="Tahoma" pitchFamily="34" charset="0"/>
              </a:rPr>
              <a:t>Definition……..:</a:t>
            </a:r>
          </a:p>
          <a:p>
            <a:pPr eaLnBrk="1" hangingPunct="1" latinLnBrk="1" lvl="1"/>
            <a:r>
              <a:rPr altLang="en-US" lang="en-US">
                <a:latin typeface="Tahoma" pitchFamily="34" charset="0"/>
              </a:rPr>
              <a:t>Refractive media: (Ant. and  Post. surface Cornea &amp; Lens) are not spherical; </a:t>
            </a:r>
          </a:p>
          <a:p>
            <a:pPr eaLnBrk="1" hangingPunct="1" latinLnBrk="1" lvl="1"/>
            <a:r>
              <a:rPr altLang="en-US" lang="en-US">
                <a:latin typeface="Tahoma" pitchFamily="34" charset="0"/>
              </a:rPr>
              <a:t>Refract differently along one meridian and along the meridian 90 degree to it: 2 focal points</a:t>
            </a:r>
          </a:p>
          <a:p>
            <a:pPr eaLnBrk="1" hangingPunct="1" latinLnBrk="1" lvl="1"/>
            <a:endParaRPr altLang="en-US" lang="en-US">
              <a:latin typeface="Tahoma" pitchFamily="34" charset="0"/>
            </a:endParaRPr>
          </a:p>
          <a:p>
            <a:pPr eaLnBrk="1" hangingPunct="1" latinLnBrk="1" lvl="0"/>
            <a:endParaRPr altLang="en-US">
              <a:latin typeface="Tahoma" pitchFamily="34" charset="0"/>
            </a:endParaRPr>
          </a:p>
        </p:txBody>
      </p:sp>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showMasterSp="1">
  <p:cSld>
    <p:spTree>
      <p:nvGrpSpPr>
        <p:cNvPr id="89" name=""/>
        <p:cNvGrpSpPr/>
        <p:nvPr/>
      </p:nvGrpSpPr>
      <p:grpSpPr>
        <a:xfrm rot="0">
          <a:off x="0" y="0"/>
          <a:ext cx="0" cy="0"/>
          <a:chOff x="0" y="0"/>
          <a:chExt cx="0" cy="0"/>
        </a:xfrm>
      </p:grpSpPr>
      <p:sp>
        <p:nvSpPr>
          <p:cNvPr id="1048772"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Astigmatism…………..</a:t>
            </a:r>
          </a:p>
        </p:txBody>
      </p:sp>
      <p:sp>
        <p:nvSpPr>
          <p:cNvPr id="1048773" name=""/>
          <p:cNvSpPr/>
          <p:nvPr>
            <p:ph type="body" sz="full" idx="1"/>
          </p:nvPr>
        </p:nvSpPr>
        <p:spPr>
          <a:xfrm rot="0">
            <a:off x="609600" y="1828800"/>
            <a:ext cx="8077200" cy="5257800"/>
          </a:xfrm>
          <a:prstGeom prst="rect"/>
          <a:noFill/>
          <a:ln>
            <a:noFill/>
          </a:ln>
        </p:spPr>
        <p:txBody>
          <a:bodyPr anchor="t" bIns="45720" lIns="91440" rIns="91440" tIns="45720"/>
          <a:lstStyle>
            <a:lvl1pPr algn="l" fontAlgn="base" indent="-469900" latinLnBrk="1" marL="469900" rtl="0">
              <a:lnSpc>
                <a:spcPct val="100000"/>
              </a:lnSpc>
              <a:spcBef>
                <a:spcPct val="20000"/>
              </a:spcBef>
              <a:spcAft>
                <a:spcPct val="0"/>
              </a:spcAft>
              <a:buClr>
                <a:schemeClr val="dk2"/>
              </a:buClr>
              <a:buSzPct val="70000"/>
              <a:buFont typeface="Wingdings" pitchFamily="2" charset="2"/>
              <a:buChar char="o"/>
              <a:defRPr baseline="0" b="0" sz="3200" i="0" u="none">
                <a:solidFill>
                  <a:schemeClr val="dk1"/>
                </a:solidFill>
                <a:latin typeface="Times New Roman" pitchFamily="18" charset="0"/>
                <a:ea typeface="MS PGothic" pitchFamily="34" charset="-128"/>
                <a:sym typeface="Times New Roman" pitchFamily="18" charset="0"/>
              </a:defRPr>
            </a:lvl1pPr>
            <a:lvl2pPr algn="l" fontAlgn="base" indent="-436563" latinLnBrk="1" marL="908050" rtl="0">
              <a:lnSpc>
                <a:spcPct val="100000"/>
              </a:lnSpc>
              <a:spcBef>
                <a:spcPct val="20000"/>
              </a:spcBef>
              <a:spcAft>
                <a:spcPct val="0"/>
              </a:spcAft>
              <a:buClr>
                <a:schemeClr val="accent2"/>
              </a:buClr>
              <a:buSzPct val="75000"/>
              <a:buFont typeface="Wingdings" pitchFamily="2" charset="2"/>
              <a:buChar char="n"/>
              <a:defRPr baseline="0" b="0" sz="2800" i="0" u="none">
                <a:solidFill>
                  <a:schemeClr val="dk1"/>
                </a:solidFill>
                <a:latin typeface="Times New Roman" pitchFamily="18" charset="0"/>
                <a:ea typeface="MS PGothic" pitchFamily="34" charset="-128"/>
                <a:sym typeface="Times New Roman" pitchFamily="18" charset="0"/>
              </a:defRPr>
            </a:lvl2pPr>
            <a:lvl3pPr algn="l" fontAlgn="base" indent="-468313" latinLnBrk="1" marL="1377950" rtl="0">
              <a:lnSpc>
                <a:spcPct val="100000"/>
              </a:lnSpc>
              <a:spcBef>
                <a:spcPct val="20000"/>
              </a:spcBef>
              <a:spcAft>
                <a:spcPct val="0"/>
              </a:spcAft>
              <a:buClr>
                <a:schemeClr val="dk2"/>
              </a:buClr>
              <a:buSzPct val="65000"/>
              <a:buFont typeface="Wingdings" pitchFamily="2" charset="2"/>
              <a:buChar char="o"/>
              <a:defRPr baseline="0" b="0" sz="2400" i="0" u="none">
                <a:solidFill>
                  <a:schemeClr val="dk1"/>
                </a:solidFill>
                <a:latin typeface="Times New Roman" pitchFamily="18" charset="0"/>
                <a:ea typeface="MS PGothic" pitchFamily="34" charset="-128"/>
                <a:sym typeface="Times New Roman" pitchFamily="18" charset="0"/>
              </a:defRPr>
            </a:lvl3pPr>
            <a:lvl4pPr algn="l" fontAlgn="base" indent="-438150" latinLnBrk="1" marL="1827212" rtl="0">
              <a:lnSpc>
                <a:spcPct val="100000"/>
              </a:lnSpc>
              <a:spcBef>
                <a:spcPct val="20000"/>
              </a:spcBef>
              <a:spcAft>
                <a:spcPct val="0"/>
              </a:spcAft>
              <a:buClr>
                <a:schemeClr val="accent2"/>
              </a:buClr>
              <a:buSzPct val="75000"/>
              <a:buFont typeface="Wingdings" pitchFamily="2" charset="2"/>
              <a:buChar char="n"/>
              <a:defRPr baseline="0" b="0" sz="2000" i="0" u="none">
                <a:solidFill>
                  <a:schemeClr val="dk1"/>
                </a:solidFill>
                <a:latin typeface="Times New Roman" pitchFamily="18" charset="0"/>
                <a:ea typeface="MS PGothic" pitchFamily="34" charset="-128"/>
                <a:sym typeface="Times New Roman" pitchFamily="18" charset="0"/>
              </a:defRPr>
            </a:lvl4pPr>
            <a:lvl5pPr algn="l" fontAlgn="base" indent="-468312" latinLnBrk="1" marL="2297112" rtl="0">
              <a:lnSpc>
                <a:spcPct val="100000"/>
              </a:lnSpc>
              <a:spcBef>
                <a:spcPct val="20000"/>
              </a:spcBef>
              <a:spcAft>
                <a:spcPct val="0"/>
              </a:spcAft>
              <a:buClr>
                <a:schemeClr val="accent1"/>
              </a:buClr>
              <a:buSzPct val="50000"/>
              <a:buFont typeface="Wingdings" pitchFamily="2" charset="2"/>
              <a:buChar char="o"/>
              <a:defRPr baseline="0" b="0" sz="2000" i="0" u="none">
                <a:solidFill>
                  <a:schemeClr val="dk1"/>
                </a:solidFill>
                <a:latin typeface="Times New Roman" pitchFamily="18" charset="0"/>
                <a:ea typeface="MS PGothic" pitchFamily="34" charset="-128"/>
                <a:sym typeface="Times New Roman" pitchFamily="18" charset="0"/>
              </a:defRPr>
            </a:lvl5pPr>
          </a:lstStyle>
          <a:p>
            <a:pPr eaLnBrk="1" hangingPunct="1" latinLnBrk="1" lvl="0">
              <a:lnSpc>
                <a:spcPct val="80000"/>
              </a:lnSpc>
              <a:buNone/>
            </a:pPr>
            <a:r>
              <a:rPr altLang="en-US" sz="2800" lang="en-US">
                <a:latin typeface="Tahoma" pitchFamily="34" charset="0"/>
              </a:rPr>
              <a:t>Epidemiology</a:t>
            </a:r>
          </a:p>
          <a:p>
            <a:pPr eaLnBrk="1" hangingPunct="1" latinLnBrk="1" lvl="0">
              <a:lnSpc>
                <a:spcPct val="80000"/>
              </a:lnSpc>
            </a:pPr>
            <a:r>
              <a:rPr altLang="en-US" sz="2400" lang="en-US">
                <a:latin typeface="Tahoma" pitchFamily="34" charset="0"/>
              </a:rPr>
              <a:t>42% of all humans  </a:t>
            </a:r>
            <a:r>
              <a:rPr altLang="en-US" sz="2400" lang="en-US" u="sng">
                <a:latin typeface="Tahoma" pitchFamily="34" charset="0"/>
              </a:rPr>
              <a:t>&gt;</a:t>
            </a:r>
            <a:r>
              <a:rPr altLang="en-US" sz="2400" lang="en-US">
                <a:latin typeface="Tahoma" pitchFamily="34" charset="0"/>
              </a:rPr>
              <a:t> </a:t>
            </a:r>
            <a:r>
              <a:rPr altLang="en-US" sz="2400" lang="en-US" u="sng">
                <a:latin typeface="Tahoma" pitchFamily="34" charset="0"/>
              </a:rPr>
              <a:t>+</a:t>
            </a:r>
            <a:r>
              <a:rPr altLang="en-US" sz="2400" lang="en-US">
                <a:latin typeface="Tahoma" pitchFamily="34" charset="0"/>
              </a:rPr>
              <a:t>0.5D: 20% </a:t>
            </a:r>
            <a:r>
              <a:rPr altLang="en-US" sz="2400" lang="en-US" u="sng">
                <a:latin typeface="Tahoma" pitchFamily="34" charset="0"/>
              </a:rPr>
              <a:t>&gt;</a:t>
            </a:r>
            <a:r>
              <a:rPr altLang="en-US" sz="2400" lang="en-US">
                <a:latin typeface="Tahoma" pitchFamily="34" charset="0"/>
              </a:rPr>
              <a:t> 1.00D</a:t>
            </a:r>
          </a:p>
          <a:p>
            <a:pPr eaLnBrk="1" hangingPunct="1" latinLnBrk="1" lvl="0">
              <a:lnSpc>
                <a:spcPct val="80000"/>
              </a:lnSpc>
              <a:buNone/>
            </a:pPr>
            <a:r>
              <a:rPr altLang="en-US" sz="2800" lang="en-US">
                <a:latin typeface="Tahoma" pitchFamily="34" charset="0"/>
              </a:rPr>
              <a:t>Classification</a:t>
            </a:r>
          </a:p>
          <a:p>
            <a:pPr eaLnBrk="1" hangingPunct="1" latinLnBrk="1" lvl="0">
              <a:lnSpc>
                <a:spcPct val="80000"/>
              </a:lnSpc>
            </a:pPr>
            <a:r>
              <a:rPr altLang="en-US" sz="2400" lang="en-US">
                <a:latin typeface="Tahoma" pitchFamily="34" charset="0"/>
              </a:rPr>
              <a:t>External: (ant surface of the cornea) Internal: other components</a:t>
            </a:r>
          </a:p>
          <a:p>
            <a:pPr eaLnBrk="1" hangingPunct="1" latinLnBrk="1" lvl="0">
              <a:lnSpc>
                <a:spcPct val="80000"/>
              </a:lnSpc>
            </a:pPr>
            <a:r>
              <a:rPr altLang="en-US" sz="2400" lang="en-US">
                <a:latin typeface="Tahoma" pitchFamily="34" charset="0"/>
              </a:rPr>
              <a:t>Rule</a:t>
            </a:r>
          </a:p>
          <a:p>
            <a:pPr eaLnBrk="1" hangingPunct="1" latinLnBrk="1" lvl="1">
              <a:lnSpc>
                <a:spcPct val="80000"/>
              </a:lnSpc>
            </a:pPr>
            <a:r>
              <a:rPr altLang="en-US" sz="2000" lang="en-US">
                <a:latin typeface="Tahoma" pitchFamily="34" charset="0"/>
              </a:rPr>
              <a:t>With the rule astigmatism: (most common)</a:t>
            </a:r>
          </a:p>
          <a:p>
            <a:pPr eaLnBrk="1" hangingPunct="1" latinLnBrk="1" lvl="2">
              <a:lnSpc>
                <a:spcPct val="80000"/>
              </a:lnSpc>
            </a:pPr>
            <a:r>
              <a:rPr altLang="en-US" sz="1800" lang="en-US">
                <a:latin typeface="Tahoma" pitchFamily="34" charset="0"/>
              </a:rPr>
              <a:t> meridian with the greatest refractive power is </a:t>
            </a:r>
            <a:r>
              <a:rPr altLang="en-US" b="1" sz="1800" lang="en-US">
                <a:latin typeface="Tahoma" pitchFamily="34" charset="0"/>
              </a:rPr>
              <a:t>Vertical (70 - 110 degrees)</a:t>
            </a:r>
          </a:p>
          <a:p>
            <a:pPr eaLnBrk="1" hangingPunct="1" latinLnBrk="1" lvl="1">
              <a:lnSpc>
                <a:spcPct val="80000"/>
              </a:lnSpc>
            </a:pPr>
            <a:r>
              <a:rPr altLang="en-US" sz="2000" lang="en-US">
                <a:latin typeface="Tahoma" pitchFamily="34" charset="0"/>
              </a:rPr>
              <a:t>Against the rule astigmatism</a:t>
            </a:r>
          </a:p>
          <a:p>
            <a:pPr eaLnBrk="1" hangingPunct="1" latinLnBrk="1" lvl="2">
              <a:lnSpc>
                <a:spcPct val="80000"/>
              </a:lnSpc>
            </a:pPr>
            <a:r>
              <a:rPr altLang="en-US" sz="1800" lang="en-US">
                <a:latin typeface="Tahoma" pitchFamily="34" charset="0"/>
              </a:rPr>
              <a:t>meridian with the greatest refractive power is </a:t>
            </a:r>
            <a:r>
              <a:rPr altLang="en-US" b="1" sz="1800" lang="en-US">
                <a:latin typeface="Tahoma" pitchFamily="34" charset="0"/>
              </a:rPr>
              <a:t>Horizontal (160-20 degrees)</a:t>
            </a:r>
          </a:p>
          <a:p>
            <a:pPr eaLnBrk="1" hangingPunct="1" latinLnBrk="1" lvl="1">
              <a:lnSpc>
                <a:spcPct val="80000"/>
              </a:lnSpc>
            </a:pPr>
            <a:r>
              <a:rPr altLang="en-US" sz="2000" lang="en-US">
                <a:latin typeface="Tahoma" pitchFamily="34" charset="0"/>
              </a:rPr>
              <a:t>Oblique astigmatism </a:t>
            </a:r>
          </a:p>
          <a:p>
            <a:pPr eaLnBrk="1" hangingPunct="1" latinLnBrk="1" lvl="2">
              <a:lnSpc>
                <a:spcPct val="80000"/>
              </a:lnSpc>
            </a:pPr>
            <a:endParaRPr altLang="en-US" sz="1800">
              <a:latin typeface="Tahoma" pitchFamily="34" charset="0"/>
            </a:endParaRPr>
          </a:p>
          <a:p>
            <a:pPr eaLnBrk="1" hangingPunct="1" latinLnBrk="1" lvl="0">
              <a:lnSpc>
                <a:spcPct val="80000"/>
              </a:lnSpc>
            </a:pPr>
            <a:r>
              <a:rPr altLang="en-US" sz="2400" lang="en-US">
                <a:latin typeface="Tahoma" pitchFamily="34" charset="0"/>
              </a:rPr>
              <a:t>Regular/Irregular </a:t>
            </a:r>
          </a:p>
          <a:p>
            <a:pPr eaLnBrk="1" hangingPunct="1" latinLnBrk="1" lvl="1">
              <a:lnSpc>
                <a:spcPct val="80000"/>
              </a:lnSpc>
              <a:buNone/>
            </a:pPr>
            <a:endParaRPr altLang="en-US" sz="2000">
              <a:latin typeface="Tahoma" pitchFamily="34" charset="0"/>
            </a:endParaRPr>
          </a:p>
        </p:txBody>
      </p:sp>
      <p:pic>
        <p:nvPicPr>
          <p:cNvPr id="2097195" name="" descr="astigmatism diagram"/>
          <p:cNvPicPr>
            <a:picLocks/>
          </p:cNvPicPr>
          <p:nvPr>
            <p:ph sz="full" idx="4294967295"/>
          </p:nvPr>
        </p:nvPicPr>
        <p:blipFill>
          <a:blip xmlns:r="http://schemas.openxmlformats.org/officeDocument/2006/relationships" r:embed="rId1"/>
          <a:srcRect l="0" t="0" r="0" b="0"/>
          <a:stretch>
            <a:fillRect/>
          </a:stretch>
        </p:blipFill>
        <p:spPr>
          <a:xfrm rot="0">
            <a:off x="7467600" y="457200"/>
            <a:ext cx="1676400" cy="1436687"/>
          </a:xfrm>
          <a:prstGeom prst="rect"/>
          <a:noFill/>
          <a:ln>
            <a:noFill/>
          </a:ln>
        </p:spPr>
      </p:pic>
    </p:spTree>
  </p:cSld>
  <p:clrMapOvr>
    <a:masterClrMapping/>
  </p:clrMapOvr>
  <p:transition spd="slow" advClick="1">
    <p:cut thruBlk="0"/>
  </p:transition>
  <p:timing/>
</p:sld>
</file>

<file path=ppt/slides/slide27.xml><?xml version="1.0" encoding="utf-8"?>
<p:sld xmlns:a="http://schemas.openxmlformats.org/drawingml/2006/main" xmlns:r="http://schemas.openxmlformats.org/officeDocument/2006/relationships" xmlns:p="http://schemas.openxmlformats.org/presentationml/2006/main" showMasterSp="1">
  <p:cSld>
    <p:spTree>
      <p:nvGrpSpPr>
        <p:cNvPr id="90" name=""/>
        <p:cNvGrpSpPr/>
        <p:nvPr/>
      </p:nvGrpSpPr>
      <p:grpSpPr>
        <a:xfrm rot="0">
          <a:off x="0" y="0"/>
          <a:ext cx="0" cy="0"/>
          <a:chOff x="0" y="0"/>
          <a:chExt cx="0" cy="0"/>
        </a:xfrm>
      </p:grpSpPr>
      <p:sp>
        <p:nvSpPr>
          <p:cNvPr id="1048774"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Astigmatism…………..</a:t>
            </a:r>
          </a:p>
        </p:txBody>
      </p:sp>
      <p:sp>
        <p:nvSpPr>
          <p:cNvPr id="1048775" name=""/>
          <p:cNvSpPr/>
          <p:nvPr>
            <p:ph type="body" sz="half" idx="1"/>
          </p:nvPr>
        </p:nvSpPr>
        <p:spPr>
          <a:xfrm rot="0">
            <a:off x="457200" y="1828800"/>
            <a:ext cx="4038600" cy="4302125"/>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r>
              <a:rPr altLang="en-US" lang="en-US">
                <a:latin typeface="Tahoma" pitchFamily="34" charset="0"/>
              </a:rPr>
              <a:t>Symptoms</a:t>
            </a:r>
          </a:p>
          <a:p>
            <a:pPr eaLnBrk="1" hangingPunct="1" latinLnBrk="1" lvl="1"/>
            <a:r>
              <a:rPr altLang="en-US" lang="en-US">
                <a:latin typeface="Tahoma" pitchFamily="34" charset="0"/>
              </a:rPr>
              <a:t>Distorted images</a:t>
            </a:r>
          </a:p>
          <a:p>
            <a:pPr eaLnBrk="1" hangingPunct="1" latinLnBrk="1" lvl="1"/>
            <a:r>
              <a:rPr altLang="en-US" lang="en-US">
                <a:latin typeface="Tahoma" pitchFamily="34" charset="0"/>
              </a:rPr>
              <a:t>Asthenopic symptoms</a:t>
            </a:r>
          </a:p>
          <a:p>
            <a:pPr eaLnBrk="1" hangingPunct="1" latinLnBrk="1" lvl="0"/>
            <a:r>
              <a:rPr altLang="en-US" lang="en-US">
                <a:latin typeface="Tahoma" pitchFamily="34" charset="0"/>
              </a:rPr>
              <a:t>Dignosis</a:t>
            </a:r>
          </a:p>
          <a:p>
            <a:pPr eaLnBrk="1" hangingPunct="1" latinLnBrk="1" lvl="1"/>
            <a:r>
              <a:rPr altLang="en-US" lang="en-US">
                <a:latin typeface="Tahoma" pitchFamily="34" charset="0"/>
              </a:rPr>
              <a:t>Placidos disc</a:t>
            </a:r>
          </a:p>
          <a:p>
            <a:pPr eaLnBrk="1" hangingPunct="1" latinLnBrk="1" lvl="1"/>
            <a:r>
              <a:rPr altLang="en-US" lang="en-US">
                <a:latin typeface="Tahoma" pitchFamily="34" charset="0"/>
              </a:rPr>
              <a:t>Corneal topography</a:t>
            </a:r>
          </a:p>
          <a:p>
            <a:pPr eaLnBrk="1" hangingPunct="1" latinLnBrk="1" lvl="1"/>
            <a:r>
              <a:rPr altLang="en-US" lang="en-US">
                <a:latin typeface="Tahoma" pitchFamily="34" charset="0"/>
              </a:rPr>
              <a:t>Refraction: (Objective, Subjective)</a:t>
            </a:r>
          </a:p>
        </p:txBody>
      </p:sp>
      <p:sp>
        <p:nvSpPr>
          <p:cNvPr id="1048776" name=""/>
          <p:cNvSpPr/>
          <p:nvPr>
            <p:ph type="body" sz="half" idx="2"/>
          </p:nvPr>
        </p:nvSpPr>
        <p:spPr>
          <a:xfrm rot="0">
            <a:off x="4648200" y="1828800"/>
            <a:ext cx="4038600" cy="4302125"/>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r>
              <a:rPr altLang="en-US" lang="en-US">
                <a:latin typeface="Tahoma" pitchFamily="34" charset="0"/>
              </a:rPr>
              <a:t>Treatment</a:t>
            </a:r>
          </a:p>
          <a:p>
            <a:pPr eaLnBrk="1" hangingPunct="1" latinLnBrk="1" lvl="1"/>
            <a:r>
              <a:rPr altLang="en-US" lang="en-US">
                <a:latin typeface="Tahoma" pitchFamily="34" charset="0"/>
              </a:rPr>
              <a:t>Cylindrical lenses (regular astigmatism)</a:t>
            </a:r>
          </a:p>
          <a:p>
            <a:pPr eaLnBrk="1" hangingPunct="1" latinLnBrk="1" lvl="1"/>
            <a:r>
              <a:rPr altLang="en-US" lang="en-US">
                <a:latin typeface="Tahoma" pitchFamily="34" charset="0"/>
              </a:rPr>
              <a:t>Contact lenses</a:t>
            </a:r>
          </a:p>
          <a:p>
            <a:pPr eaLnBrk="1" hangingPunct="1" latinLnBrk="1" lvl="2"/>
            <a:r>
              <a:rPr altLang="en-US" lang="en-US">
                <a:latin typeface="Tahoma" pitchFamily="34" charset="0"/>
              </a:rPr>
              <a:t>Soft</a:t>
            </a:r>
          </a:p>
          <a:p>
            <a:pPr eaLnBrk="1" hangingPunct="1" latinLnBrk="1" lvl="2"/>
            <a:r>
              <a:rPr altLang="en-US" lang="en-US">
                <a:latin typeface="Tahoma" pitchFamily="34" charset="0"/>
              </a:rPr>
              <a:t>Rigid</a:t>
            </a:r>
          </a:p>
          <a:p>
            <a:pPr eaLnBrk="1" hangingPunct="1" latinLnBrk="1" lvl="2"/>
            <a:r>
              <a:rPr altLang="en-US" lang="en-US">
                <a:latin typeface="Tahoma" pitchFamily="34" charset="0"/>
              </a:rPr>
              <a:t>Toric  </a:t>
            </a:r>
          </a:p>
        </p:txBody>
      </p:sp>
      <p:pic>
        <p:nvPicPr>
          <p:cNvPr id="2097196" name="" descr="astigmatism diagram"/>
          <p:cNvPicPr>
            <a:picLocks/>
          </p:cNvPicPr>
          <p:nvPr>
            <p:ph sz="full" idx="4294967295"/>
          </p:nvPr>
        </p:nvPicPr>
        <p:blipFill>
          <a:blip xmlns:r="http://schemas.openxmlformats.org/officeDocument/2006/relationships" r:embed="rId1"/>
          <a:srcRect l="0" t="0" r="0" b="0"/>
          <a:stretch>
            <a:fillRect/>
          </a:stretch>
        </p:blipFill>
        <p:spPr>
          <a:xfrm rot="0">
            <a:off x="7315200" y="0"/>
            <a:ext cx="1828800" cy="1566862"/>
          </a:xfrm>
          <a:prstGeom prst="rect"/>
          <a:noFill/>
          <a:ln>
            <a:noFill/>
          </a:ln>
        </p:spPr>
      </p:pic>
    </p:spTree>
  </p:cSld>
  <p:clrMapOvr>
    <a:masterClrMapping/>
  </p:clrMapOvr>
  <p:timing/>
</p:sld>
</file>

<file path=ppt/slides/slide28.xml><?xml version="1.0" encoding="utf-8"?>
<p:sld xmlns:a="http://schemas.openxmlformats.org/drawingml/2006/main" xmlns:r="http://schemas.openxmlformats.org/officeDocument/2006/relationships" xmlns:p="http://schemas.openxmlformats.org/presentationml/2006/main" showMasterSp="1">
  <p:cSld>
    <p:spTree>
      <p:nvGrpSpPr>
        <p:cNvPr id="91" name=""/>
        <p:cNvGrpSpPr/>
        <p:nvPr/>
      </p:nvGrpSpPr>
      <p:grpSpPr>
        <a:xfrm rot="0">
          <a:off x="0" y="0"/>
          <a:ext cx="0" cy="0"/>
          <a:chOff x="0" y="0"/>
          <a:chExt cx="0" cy="0"/>
        </a:xfrm>
      </p:grpSpPr>
      <p:sp>
        <p:nvSpPr>
          <p:cNvPr id="1048777"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t>Presbyopia</a:t>
            </a:r>
          </a:p>
        </p:txBody>
      </p:sp>
      <p:sp>
        <p:nvSpPr>
          <p:cNvPr id="1048778" name=""/>
          <p:cNvSpPr/>
          <p:nvPr>
            <p:ph type="body" sz="full" idx="1"/>
          </p:nvPr>
        </p:nvSpPr>
        <p:spPr>
          <a:xfrm rot="0">
            <a:off x="457200" y="1828800"/>
            <a:ext cx="8229600" cy="4302125"/>
          </a:xfrm>
          <a:prstGeom prst="rect"/>
          <a:noFill/>
          <a:ln>
            <a:noFill/>
          </a:ln>
        </p:spPr>
        <p:txBody>
          <a:bodyPr anchor="t" bIns="45720" lIns="91440" rIns="91440" tIns="45720"/>
          <a:lstStyle>
            <a:lvl1pPr algn="l" fontAlgn="base" indent="-469900" latinLnBrk="1" marL="469900" rtl="0">
              <a:lnSpc>
                <a:spcPct val="100000"/>
              </a:lnSpc>
              <a:spcBef>
                <a:spcPct val="20000"/>
              </a:spcBef>
              <a:spcAft>
                <a:spcPct val="0"/>
              </a:spcAft>
              <a:buClr>
                <a:schemeClr val="dk2"/>
              </a:buClr>
              <a:buSzPct val="70000"/>
              <a:buFont typeface="Wingdings" pitchFamily="2" charset="2"/>
              <a:buChar char="o"/>
              <a:defRPr baseline="0" b="0" sz="3200" i="0" u="none">
                <a:solidFill>
                  <a:schemeClr val="dk1"/>
                </a:solidFill>
                <a:latin typeface="Times New Roman" pitchFamily="18" charset="0"/>
                <a:ea typeface="MS PGothic" pitchFamily="34" charset="-128"/>
                <a:sym typeface="Times New Roman" pitchFamily="18" charset="0"/>
              </a:defRPr>
            </a:lvl1pPr>
            <a:lvl2pPr algn="l" fontAlgn="base" indent="-436563" latinLnBrk="1" marL="908050" rtl="0">
              <a:lnSpc>
                <a:spcPct val="100000"/>
              </a:lnSpc>
              <a:spcBef>
                <a:spcPct val="20000"/>
              </a:spcBef>
              <a:spcAft>
                <a:spcPct val="0"/>
              </a:spcAft>
              <a:buClr>
                <a:schemeClr val="accent2"/>
              </a:buClr>
              <a:buSzPct val="75000"/>
              <a:buFont typeface="Wingdings" pitchFamily="2" charset="2"/>
              <a:buChar char="n"/>
              <a:defRPr baseline="0" b="0" sz="2800" i="0" u="none">
                <a:solidFill>
                  <a:schemeClr val="dk1"/>
                </a:solidFill>
                <a:latin typeface="Times New Roman" pitchFamily="18" charset="0"/>
                <a:ea typeface="MS PGothic" pitchFamily="34" charset="-128"/>
                <a:sym typeface="Times New Roman" pitchFamily="18" charset="0"/>
              </a:defRPr>
            </a:lvl2pPr>
            <a:lvl3pPr algn="l" fontAlgn="base" indent="-468313" latinLnBrk="1" marL="1377950" rtl="0">
              <a:lnSpc>
                <a:spcPct val="100000"/>
              </a:lnSpc>
              <a:spcBef>
                <a:spcPct val="20000"/>
              </a:spcBef>
              <a:spcAft>
                <a:spcPct val="0"/>
              </a:spcAft>
              <a:buClr>
                <a:schemeClr val="dk2"/>
              </a:buClr>
              <a:buSzPct val="65000"/>
              <a:buFont typeface="Wingdings" pitchFamily="2" charset="2"/>
              <a:buChar char="o"/>
              <a:defRPr baseline="0" b="0" sz="2400" i="0" u="none">
                <a:solidFill>
                  <a:schemeClr val="dk1"/>
                </a:solidFill>
                <a:latin typeface="Times New Roman" pitchFamily="18" charset="0"/>
                <a:ea typeface="MS PGothic" pitchFamily="34" charset="-128"/>
                <a:sym typeface="Times New Roman" pitchFamily="18" charset="0"/>
              </a:defRPr>
            </a:lvl3pPr>
            <a:lvl4pPr algn="l" fontAlgn="base" indent="-438150" latinLnBrk="1" marL="1827212" rtl="0">
              <a:lnSpc>
                <a:spcPct val="100000"/>
              </a:lnSpc>
              <a:spcBef>
                <a:spcPct val="20000"/>
              </a:spcBef>
              <a:spcAft>
                <a:spcPct val="0"/>
              </a:spcAft>
              <a:buClr>
                <a:schemeClr val="accent2"/>
              </a:buClr>
              <a:buSzPct val="75000"/>
              <a:buFont typeface="Wingdings" pitchFamily="2" charset="2"/>
              <a:buChar char="n"/>
              <a:defRPr baseline="0" b="0" sz="2000" i="0" u="none">
                <a:solidFill>
                  <a:schemeClr val="dk1"/>
                </a:solidFill>
                <a:latin typeface="Times New Roman" pitchFamily="18" charset="0"/>
                <a:ea typeface="MS PGothic" pitchFamily="34" charset="-128"/>
                <a:sym typeface="Times New Roman" pitchFamily="18" charset="0"/>
              </a:defRPr>
            </a:lvl4pPr>
            <a:lvl5pPr algn="l" fontAlgn="base" indent="-468312" latinLnBrk="1" marL="2297112" rtl="0">
              <a:lnSpc>
                <a:spcPct val="100000"/>
              </a:lnSpc>
              <a:spcBef>
                <a:spcPct val="20000"/>
              </a:spcBef>
              <a:spcAft>
                <a:spcPct val="0"/>
              </a:spcAft>
              <a:buClr>
                <a:schemeClr val="accent1"/>
              </a:buClr>
              <a:buSzPct val="50000"/>
              <a:buFont typeface="Wingdings" pitchFamily="2" charset="2"/>
              <a:buChar char="o"/>
              <a:defRPr baseline="0" b="0" sz="2000" i="0" u="none">
                <a:solidFill>
                  <a:schemeClr val="dk1"/>
                </a:solidFill>
                <a:latin typeface="Times New Roman" pitchFamily="18" charset="0"/>
                <a:ea typeface="MS PGothic" pitchFamily="34" charset="-128"/>
                <a:sym typeface="Times New Roman" pitchFamily="18" charset="0"/>
              </a:defRPr>
            </a:lvl5pPr>
          </a:lstStyle>
          <a:p>
            <a:pPr eaLnBrk="1" hangingPunct="1" latinLnBrk="1" lvl="0"/>
            <a:r>
              <a:rPr altLang="en-US" lang="en-US"/>
              <a:t>Definition</a:t>
            </a:r>
          </a:p>
          <a:p>
            <a:pPr eaLnBrk="1" hangingPunct="1" latinLnBrk="1" lvl="1"/>
            <a:r>
              <a:rPr altLang="en-US" lang="en-US"/>
              <a:t>Physiological loss of accommodation with advanced age</a:t>
            </a:r>
          </a:p>
          <a:p>
            <a:pPr eaLnBrk="1" hangingPunct="1" latinLnBrk="1" lvl="1"/>
            <a:r>
              <a:rPr altLang="en-US" lang="en-US"/>
              <a:t>Treatment – corrective spectacles (bifocal, multifocal)</a:t>
            </a:r>
          </a:p>
        </p:txBody>
      </p:sp>
      <p:pic>
        <p:nvPicPr>
          <p:cNvPr id="2097197" name="" descr="KallSpat17"/>
          <p:cNvPicPr>
            <a:picLocks/>
          </p:cNvPicPr>
          <p:nvPr>
            <p:ph sz="half" idx="4294967295"/>
          </p:nvPr>
        </p:nvPicPr>
        <p:blipFill>
          <a:blip xmlns:r="http://schemas.openxmlformats.org/officeDocument/2006/relationships" r:embed="rId1">
            <a:lum bright="-6000" contrast="-24000"/>
          </a:blip>
          <a:srcRect l="0" t="49194" r="0" b="0"/>
          <a:stretch>
            <a:fillRect/>
          </a:stretch>
        </p:blipFill>
        <p:spPr>
          <a:xfrm rot="0">
            <a:off x="3733800" y="4191000"/>
            <a:ext cx="5038725" cy="2384425"/>
          </a:xfrm>
          <a:prstGeom prst="rect"/>
          <a:noFill/>
          <a:ln>
            <a:noFill/>
          </a:ln>
        </p:spPr>
      </p:pic>
    </p:spTree>
  </p:cSld>
  <p:clrMapOvr>
    <a:masterClrMapping/>
  </p:clrMapOvr>
  <p:timing/>
</p:sld>
</file>

<file path=ppt/slides/slide29.xml><?xml version="1.0" encoding="utf-8"?>
<p:sld xmlns:a="http://schemas.openxmlformats.org/drawingml/2006/main" xmlns:r="http://schemas.openxmlformats.org/officeDocument/2006/relationships" xmlns:p="http://schemas.openxmlformats.org/presentationml/2006/main" showMasterSp="1">
  <p:cSld>
    <p:spTree>
      <p:nvGrpSpPr>
        <p:cNvPr id="92" name=""/>
        <p:cNvGrpSpPr/>
        <p:nvPr/>
      </p:nvGrpSpPr>
      <p:grpSpPr>
        <a:xfrm rot="0">
          <a:off x="0" y="0"/>
          <a:ext cx="0" cy="0"/>
          <a:chOff x="0" y="0"/>
          <a:chExt cx="0" cy="0"/>
        </a:xfrm>
      </p:grpSpPr>
      <p:sp>
        <p:nvSpPr>
          <p:cNvPr id="1048779" name=""/>
          <p:cNvSpPr/>
          <p:nvPr>
            <p:ph type="title" sz="full" idx="0"/>
          </p:nvPr>
        </p:nvSpPr>
        <p:spPr>
          <a:xfrm rot="0">
            <a:off x="533400" y="533400"/>
            <a:ext cx="76962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Refractive Surgery</a:t>
            </a:r>
          </a:p>
        </p:txBody>
      </p:sp>
      <p:sp>
        <p:nvSpPr>
          <p:cNvPr id="1048780" name=""/>
          <p:cNvSpPr/>
          <p:nvPr>
            <p:ph sz="full" idx="1"/>
          </p:nvPr>
        </p:nvSpPr>
        <p:spPr>
          <a:xfrm rot="0">
            <a:off x="457200" y="1752600"/>
            <a:ext cx="8686800" cy="5105400"/>
          </a:xfrm>
          <a:prstGeom prst="rect"/>
          <a:noFill/>
          <a:ln>
            <a:noFill/>
          </a:ln>
        </p:spPr>
        <p:txBody>
          <a:bodyPr anchor="t" bIns="45720" lIns="91440" rIns="91440" tIns="45720"/>
          <a:lstStyle>
            <a:lvl1pPr algn="l" fontAlgn="base" indent="-469900" latinLnBrk="1" marL="469900" rtl="0">
              <a:lnSpc>
                <a:spcPct val="100000"/>
              </a:lnSpc>
              <a:spcBef>
                <a:spcPct val="20000"/>
              </a:spcBef>
              <a:spcAft>
                <a:spcPct val="0"/>
              </a:spcAft>
              <a:buClr>
                <a:schemeClr val="dk2"/>
              </a:buClr>
              <a:buSzPct val="70000"/>
              <a:buFont typeface="Wingdings" pitchFamily="2" charset="2"/>
              <a:buChar char="o"/>
              <a:defRPr baseline="0" b="0" sz="3200" i="0" u="none">
                <a:solidFill>
                  <a:schemeClr val="dk1"/>
                </a:solidFill>
                <a:latin typeface="Times New Roman" pitchFamily="18" charset="0"/>
                <a:ea typeface="MS PGothic" pitchFamily="34" charset="-128"/>
                <a:sym typeface="Times New Roman" pitchFamily="18" charset="0"/>
              </a:defRPr>
            </a:lvl1pPr>
            <a:lvl2pPr algn="l" fontAlgn="base" indent="-436563" latinLnBrk="1" marL="908050" rtl="0">
              <a:lnSpc>
                <a:spcPct val="100000"/>
              </a:lnSpc>
              <a:spcBef>
                <a:spcPct val="20000"/>
              </a:spcBef>
              <a:spcAft>
                <a:spcPct val="0"/>
              </a:spcAft>
              <a:buClr>
                <a:schemeClr val="accent2"/>
              </a:buClr>
              <a:buSzPct val="75000"/>
              <a:buFont typeface="Wingdings" pitchFamily="2" charset="2"/>
              <a:buChar char="n"/>
              <a:defRPr baseline="0" b="0" sz="2800" i="0" u="none">
                <a:solidFill>
                  <a:schemeClr val="dk1"/>
                </a:solidFill>
                <a:latin typeface="Times New Roman" pitchFamily="18" charset="0"/>
                <a:ea typeface="MS PGothic" pitchFamily="34" charset="-128"/>
                <a:sym typeface="Times New Roman" pitchFamily="18" charset="0"/>
              </a:defRPr>
            </a:lvl2pPr>
            <a:lvl3pPr algn="l" fontAlgn="base" indent="-468313" latinLnBrk="1" marL="1377950" rtl="0">
              <a:lnSpc>
                <a:spcPct val="100000"/>
              </a:lnSpc>
              <a:spcBef>
                <a:spcPct val="20000"/>
              </a:spcBef>
              <a:spcAft>
                <a:spcPct val="0"/>
              </a:spcAft>
              <a:buClr>
                <a:schemeClr val="dk2"/>
              </a:buClr>
              <a:buSzPct val="65000"/>
              <a:buFont typeface="Wingdings" pitchFamily="2" charset="2"/>
              <a:buChar char="o"/>
              <a:defRPr baseline="0" b="0" sz="2400" i="0" u="none">
                <a:solidFill>
                  <a:schemeClr val="dk1"/>
                </a:solidFill>
                <a:latin typeface="Times New Roman" pitchFamily="18" charset="0"/>
                <a:ea typeface="MS PGothic" pitchFamily="34" charset="-128"/>
                <a:sym typeface="Times New Roman" pitchFamily="18" charset="0"/>
              </a:defRPr>
            </a:lvl3pPr>
            <a:lvl4pPr algn="l" fontAlgn="base" indent="-438150" latinLnBrk="1" marL="1827212" rtl="0">
              <a:lnSpc>
                <a:spcPct val="100000"/>
              </a:lnSpc>
              <a:spcBef>
                <a:spcPct val="20000"/>
              </a:spcBef>
              <a:spcAft>
                <a:spcPct val="0"/>
              </a:spcAft>
              <a:buClr>
                <a:schemeClr val="accent2"/>
              </a:buClr>
              <a:buSzPct val="75000"/>
              <a:buFont typeface="Wingdings" pitchFamily="2" charset="2"/>
              <a:buChar char="n"/>
              <a:defRPr baseline="0" b="0" sz="2000" i="0" u="none">
                <a:solidFill>
                  <a:schemeClr val="dk1"/>
                </a:solidFill>
                <a:latin typeface="Times New Roman" pitchFamily="18" charset="0"/>
                <a:ea typeface="MS PGothic" pitchFamily="34" charset="-128"/>
                <a:sym typeface="Times New Roman" pitchFamily="18" charset="0"/>
              </a:defRPr>
            </a:lvl4pPr>
            <a:lvl5pPr algn="l" fontAlgn="base" indent="-468312" latinLnBrk="1" marL="2297112" rtl="0">
              <a:lnSpc>
                <a:spcPct val="100000"/>
              </a:lnSpc>
              <a:spcBef>
                <a:spcPct val="20000"/>
              </a:spcBef>
              <a:spcAft>
                <a:spcPct val="0"/>
              </a:spcAft>
              <a:buClr>
                <a:schemeClr val="accent1"/>
              </a:buClr>
              <a:buSzPct val="50000"/>
              <a:buFont typeface="Wingdings" pitchFamily="2" charset="2"/>
              <a:buChar char="o"/>
              <a:defRPr baseline="0" b="0" sz="2000" i="0" u="none">
                <a:solidFill>
                  <a:schemeClr val="dk1"/>
                </a:solidFill>
                <a:latin typeface="Times New Roman" pitchFamily="18" charset="0"/>
                <a:ea typeface="MS PGothic" pitchFamily="34" charset="-128"/>
                <a:sym typeface="Times New Roman" pitchFamily="18" charset="0"/>
              </a:defRPr>
            </a:lvl5pPr>
          </a:lstStyle>
          <a:p>
            <a:pPr eaLnBrk="1" hangingPunct="1" latinLnBrk="1" lvl="0"/>
            <a:r>
              <a:rPr altLang="en-US" lang="en-US"/>
              <a:t>Refractive Surgery</a:t>
            </a:r>
          </a:p>
          <a:p>
            <a:pPr eaLnBrk="1" hangingPunct="1" latinLnBrk="1" lvl="1"/>
            <a:r>
              <a:rPr altLang="en-US" lang="en-US"/>
              <a:t>Photorefractive keratectomy (PRK)</a:t>
            </a:r>
          </a:p>
          <a:p>
            <a:pPr eaLnBrk="1" hangingPunct="1" latinLnBrk="1" lvl="1"/>
            <a:r>
              <a:rPr altLang="en-US" b="1" lang="en-US"/>
              <a:t>L</a:t>
            </a:r>
            <a:r>
              <a:rPr altLang="en-US" lang="en-US"/>
              <a:t>aser </a:t>
            </a:r>
            <a:r>
              <a:rPr altLang="en-US" b="1" lang="en-US"/>
              <a:t>A</a:t>
            </a:r>
            <a:r>
              <a:rPr altLang="en-US" lang="en-US"/>
              <a:t>ssisted </a:t>
            </a:r>
            <a:r>
              <a:rPr altLang="en-US" b="1" lang="en-US"/>
              <a:t>I</a:t>
            </a:r>
            <a:r>
              <a:rPr altLang="en-US" lang="en-US"/>
              <a:t>n-</a:t>
            </a:r>
            <a:r>
              <a:rPr altLang="en-US" b="1" lang="en-US"/>
              <a:t>S</a:t>
            </a:r>
            <a:r>
              <a:rPr altLang="en-US" lang="en-US"/>
              <a:t>itu </a:t>
            </a:r>
            <a:r>
              <a:rPr altLang="en-US" b="1" lang="en-US"/>
              <a:t>K</a:t>
            </a:r>
            <a:r>
              <a:rPr altLang="en-US" lang="en-US"/>
              <a:t>eratomileusis (LASIK)</a:t>
            </a:r>
          </a:p>
          <a:p>
            <a:pPr eaLnBrk="1" hangingPunct="1" latinLnBrk="1" lvl="1"/>
            <a:r>
              <a:rPr altLang="en-US" lang="en-US"/>
              <a:t>LASEK</a:t>
            </a:r>
          </a:p>
          <a:p>
            <a:pPr eaLnBrk="1" hangingPunct="1" latinLnBrk="1" lvl="1"/>
            <a:r>
              <a:rPr altLang="en-US" lang="en-US"/>
              <a:t>Refractive lens replacement – multifocal intraocular lenses, toric intraocular lenses</a:t>
            </a:r>
          </a:p>
          <a:p>
            <a:pPr eaLnBrk="1" hangingPunct="1" latinLnBrk="1" lvl="1"/>
            <a:r>
              <a:rPr altLang="en-US" lang="en-US"/>
              <a:t>Intraocular Contact lens (</a:t>
            </a:r>
            <a:r>
              <a:rPr altLang="en-US" b="1" lang="en-US"/>
              <a:t>ICL)</a:t>
            </a:r>
          </a:p>
          <a:p>
            <a:pPr eaLnBrk="1" hangingPunct="1" latinLnBrk="1" lvl="1"/>
            <a:endParaRPr altLang="en-US"/>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56" name=""/>
        <p:cNvGrpSpPr/>
        <p:nvPr/>
      </p:nvGrpSpPr>
      <p:grpSpPr>
        <a:xfrm rot="0">
          <a:off x="0" y="0"/>
          <a:ext cx="0" cy="0"/>
          <a:chOff x="0" y="0"/>
          <a:chExt cx="0" cy="0"/>
        </a:xfrm>
      </p:grpSpPr>
      <p:pic>
        <p:nvPicPr>
          <p:cNvPr id="2097154" name="" descr="s01"/>
          <p:cNvPicPr>
            <a:picLocks/>
          </p:cNvPicPr>
          <p:nvPr>
            <p:ph sz="half" idx="2"/>
          </p:nvPr>
        </p:nvPicPr>
        <p:blipFill>
          <a:blip xmlns:r="http://schemas.openxmlformats.org/officeDocument/2006/relationships" r:embed="rId1"/>
          <a:srcRect l="0" t="0" r="0" b="0"/>
          <a:stretch>
            <a:fillRect/>
          </a:stretch>
        </p:blipFill>
        <p:spPr>
          <a:xfrm rot="0">
            <a:off x="4351337" y="2743200"/>
            <a:ext cx="4792662" cy="3135312"/>
          </a:xfrm>
          <a:prstGeom prst="rect"/>
          <a:noFill/>
          <a:ln>
            <a:noFill/>
          </a:ln>
        </p:spPr>
      </p:pic>
      <p:sp>
        <p:nvSpPr>
          <p:cNvPr id="1048606"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Normal Vision</a:t>
            </a:r>
            <a:r>
              <a:rPr altLang="en-US" lang="en-US"/>
              <a:t> </a:t>
            </a:r>
          </a:p>
        </p:txBody>
      </p:sp>
      <p:sp>
        <p:nvSpPr>
          <p:cNvPr id="1048607" name=""/>
          <p:cNvSpPr/>
          <p:nvPr>
            <p:ph type="body" sz="half" idx="1"/>
          </p:nvPr>
        </p:nvSpPr>
        <p:spPr>
          <a:xfrm rot="0">
            <a:off x="152400" y="1752600"/>
            <a:ext cx="4648200" cy="4953000"/>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indent="0" latinLnBrk="1" lvl="1" marL="438150">
              <a:lnSpc>
                <a:spcPct val="110000"/>
              </a:lnSpc>
              <a:buNone/>
            </a:pPr>
            <a:r>
              <a:rPr altLang="en-US" lang="en-US">
                <a:latin typeface="Tahoma" pitchFamily="34" charset="0"/>
              </a:rPr>
              <a:t>Light eye thro</a:t>
            </a:r>
            <a:r>
              <a:rPr altLang="en-US" lang="ja-JP">
                <a:latin typeface="Tahoma" pitchFamily="34" charset="0"/>
              </a:rPr>
              <a:t>’</a:t>
            </a:r>
          </a:p>
          <a:p>
            <a:pPr eaLnBrk="1" hangingPunct="1" indent="0" latinLnBrk="1" lvl="1" marL="438150">
              <a:lnSpc>
                <a:spcPct val="110000"/>
              </a:lnSpc>
            </a:pPr>
            <a:r>
              <a:rPr altLang="en-US" sz="2000" lang="en-US">
                <a:latin typeface="Tahoma" pitchFamily="34" charset="0"/>
              </a:rPr>
              <a:t> eye cornea </a:t>
            </a:r>
          </a:p>
          <a:p>
            <a:pPr eaLnBrk="1" hangingPunct="1" indent="0" latinLnBrk="1" lvl="1" marL="438150">
              <a:lnSpc>
                <a:spcPct val="110000"/>
              </a:lnSpc>
            </a:pPr>
            <a:r>
              <a:rPr altLang="en-US" sz="2000" lang="en-US">
                <a:latin typeface="Tahoma" pitchFamily="34" charset="0"/>
              </a:rPr>
              <a:t>pupil – regulation of light</a:t>
            </a:r>
          </a:p>
          <a:p>
            <a:pPr eaLnBrk="1" hangingPunct="1" indent="0" latinLnBrk="1" lvl="1" marL="438150">
              <a:lnSpc>
                <a:spcPct val="110000"/>
              </a:lnSpc>
            </a:pPr>
            <a:r>
              <a:rPr altLang="en-US" sz="2000" lang="en-US">
                <a:latin typeface="Tahoma" pitchFamily="34" charset="0"/>
              </a:rPr>
              <a:t>hits the lens</a:t>
            </a:r>
          </a:p>
          <a:p>
            <a:pPr eaLnBrk="1" hangingPunct="1" indent="0" latinLnBrk="1" lvl="1" marL="438150">
              <a:lnSpc>
                <a:spcPct val="110000"/>
              </a:lnSpc>
            </a:pPr>
            <a:r>
              <a:rPr altLang="en-US" sz="2000" lang="en-US">
                <a:latin typeface="Tahoma" pitchFamily="34" charset="0"/>
              </a:rPr>
              <a:t>Passes through the vitreous humor </a:t>
            </a:r>
          </a:p>
          <a:p>
            <a:pPr eaLnBrk="1" hangingPunct="1" indent="0" latinLnBrk="1" lvl="1" marL="438150">
              <a:lnSpc>
                <a:spcPct val="110000"/>
              </a:lnSpc>
            </a:pPr>
            <a:r>
              <a:rPr altLang="en-US" sz="2000" lang="en-US">
                <a:latin typeface="Tahoma" pitchFamily="34" charset="0"/>
              </a:rPr>
              <a:t>retina - image appears inverted </a:t>
            </a:r>
          </a:p>
          <a:p>
            <a:pPr eaLnBrk="1" hangingPunct="1" indent="0" latinLnBrk="1" lvl="1" marL="438150">
              <a:lnSpc>
                <a:spcPct val="110000"/>
              </a:lnSpc>
            </a:pPr>
            <a:r>
              <a:rPr altLang="en-US" sz="2000" lang="en-US">
                <a:latin typeface="Tahoma" pitchFamily="34" charset="0"/>
              </a:rPr>
              <a:t>ON carries signals to visual cortex - assembles the signals into images</a:t>
            </a:r>
          </a:p>
        </p:txBody>
      </p:sp>
      <p:pic>
        <p:nvPicPr>
          <p:cNvPr id="2097155" name="" descr="msotw9_temp0"/>
          <p:cNvPicPr>
            <a:picLocks/>
          </p:cNvPicPr>
          <p:nvPr/>
        </p:nvPicPr>
        <p:blipFill>
          <a:blip xmlns:r="http://schemas.openxmlformats.org/officeDocument/2006/relationships" r:embed="rId2">
            <a:lum bright="-30000" contrast="36000"/>
          </a:blip>
          <a:srcRect l="6563" t="0" r="4376" b="0"/>
          <a:stretch>
            <a:fillRect/>
          </a:stretch>
        </p:blipFill>
        <p:spPr>
          <a:xfrm rot="0">
            <a:off x="7543800" y="130175"/>
            <a:ext cx="1447800" cy="1546225"/>
          </a:xfrm>
          <a:prstGeom prst="rect"/>
          <a:noFill/>
          <a:ln>
            <a:noFill/>
          </a:ln>
        </p:spPr>
      </p:pic>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showMasterSp="1">
  <p:cSld>
    <p:spTree>
      <p:nvGrpSpPr>
        <p:cNvPr id="93" name=""/>
        <p:cNvGrpSpPr/>
        <p:nvPr/>
      </p:nvGrpSpPr>
      <p:grpSpPr>
        <a:xfrm rot="0">
          <a:off x="0" y="0"/>
          <a:ext cx="0" cy="0"/>
          <a:chOff x="0" y="0"/>
          <a:chExt cx="0" cy="0"/>
        </a:xfrm>
      </p:grpSpPr>
      <p:sp>
        <p:nvSpPr>
          <p:cNvPr id="1048781" name=""/>
          <p:cNvSpPr/>
          <p:nvPr>
            <p:ph type="title" sz="full" idx="0"/>
          </p:nvPr>
        </p:nvSpPr>
        <p:spPr>
          <a:xfrm rot="0">
            <a:off x="3810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Refractive Surgery</a:t>
            </a:r>
            <a:r>
              <a:rPr altLang="en-US" lang="ja-JP">
                <a:latin typeface="Tahoma" pitchFamily="34" charset="0"/>
              </a:rPr>
              <a:t>’</a:t>
            </a:r>
            <a:r>
              <a:rPr altLang="ja-JP" lang="en-US">
                <a:latin typeface="Tahoma" pitchFamily="34" charset="0"/>
              </a:rPr>
              <a:t>……………</a:t>
            </a:r>
          </a:p>
        </p:txBody>
      </p:sp>
      <p:sp>
        <p:nvSpPr>
          <p:cNvPr id="1048782" name=""/>
          <p:cNvSpPr/>
          <p:nvPr>
            <p:ph type="body" sz="full" idx="1"/>
          </p:nvPr>
        </p:nvSpPr>
        <p:spPr>
          <a:xfrm rot="0">
            <a:off x="609600" y="1828800"/>
            <a:ext cx="8077200" cy="4572000"/>
          </a:xfrm>
          <a:prstGeom prst="rect"/>
          <a:noFill/>
          <a:ln>
            <a:noFill/>
          </a:ln>
        </p:spPr>
        <p:txBody>
          <a:bodyPr anchor="t" bIns="45720" lIns="91440" rIns="91440" tIns="45720"/>
          <a:lstStyle>
            <a:lvl1pPr algn="l" fontAlgn="base" indent="-469900" latinLnBrk="1" marL="469900" rtl="0">
              <a:lnSpc>
                <a:spcPct val="100000"/>
              </a:lnSpc>
              <a:spcBef>
                <a:spcPct val="20000"/>
              </a:spcBef>
              <a:spcAft>
                <a:spcPct val="0"/>
              </a:spcAft>
              <a:buClr>
                <a:schemeClr val="dk2"/>
              </a:buClr>
              <a:buSzPct val="70000"/>
              <a:buFont typeface="Wingdings" pitchFamily="2" charset="2"/>
              <a:buChar char="o"/>
              <a:defRPr baseline="0" b="0" sz="3200" i="0" u="none">
                <a:solidFill>
                  <a:schemeClr val="dk1"/>
                </a:solidFill>
                <a:latin typeface="Times New Roman" pitchFamily="18" charset="0"/>
                <a:ea typeface="MS PGothic" pitchFamily="34" charset="-128"/>
                <a:sym typeface="Times New Roman" pitchFamily="18" charset="0"/>
              </a:defRPr>
            </a:lvl1pPr>
            <a:lvl2pPr algn="l" fontAlgn="base" indent="-436563" latinLnBrk="1" marL="908050" rtl="0">
              <a:lnSpc>
                <a:spcPct val="100000"/>
              </a:lnSpc>
              <a:spcBef>
                <a:spcPct val="20000"/>
              </a:spcBef>
              <a:spcAft>
                <a:spcPct val="0"/>
              </a:spcAft>
              <a:buClr>
                <a:schemeClr val="accent2"/>
              </a:buClr>
              <a:buSzPct val="75000"/>
              <a:buFont typeface="Wingdings" pitchFamily="2" charset="2"/>
              <a:buChar char="n"/>
              <a:defRPr baseline="0" b="0" sz="2800" i="0" u="none">
                <a:solidFill>
                  <a:schemeClr val="dk1"/>
                </a:solidFill>
                <a:latin typeface="Times New Roman" pitchFamily="18" charset="0"/>
                <a:ea typeface="MS PGothic" pitchFamily="34" charset="-128"/>
                <a:sym typeface="Times New Roman" pitchFamily="18" charset="0"/>
              </a:defRPr>
            </a:lvl2pPr>
            <a:lvl3pPr algn="l" fontAlgn="base" indent="-468313" latinLnBrk="1" marL="1377950" rtl="0">
              <a:lnSpc>
                <a:spcPct val="100000"/>
              </a:lnSpc>
              <a:spcBef>
                <a:spcPct val="20000"/>
              </a:spcBef>
              <a:spcAft>
                <a:spcPct val="0"/>
              </a:spcAft>
              <a:buClr>
                <a:schemeClr val="dk2"/>
              </a:buClr>
              <a:buSzPct val="65000"/>
              <a:buFont typeface="Wingdings" pitchFamily="2" charset="2"/>
              <a:buChar char="o"/>
              <a:defRPr baseline="0" b="0" sz="2400" i="0" u="none">
                <a:solidFill>
                  <a:schemeClr val="dk1"/>
                </a:solidFill>
                <a:latin typeface="Times New Roman" pitchFamily="18" charset="0"/>
                <a:ea typeface="MS PGothic" pitchFamily="34" charset="-128"/>
                <a:sym typeface="Times New Roman" pitchFamily="18" charset="0"/>
              </a:defRPr>
            </a:lvl3pPr>
            <a:lvl4pPr algn="l" fontAlgn="base" indent="-438150" latinLnBrk="1" marL="1827212" rtl="0">
              <a:lnSpc>
                <a:spcPct val="100000"/>
              </a:lnSpc>
              <a:spcBef>
                <a:spcPct val="20000"/>
              </a:spcBef>
              <a:spcAft>
                <a:spcPct val="0"/>
              </a:spcAft>
              <a:buClr>
                <a:schemeClr val="accent2"/>
              </a:buClr>
              <a:buSzPct val="75000"/>
              <a:buFont typeface="Wingdings" pitchFamily="2" charset="2"/>
              <a:buChar char="n"/>
              <a:defRPr baseline="0" b="0" sz="2000" i="0" u="none">
                <a:solidFill>
                  <a:schemeClr val="dk1"/>
                </a:solidFill>
                <a:latin typeface="Times New Roman" pitchFamily="18" charset="0"/>
                <a:ea typeface="MS PGothic" pitchFamily="34" charset="-128"/>
                <a:sym typeface="Times New Roman" pitchFamily="18" charset="0"/>
              </a:defRPr>
            </a:lvl4pPr>
            <a:lvl5pPr algn="l" fontAlgn="base" indent="-468312" latinLnBrk="1" marL="2297112" rtl="0">
              <a:lnSpc>
                <a:spcPct val="100000"/>
              </a:lnSpc>
              <a:spcBef>
                <a:spcPct val="20000"/>
              </a:spcBef>
              <a:spcAft>
                <a:spcPct val="0"/>
              </a:spcAft>
              <a:buClr>
                <a:schemeClr val="accent1"/>
              </a:buClr>
              <a:buSzPct val="50000"/>
              <a:buFont typeface="Wingdings" pitchFamily="2" charset="2"/>
              <a:buChar char="o"/>
              <a:defRPr baseline="0" b="0" sz="2000" i="0" u="none">
                <a:solidFill>
                  <a:schemeClr val="dk1"/>
                </a:solidFill>
                <a:latin typeface="Times New Roman" pitchFamily="18" charset="0"/>
                <a:ea typeface="MS PGothic" pitchFamily="34" charset="-128"/>
                <a:sym typeface="Times New Roman" pitchFamily="18" charset="0"/>
              </a:defRPr>
            </a:lvl5pPr>
          </a:lstStyle>
          <a:p>
            <a:pPr eaLnBrk="1" hangingPunct="1" latinLnBrk="1" lvl="0">
              <a:lnSpc>
                <a:spcPct val="90000"/>
              </a:lnSpc>
            </a:pPr>
            <a:r>
              <a:rPr altLang="en-US" lang="en-US">
                <a:latin typeface="Tahoma" pitchFamily="34" charset="0"/>
                <a:hlinkClick r:id="rId1"/>
              </a:rPr>
              <a:t>LASIK</a:t>
            </a:r>
            <a:r>
              <a:rPr altLang="en-US" lang="en-US">
                <a:latin typeface="Tahoma" pitchFamily="34" charset="0"/>
              </a:rPr>
              <a:t> is no different than Glasses or Contact lenses </a:t>
            </a:r>
          </a:p>
          <a:p>
            <a:pPr eaLnBrk="1" hangingPunct="1" latinLnBrk="1" lvl="1">
              <a:lnSpc>
                <a:spcPct val="90000"/>
              </a:lnSpc>
            </a:pPr>
            <a:r>
              <a:rPr altLang="en-US" lang="en-US">
                <a:latin typeface="Tahoma" pitchFamily="34" charset="0"/>
              </a:rPr>
              <a:t>It changes the way the light is focused as it enters the eye </a:t>
            </a:r>
          </a:p>
          <a:p>
            <a:pPr eaLnBrk="1" hangingPunct="1" latinLnBrk="1" lvl="1">
              <a:lnSpc>
                <a:spcPct val="90000"/>
              </a:lnSpc>
            </a:pPr>
            <a:r>
              <a:rPr altLang="en-US" lang="en-US">
                <a:latin typeface="Tahoma" pitchFamily="34" charset="0"/>
              </a:rPr>
              <a:t>By changing the shape of the cornea, the light is either converged or diverged</a:t>
            </a:r>
          </a:p>
          <a:p>
            <a:pPr eaLnBrk="1" hangingPunct="1" latinLnBrk="1" lvl="1">
              <a:lnSpc>
                <a:spcPct val="90000"/>
              </a:lnSpc>
            </a:pPr>
            <a:r>
              <a:rPr altLang="en-US" lang="en-US">
                <a:latin typeface="Tahoma" pitchFamily="34" charset="0"/>
              </a:rPr>
              <a:t>Astigmatism is corrected by making the curvature of the cornea equal in all directions - making the surface of the eye round</a:t>
            </a:r>
            <a:r>
              <a:rPr altLang="en-US" lang="en-US"/>
              <a:t>. </a:t>
            </a:r>
          </a:p>
        </p:txBody>
      </p:sp>
    </p:spTree>
  </p:cSld>
  <p:clrMapOvr>
    <a:masterClrMapping/>
  </p:clrMapOvr>
  <p:transition spd="slow" advClick="1">
    <p:cut thruBlk="0"/>
  </p:transition>
  <p:timing/>
</p:sld>
</file>

<file path=ppt/slides/slide31.xml><?xml version="1.0" encoding="utf-8"?>
<p:sld xmlns:a="http://schemas.openxmlformats.org/drawingml/2006/main" xmlns:r="http://schemas.openxmlformats.org/officeDocument/2006/relationships" xmlns:p="http://schemas.openxmlformats.org/presentationml/2006/main" showMasterSp="1">
  <p:cSld>
    <p:spTree>
      <p:nvGrpSpPr>
        <p:cNvPr id="94" name=""/>
        <p:cNvGrpSpPr/>
        <p:nvPr/>
      </p:nvGrpSpPr>
      <p:grpSpPr>
        <a:xfrm rot="0">
          <a:off x="0" y="0"/>
          <a:ext cx="0" cy="0"/>
          <a:chOff x="0" y="0"/>
          <a:chExt cx="0" cy="0"/>
        </a:xfrm>
      </p:grpSpPr>
      <p:pic>
        <p:nvPicPr>
          <p:cNvPr id="2097198" name="" descr="C:\Users\Festus.Ilako\Desktop\Documents\101NIKON\DSCN0421.JPG"/>
          <p:cNvPicPr>
            <a:picLocks/>
          </p:cNvPicPr>
          <p:nvPr>
            <p:ph sz="full" idx="1"/>
          </p:nvPr>
        </p:nvPicPr>
        <p:blipFill>
          <a:blip xmlns:r="http://schemas.openxmlformats.org/officeDocument/2006/relationships" r:embed="rId1"/>
          <a:srcRect l="0" t="0" r="0" b="0"/>
          <a:stretch>
            <a:fillRect/>
          </a:stretch>
        </p:blipFill>
        <p:spPr>
          <a:xfrm rot="0">
            <a:off x="0" y="0"/>
            <a:ext cx="9144000" cy="6858000"/>
          </a:xfrm>
          <a:prstGeom prst="rect"/>
          <a:noFill/>
          <a:ln>
            <a:noFill/>
          </a:ln>
        </p:spPr>
      </p:pic>
      <p:sp>
        <p:nvSpPr>
          <p:cNvPr id="1048783"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endParaRPr altLang="en-US"/>
          </a:p>
        </p:txBody>
      </p:sp>
      <p:pic>
        <p:nvPicPr>
          <p:cNvPr id="2097199" name="" descr="White marble"/>
          <p:cNvPicPr>
            <a:picLocks/>
          </p:cNvPicPr>
          <p:nvPr/>
        </p:nvPicPr>
        <p:blipFill>
          <a:blip xmlns:r="http://schemas.openxmlformats.org/officeDocument/2006/relationships" r:embed="rId2"/>
          <a:srcRect l="0" t="0" r="0" b="0"/>
          <a:stretch>
            <a:fillRect/>
          </a:stretch>
        </p:blipFill>
        <p:spPr>
          <a:xfrm rot="0">
            <a:off x="6534150" y="6151562"/>
            <a:ext cx="2060575" cy="554037"/>
          </a:xfrm>
          <a:prstGeom prst="rect"/>
          <a:noFill/>
          <a:ln>
            <a:noFill/>
          </a:ln>
        </p:spPr>
      </p:pic>
      <p:pic>
        <p:nvPicPr>
          <p:cNvPr id="2097200" name="" descr="C:\Users\Festus.Ilako\Desktop\Pictures\Animated-Flag-Kenya.gif"/>
          <p:cNvPicPr>
            <a:picLocks/>
          </p:cNvPicPr>
          <p:nvPr/>
        </p:nvPicPr>
        <p:blipFill>
          <a:blip xmlns:r="http://schemas.openxmlformats.org/officeDocument/2006/relationships" r:embed="rId3"/>
          <a:srcRect l="0" t="0" r="0" b="0"/>
          <a:stretch>
            <a:fillRect/>
          </a:stretch>
        </p:blipFill>
        <p:spPr>
          <a:xfrm rot="0">
            <a:off x="304800" y="152400"/>
            <a:ext cx="1504950" cy="990600"/>
          </a:xfrm>
          <a:prstGeom prst="rect"/>
          <a:noFill/>
          <a:ln>
            <a:noFill/>
          </a:ln>
        </p:spPr>
      </p:pic>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58" name=""/>
        <p:cNvGrpSpPr/>
        <p:nvPr/>
      </p:nvGrpSpPr>
      <p:grpSpPr>
        <a:xfrm rot="0">
          <a:off x="0" y="0"/>
          <a:ext cx="0" cy="0"/>
          <a:chOff x="0" y="0"/>
          <a:chExt cx="0" cy="0"/>
        </a:xfrm>
      </p:grpSpPr>
      <p:pic>
        <p:nvPicPr>
          <p:cNvPr id="2097156" name="" descr="Refractice Surgery"/>
          <p:cNvPicPr>
            <a:picLocks/>
          </p:cNvPicPr>
          <p:nvPr>
            <p:ph sz="half" idx="2"/>
          </p:nvPr>
        </p:nvPicPr>
        <p:blipFill>
          <a:blip xmlns:r="http://schemas.openxmlformats.org/officeDocument/2006/relationships" r:embed="rId1">
            <a:lum bright="-6000" contrast="42000"/>
          </a:blip>
          <a:srcRect l="0" t="0" r="0" b="0"/>
          <a:stretch>
            <a:fillRect/>
          </a:stretch>
        </p:blipFill>
        <p:spPr>
          <a:xfrm rot="0">
            <a:off x="4800600" y="2438400"/>
            <a:ext cx="4267200" cy="3200400"/>
          </a:xfrm>
          <a:prstGeom prst="rect"/>
          <a:noFill/>
          <a:ln>
            <a:noFill/>
          </a:ln>
        </p:spPr>
      </p:pic>
      <p:sp>
        <p:nvSpPr>
          <p:cNvPr id="1048611"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Definitions</a:t>
            </a:r>
          </a:p>
        </p:txBody>
      </p:sp>
      <p:sp>
        <p:nvSpPr>
          <p:cNvPr id="1048612" name=""/>
          <p:cNvSpPr/>
          <p:nvPr>
            <p:ph type="body" sz="half" idx="1"/>
          </p:nvPr>
        </p:nvSpPr>
        <p:spPr>
          <a:xfrm rot="0">
            <a:off x="0" y="1752600"/>
            <a:ext cx="4953000" cy="5029200"/>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lnSpc>
                <a:spcPct val="90000"/>
              </a:lnSpc>
              <a:buNone/>
            </a:pPr>
            <a:r>
              <a:rPr altLang="en-US" lang="en-US">
                <a:latin typeface="Tahoma" pitchFamily="34" charset="0"/>
              </a:rPr>
              <a:t>   Refraction</a:t>
            </a:r>
          </a:p>
          <a:p>
            <a:pPr eaLnBrk="1" hangingPunct="1" latinLnBrk="1" lvl="1">
              <a:lnSpc>
                <a:spcPct val="110000"/>
              </a:lnSpc>
            </a:pPr>
            <a:r>
              <a:rPr altLang="en-US" lang="en-US">
                <a:latin typeface="Tahoma" pitchFamily="34" charset="0"/>
              </a:rPr>
              <a:t>Ratio of the refractive power of the </a:t>
            </a:r>
            <a:r>
              <a:rPr altLang="en-US" i="1" lang="en-US">
                <a:latin typeface="Tahoma" pitchFamily="34" charset="0"/>
              </a:rPr>
              <a:t>lens</a:t>
            </a:r>
            <a:r>
              <a:rPr altLang="en-US" lang="en-US">
                <a:latin typeface="Tahoma" pitchFamily="34" charset="0"/>
              </a:rPr>
              <a:t> and </a:t>
            </a:r>
            <a:r>
              <a:rPr altLang="en-US" i="1" lang="en-US">
                <a:latin typeface="Tahoma" pitchFamily="34" charset="0"/>
              </a:rPr>
              <a:t>cornea</a:t>
            </a:r>
            <a:r>
              <a:rPr altLang="en-US" lang="en-US">
                <a:latin typeface="Tahoma" pitchFamily="34" charset="0"/>
              </a:rPr>
              <a:t> (</a:t>
            </a:r>
            <a:r>
              <a:rPr altLang="en-US" b="1" lang="en-US">
                <a:latin typeface="Tahoma" pitchFamily="34" charset="0"/>
              </a:rPr>
              <a:t>refractive media</a:t>
            </a:r>
            <a:r>
              <a:rPr altLang="en-US" lang="en-US">
                <a:latin typeface="Tahoma" pitchFamily="34" charset="0"/>
              </a:rPr>
              <a:t>) to the axial length of the globe</a:t>
            </a:r>
          </a:p>
          <a:p>
            <a:pPr eaLnBrk="1" hangingPunct="1" latinLnBrk="1" lvl="1">
              <a:lnSpc>
                <a:spcPct val="110000"/>
              </a:lnSpc>
            </a:pPr>
            <a:r>
              <a:rPr altLang="en-US" lang="en-US">
                <a:latin typeface="Tahoma" pitchFamily="34" charset="0"/>
              </a:rPr>
              <a:t>Refractive power (</a:t>
            </a:r>
            <a:r>
              <a:rPr altLang="en-US" b="1" lang="en-US">
                <a:latin typeface="Tahoma" pitchFamily="34" charset="0"/>
              </a:rPr>
              <a:t>RP</a:t>
            </a:r>
            <a:r>
              <a:rPr altLang="en-US" lang="en-US">
                <a:latin typeface="Tahoma" pitchFamily="34" charset="0"/>
              </a:rPr>
              <a:t>) is specified in diopters </a:t>
            </a:r>
            <a:r>
              <a:rPr altLang="en-US" b="1" lang="en-US">
                <a:latin typeface="Tahoma" pitchFamily="34" charset="0"/>
              </a:rPr>
              <a:t>- D</a:t>
            </a:r>
          </a:p>
          <a:p>
            <a:pPr eaLnBrk="1" hangingPunct="1" latinLnBrk="1" lvl="0">
              <a:lnSpc>
                <a:spcPct val="110000"/>
              </a:lnSpc>
            </a:pPr>
            <a:endParaRPr altLang="en-US" sz="2000">
              <a:latin typeface="Tahoma" pitchFamily="34" charset="0"/>
            </a:endParaRPr>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59" name=""/>
        <p:cNvGrpSpPr/>
        <p:nvPr/>
      </p:nvGrpSpPr>
      <p:grpSpPr>
        <a:xfrm rot="0">
          <a:off x="0" y="0"/>
          <a:ext cx="0" cy="0"/>
          <a:chOff x="0" y="0"/>
          <a:chExt cx="0" cy="0"/>
        </a:xfrm>
      </p:grpSpPr>
      <p:sp>
        <p:nvSpPr>
          <p:cNvPr id="1048613"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r>
              <a:rPr altLang="en-US" lang="en-US"/>
              <a:t>Definitions…..</a:t>
            </a:r>
          </a:p>
        </p:txBody>
      </p:sp>
      <p:sp>
        <p:nvSpPr>
          <p:cNvPr id="1048614" name=""/>
          <p:cNvSpPr/>
          <p:nvPr>
            <p:ph type="body" sz="half" idx="1"/>
          </p:nvPr>
        </p:nvSpPr>
        <p:spPr>
          <a:xfrm rot="0">
            <a:off x="0" y="1905000"/>
            <a:ext cx="5105400" cy="4683125"/>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1">
              <a:lnSpc>
                <a:spcPct val="110000"/>
              </a:lnSpc>
            </a:pPr>
            <a:r>
              <a:rPr altLang="en-US" lang="en-US">
                <a:latin typeface="Tahoma" pitchFamily="34" charset="0"/>
              </a:rPr>
              <a:t>RP is calculated according to laws of geometric optics</a:t>
            </a:r>
          </a:p>
          <a:p>
            <a:pPr eaLnBrk="1" hangingPunct="1" latinLnBrk="1" lvl="1">
              <a:lnSpc>
                <a:spcPct val="110000"/>
              </a:lnSpc>
            </a:pPr>
            <a:r>
              <a:rPr altLang="en-US" lang="en-US">
                <a:latin typeface="Tahoma" pitchFamily="34" charset="0"/>
              </a:rPr>
              <a:t>Maximum total refractive power - emmetropic eye is </a:t>
            </a:r>
            <a:r>
              <a:rPr altLang="en-US" lang="en-US">
                <a:solidFill>
                  <a:schemeClr val="dk2"/>
                </a:solidFill>
                <a:latin typeface="Tahoma" pitchFamily="34" charset="0"/>
              </a:rPr>
              <a:t>63D</a:t>
            </a:r>
            <a:r>
              <a:rPr altLang="en-US" lang="en-US">
                <a:latin typeface="Tahoma" pitchFamily="34" charset="0"/>
              </a:rPr>
              <a:t> with an axial length of </a:t>
            </a:r>
            <a:r>
              <a:rPr altLang="en-US" lang="en-US">
                <a:solidFill>
                  <a:schemeClr val="dk2"/>
                </a:solidFill>
                <a:latin typeface="Tahoma" pitchFamily="34" charset="0"/>
              </a:rPr>
              <a:t>23.5</a:t>
            </a:r>
            <a:r>
              <a:rPr altLang="en-US" lang="en-US">
                <a:latin typeface="Tahoma" pitchFamily="34" charset="0"/>
              </a:rPr>
              <a:t> </a:t>
            </a:r>
          </a:p>
          <a:p>
            <a:pPr eaLnBrk="1" hangingPunct="1" latinLnBrk="1" lvl="2">
              <a:lnSpc>
                <a:spcPct val="110000"/>
              </a:lnSpc>
            </a:pPr>
            <a:r>
              <a:rPr altLang="en-US" lang="en-US">
                <a:latin typeface="Tahoma" pitchFamily="34" charset="0"/>
              </a:rPr>
              <a:t>(Cornea- </a:t>
            </a:r>
            <a:r>
              <a:rPr altLang="en-US" lang="en-US">
                <a:solidFill>
                  <a:schemeClr val="folHlink"/>
                </a:solidFill>
                <a:latin typeface="Tahoma" pitchFamily="34" charset="0"/>
              </a:rPr>
              <a:t>43D</a:t>
            </a:r>
            <a:r>
              <a:rPr altLang="en-US" lang="en-US">
                <a:latin typeface="Tahoma" pitchFamily="34" charset="0"/>
              </a:rPr>
              <a:t>; lens – </a:t>
            </a:r>
            <a:r>
              <a:rPr altLang="en-US" lang="en-US">
                <a:solidFill>
                  <a:schemeClr val="folHlink"/>
                </a:solidFill>
                <a:latin typeface="Tahoma" pitchFamily="34" charset="0"/>
              </a:rPr>
              <a:t>20D</a:t>
            </a:r>
            <a:r>
              <a:rPr altLang="en-US" lang="en-US">
                <a:latin typeface="Tahoma" pitchFamily="34" charset="0"/>
              </a:rPr>
              <a:t>)</a:t>
            </a:r>
          </a:p>
          <a:p>
            <a:pPr indent="0" lvl="0" marL="0">
              <a:buNone/>
            </a:pPr>
            <a:endParaRPr altLang="en-US" sz="3600"/>
          </a:p>
          <a:p>
            <a:pPr indent="0" lvl="0" marL="0">
              <a:buNone/>
            </a:pPr>
            <a:endParaRPr altLang="en-US" sz="3600"/>
          </a:p>
        </p:txBody>
      </p:sp>
      <p:sp>
        <p:nvSpPr>
          <p:cNvPr id="1048615" name=""/>
          <p:cNvSpPr/>
          <p:nvPr>
            <p:ph sz="half" idx="2"/>
          </p:nvPr>
        </p:nvSpPr>
        <p:spPr>
          <a:xfrm rot="0">
            <a:off x="4648200" y="1828800"/>
            <a:ext cx="4038600" cy="4302125"/>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lvl="0"/>
            <a:endParaRPr altLang="en-US" sz="3200"/>
          </a:p>
        </p:txBody>
      </p:sp>
      <p:pic>
        <p:nvPicPr>
          <p:cNvPr id="2097157" name="" descr="Refractice Surgery"/>
          <p:cNvPicPr>
            <a:picLocks/>
          </p:cNvPicPr>
          <p:nvPr/>
        </p:nvPicPr>
        <p:blipFill>
          <a:blip xmlns:r="http://schemas.openxmlformats.org/officeDocument/2006/relationships" r:embed="rId1">
            <a:lum bright="-6000" contrast="42000"/>
          </a:blip>
          <a:srcRect l="0" t="0" r="0" b="0"/>
          <a:stretch>
            <a:fillRect/>
          </a:stretch>
        </p:blipFill>
        <p:spPr>
          <a:xfrm rot="0">
            <a:off x="4800600" y="2438400"/>
            <a:ext cx="4267200" cy="3200400"/>
          </a:xfrm>
          <a:prstGeom prst="rect"/>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60" name=""/>
        <p:cNvGrpSpPr/>
        <p:nvPr/>
      </p:nvGrpSpPr>
      <p:grpSpPr>
        <a:xfrm rot="0">
          <a:off x="0" y="0"/>
          <a:ext cx="0" cy="0"/>
          <a:chOff x="0" y="0"/>
          <a:chExt cx="0" cy="0"/>
        </a:xfrm>
      </p:grpSpPr>
      <p:sp>
        <p:nvSpPr>
          <p:cNvPr id="1048616"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Definition……</a:t>
            </a:r>
          </a:p>
        </p:txBody>
      </p:sp>
      <p:sp>
        <p:nvSpPr>
          <p:cNvPr id="1048617" name=""/>
          <p:cNvSpPr/>
          <p:nvPr>
            <p:ph type="body" sz="half" idx="1"/>
          </p:nvPr>
        </p:nvSpPr>
        <p:spPr>
          <a:xfrm rot="0">
            <a:off x="457200" y="1828800"/>
            <a:ext cx="4038600" cy="4724400"/>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r>
              <a:rPr altLang="en-US" sz="3200" lang="en-US">
                <a:latin typeface="Tahoma" pitchFamily="34" charset="0"/>
              </a:rPr>
              <a:t>Accommodation</a:t>
            </a:r>
          </a:p>
          <a:p>
            <a:pPr eaLnBrk="1" hangingPunct="1" latinLnBrk="1" lvl="1"/>
            <a:r>
              <a:rPr altLang="en-US" sz="2800" lang="en-US">
                <a:latin typeface="Tahoma" pitchFamily="34" charset="0"/>
              </a:rPr>
              <a:t>The RP of the eye is not constant – alters for near and far</a:t>
            </a:r>
          </a:p>
          <a:p>
            <a:pPr eaLnBrk="1" hangingPunct="1" latinLnBrk="1" lvl="1"/>
            <a:r>
              <a:rPr altLang="en-US" sz="2800" lang="en-US">
                <a:latin typeface="Tahoma" pitchFamily="34" charset="0"/>
              </a:rPr>
              <a:t>Involves </a:t>
            </a:r>
          </a:p>
          <a:p>
            <a:pPr eaLnBrk="1" hangingPunct="1" latinLnBrk="1" lvl="2"/>
            <a:r>
              <a:rPr altLang="en-US" sz="2400" lang="en-US">
                <a:latin typeface="Tahoma" pitchFamily="34" charset="0"/>
              </a:rPr>
              <a:t>The lens, </a:t>
            </a:r>
          </a:p>
          <a:p>
            <a:pPr eaLnBrk="1" hangingPunct="1" latinLnBrk="1" lvl="2"/>
            <a:r>
              <a:rPr altLang="en-US" sz="2400" lang="en-US">
                <a:latin typeface="Tahoma" pitchFamily="34" charset="0"/>
              </a:rPr>
              <a:t>Zonule fibres </a:t>
            </a:r>
          </a:p>
          <a:p>
            <a:pPr eaLnBrk="1" hangingPunct="1" latinLnBrk="1" lvl="2"/>
            <a:r>
              <a:rPr altLang="en-US" sz="2400" lang="en-US">
                <a:latin typeface="Tahoma" pitchFamily="34" charset="0"/>
              </a:rPr>
              <a:t> Ciliary muscle</a:t>
            </a:r>
          </a:p>
        </p:txBody>
      </p:sp>
      <p:pic>
        <p:nvPicPr>
          <p:cNvPr id="2097158" name="" descr="KallSpat17">
            <a:hlinkClick r:id="rId1"/>
          </p:cNvPr>
          <p:cNvPicPr>
            <a:picLocks/>
          </p:cNvPicPr>
          <p:nvPr>
            <p:ph sz="half" idx="2"/>
          </p:nvPr>
        </p:nvPicPr>
        <p:blipFill>
          <a:blip xmlns:r="http://schemas.openxmlformats.org/officeDocument/2006/relationships" r:embed="rId2">
            <a:lum bright="-48000" contrast="0"/>
          </a:blip>
          <a:srcRect l="6250" t="72742" r="3125" b="0"/>
          <a:stretch>
            <a:fillRect/>
          </a:stretch>
        </p:blipFill>
        <p:spPr>
          <a:xfrm rot="0">
            <a:off x="4038600" y="3810000"/>
            <a:ext cx="5029200" cy="1466850"/>
          </a:xfrm>
          <a:prstGeom prst="rect"/>
          <a:noFill/>
          <a:ln>
            <a:noFill/>
          </a:ln>
        </p:spPr>
      </p:pic>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61" name=""/>
        <p:cNvGrpSpPr/>
        <p:nvPr/>
      </p:nvGrpSpPr>
      <p:grpSpPr>
        <a:xfrm rot="0">
          <a:off x="0" y="0"/>
          <a:ext cx="0" cy="0"/>
          <a:chOff x="0" y="0"/>
          <a:chExt cx="0" cy="0"/>
        </a:xfrm>
      </p:grpSpPr>
      <p:sp>
        <p:nvSpPr>
          <p:cNvPr id="1048618" name=""/>
          <p:cNvSpPr/>
          <p:nvPr>
            <p:ph type="title" sz="full" idx="0"/>
          </p:nvPr>
        </p:nvSpPr>
        <p:spPr>
          <a:xfrm rot="0">
            <a:off x="381000" y="914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sz="4000" lang="en-US">
                <a:latin typeface="Tahoma" pitchFamily="34" charset="0"/>
              </a:rPr>
              <a:t>Emmetropia (normal sight)</a:t>
            </a:r>
            <a:r>
              <a:rPr altLang="en-US" sz="4000" lang="en-US"/>
              <a:t> </a:t>
            </a:r>
            <a:br/>
            <a:endParaRPr altLang="en-US" sz="4000" lang="en-US"/>
          </a:p>
        </p:txBody>
      </p:sp>
      <p:pic>
        <p:nvPicPr>
          <p:cNvPr id="2097159" name="" descr="MMHE_20_226_01_eps"/>
          <p:cNvPicPr>
            <a:picLocks/>
          </p:cNvPicPr>
          <p:nvPr>
            <p:ph sz="half" idx="1"/>
          </p:nvPr>
        </p:nvPicPr>
        <p:blipFill>
          <a:blip xmlns:r="http://schemas.openxmlformats.org/officeDocument/2006/relationships" r:embed="rId1">
            <a:lum bright="-18000" contrast="6000"/>
          </a:blip>
          <a:srcRect l="17757" t="2815" r="17097" b="70435"/>
          <a:stretch>
            <a:fillRect/>
          </a:stretch>
        </p:blipFill>
        <p:spPr>
          <a:xfrm rot="0">
            <a:off x="4648200" y="2438400"/>
            <a:ext cx="4267200" cy="2895600"/>
          </a:xfrm>
          <a:prstGeom prst="rect"/>
          <a:noFill/>
          <a:ln>
            <a:noFill/>
          </a:ln>
        </p:spPr>
      </p:pic>
      <p:sp>
        <p:nvSpPr>
          <p:cNvPr id="1048619" name=""/>
          <p:cNvSpPr/>
          <p:nvPr>
            <p:ph type="body" sz="half" idx="4294967295"/>
          </p:nvPr>
        </p:nvSpPr>
        <p:spPr>
          <a:xfrm rot="0">
            <a:off x="381000" y="1828800"/>
            <a:ext cx="4038600" cy="4302125"/>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pPr eaLnBrk="1" hangingPunct="1" latinLnBrk="1" lvl="0"/>
            <a:r>
              <a:rPr altLang="en-US" lang="en-US">
                <a:latin typeface="Tahoma" pitchFamily="34" charset="0"/>
              </a:rPr>
              <a:t>The ratio of refractive media:axial length is balanced</a:t>
            </a:r>
          </a:p>
          <a:p>
            <a:pPr eaLnBrk="1" hangingPunct="1" latinLnBrk="1" lvl="0"/>
            <a:r>
              <a:rPr altLang="en-US" lang="en-US">
                <a:latin typeface="Tahoma" pitchFamily="34" charset="0"/>
              </a:rPr>
              <a:t>Parallel rays meet at a focal point on the retina</a:t>
            </a:r>
          </a:p>
          <a:p>
            <a:pPr eaLnBrk="1" hangingPunct="1" latinLnBrk="1" lvl="0"/>
            <a:endParaRPr altLang="en-US" lang="en-US">
              <a:latin typeface="Tahoma" pitchFamily="34" charset="0"/>
            </a:endParaRPr>
          </a:p>
          <a:p>
            <a:pPr eaLnBrk="1" hangingPunct="1" latinLnBrk="1" lvl="0"/>
            <a:endParaRPr altLang="en-US" lang="en-US">
              <a:latin typeface="Tahoma" pitchFamily="34" charset="0"/>
            </a:endParaRPr>
          </a:p>
        </p:txBody>
      </p:sp>
      <p:pic>
        <p:nvPicPr>
          <p:cNvPr id="2097160" name="" descr="REFRACTION (OM842a.jpg)"/>
          <p:cNvPicPr>
            <a:picLocks/>
          </p:cNvPicPr>
          <p:nvPr>
            <p:ph sz="quarter" idx="4294967295"/>
          </p:nvPr>
        </p:nvPicPr>
        <p:blipFill>
          <a:blip xmlns:r="http://schemas.openxmlformats.org/officeDocument/2006/relationships" r:embed="rId2"/>
          <a:srcRect l="55199" t="0" r="0" b="72203"/>
          <a:stretch>
            <a:fillRect/>
          </a:stretch>
        </p:blipFill>
        <p:spPr>
          <a:xfrm rot="0">
            <a:off x="609600" y="4659312"/>
            <a:ext cx="3581400" cy="2198687"/>
          </a:xfrm>
          <a:prstGeom prst="rect"/>
          <a:noFill/>
          <a:ln>
            <a:noFill/>
          </a:ln>
        </p:spPr>
      </p:pic>
      <p:sp>
        <p:nvSpPr>
          <p:cNvPr id="1048620" name=""/>
          <p:cNvSpPr/>
          <p:nvPr>
            <p:ph sz="half" idx="2"/>
          </p:nvPr>
        </p:nvSpPr>
        <p:spPr>
          <a:xfrm rot="0">
            <a:off x="4648200" y="1828800"/>
            <a:ext cx="4038600" cy="4302125"/>
          </a:xfrm>
          <a:prstGeom prst="rect"/>
          <a:noFill/>
          <a:ln>
            <a:noFill/>
          </a:ln>
        </p:spPr>
        <p:txBody>
          <a:bodyPr anchor="t" bIns="45720" lIns="91440" rIns="91440" tIns="45720"/>
          <a:lstStyle>
            <a:lvl1pPr indent="-469900" marL="469900">
              <a:lnSpc>
                <a:spcPct val="100000"/>
              </a:lnSpc>
              <a:spcBef>
                <a:spcPct val="20000"/>
              </a:spcBef>
              <a:spcAft>
                <a:spcPct val="0"/>
              </a:spcAft>
              <a:buClr>
                <a:schemeClr val="dk2"/>
              </a:buClr>
              <a:buFont typeface="Wingdings" pitchFamily="2" charset="2"/>
              <a:buChar char="o"/>
              <a:defRPr sz="2800">
                <a:solidFill>
                  <a:schemeClr val="dk1"/>
                </a:solidFill>
              </a:defRPr>
            </a:lvl1pPr>
            <a:lvl2pPr indent="-436563" marL="908050">
              <a:lnSpc>
                <a:spcPct val="100000"/>
              </a:lnSpc>
              <a:spcBef>
                <a:spcPct val="20000"/>
              </a:spcBef>
              <a:spcAft>
                <a:spcPct val="0"/>
              </a:spcAft>
              <a:buClr>
                <a:schemeClr val="accent2"/>
              </a:buClr>
              <a:buFont typeface="Wingdings" pitchFamily="2" charset="2"/>
              <a:buChar char="n"/>
              <a:defRPr sz="2400">
                <a:solidFill>
                  <a:schemeClr val="dk1"/>
                </a:solidFill>
              </a:defRPr>
            </a:lvl2pPr>
            <a:lvl3pPr indent="-468313" marL="1377950">
              <a:lnSpc>
                <a:spcPct val="100000"/>
              </a:lnSpc>
              <a:spcBef>
                <a:spcPct val="20000"/>
              </a:spcBef>
              <a:spcAft>
                <a:spcPct val="0"/>
              </a:spcAft>
              <a:buClr>
                <a:schemeClr val="dk2"/>
              </a:buClr>
              <a:buFont typeface="Wingdings" pitchFamily="2" charset="2"/>
              <a:buChar char="o"/>
              <a:defRPr sz="2000">
                <a:solidFill>
                  <a:schemeClr val="dk1"/>
                </a:solidFill>
              </a:defRPr>
            </a:lvl3pPr>
            <a:lvl4pPr indent="-438150" marL="1827212">
              <a:lnSpc>
                <a:spcPct val="100000"/>
              </a:lnSpc>
              <a:spcBef>
                <a:spcPct val="20000"/>
              </a:spcBef>
              <a:spcAft>
                <a:spcPct val="0"/>
              </a:spcAft>
              <a:buClr>
                <a:schemeClr val="accent2"/>
              </a:buClr>
              <a:buFont typeface="Wingdings" pitchFamily="2" charset="2"/>
              <a:buChar char="n"/>
              <a:defRPr sz="1800">
                <a:solidFill>
                  <a:schemeClr val="dk1"/>
                </a:solidFill>
              </a:defRPr>
            </a:lvl4pPr>
            <a:lvl5pPr indent="-468312" marL="2297112">
              <a:lnSpc>
                <a:spcPct val="100000"/>
              </a:lnSpc>
              <a:spcBef>
                <a:spcPct val="20000"/>
              </a:spcBef>
              <a:spcAft>
                <a:spcPct val="0"/>
              </a:spcAft>
              <a:buClr>
                <a:schemeClr val="accent1"/>
              </a:buClr>
              <a:buFont typeface="Wingdings" pitchFamily="2" charset="2"/>
              <a:buChar char="o"/>
              <a:defRPr sz="1800">
                <a:solidFill>
                  <a:schemeClr val="dk1"/>
                </a:solidFill>
              </a:defRPr>
            </a:lvl5pPr>
          </a:lstStyle>
          <a:p>
            <a:endParaRPr altLang="en-US"/>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63" name=""/>
        <p:cNvGrpSpPr/>
        <p:nvPr/>
      </p:nvGrpSpPr>
      <p:grpSpPr>
        <a:xfrm rot="0">
          <a:off x="0" y="0"/>
          <a:ext cx="0" cy="0"/>
          <a:chOff x="0" y="0"/>
          <a:chExt cx="0" cy="0"/>
        </a:xfrm>
      </p:grpSpPr>
      <p:sp>
        <p:nvSpPr>
          <p:cNvPr id="1048624"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Ametropia (refractive error)</a:t>
            </a:r>
          </a:p>
        </p:txBody>
      </p:sp>
      <p:sp>
        <p:nvSpPr>
          <p:cNvPr id="1048625" name=""/>
          <p:cNvSpPr/>
          <p:nvPr>
            <p:ph type="body" sz="full" idx="1"/>
          </p:nvPr>
        </p:nvSpPr>
        <p:spPr>
          <a:xfrm rot="0">
            <a:off x="457200" y="1676400"/>
            <a:ext cx="8839200" cy="5029200"/>
          </a:xfrm>
          <a:prstGeom prst="rect"/>
          <a:noFill/>
          <a:ln>
            <a:noFill/>
          </a:ln>
        </p:spPr>
        <p:txBody>
          <a:bodyPr anchor="t" bIns="45720" lIns="91440" rIns="91440" tIns="45720"/>
          <a:lstStyle>
            <a:lvl1pPr algn="l" fontAlgn="base" indent="-469900" latinLnBrk="1" marL="469900" rtl="0">
              <a:lnSpc>
                <a:spcPct val="100000"/>
              </a:lnSpc>
              <a:spcBef>
                <a:spcPct val="20000"/>
              </a:spcBef>
              <a:spcAft>
                <a:spcPct val="0"/>
              </a:spcAft>
              <a:buClr>
                <a:schemeClr val="dk2"/>
              </a:buClr>
              <a:buSzPct val="70000"/>
              <a:buFont typeface="Wingdings" pitchFamily="2" charset="2"/>
              <a:buChar char="o"/>
              <a:defRPr baseline="0" b="0" sz="3200" i="0" u="none">
                <a:solidFill>
                  <a:schemeClr val="dk1"/>
                </a:solidFill>
                <a:latin typeface="Times New Roman" pitchFamily="18" charset="0"/>
                <a:ea typeface="MS PGothic" pitchFamily="34" charset="-128"/>
                <a:sym typeface="Times New Roman" pitchFamily="18" charset="0"/>
              </a:defRPr>
            </a:lvl1pPr>
            <a:lvl2pPr algn="l" fontAlgn="base" indent="-436563" latinLnBrk="1" marL="908050" rtl="0">
              <a:lnSpc>
                <a:spcPct val="100000"/>
              </a:lnSpc>
              <a:spcBef>
                <a:spcPct val="20000"/>
              </a:spcBef>
              <a:spcAft>
                <a:spcPct val="0"/>
              </a:spcAft>
              <a:buClr>
                <a:schemeClr val="accent2"/>
              </a:buClr>
              <a:buSzPct val="75000"/>
              <a:buFont typeface="Wingdings" pitchFamily="2" charset="2"/>
              <a:buChar char="n"/>
              <a:defRPr baseline="0" b="0" sz="2800" i="0" u="none">
                <a:solidFill>
                  <a:schemeClr val="dk1"/>
                </a:solidFill>
                <a:latin typeface="Times New Roman" pitchFamily="18" charset="0"/>
                <a:ea typeface="MS PGothic" pitchFamily="34" charset="-128"/>
                <a:sym typeface="Times New Roman" pitchFamily="18" charset="0"/>
              </a:defRPr>
            </a:lvl2pPr>
            <a:lvl3pPr algn="l" fontAlgn="base" indent="-468313" latinLnBrk="1" marL="1377950" rtl="0">
              <a:lnSpc>
                <a:spcPct val="100000"/>
              </a:lnSpc>
              <a:spcBef>
                <a:spcPct val="20000"/>
              </a:spcBef>
              <a:spcAft>
                <a:spcPct val="0"/>
              </a:spcAft>
              <a:buClr>
                <a:schemeClr val="dk2"/>
              </a:buClr>
              <a:buSzPct val="65000"/>
              <a:buFont typeface="Wingdings" pitchFamily="2" charset="2"/>
              <a:buChar char="o"/>
              <a:defRPr baseline="0" b="0" sz="2400" i="0" u="none">
                <a:solidFill>
                  <a:schemeClr val="dk1"/>
                </a:solidFill>
                <a:latin typeface="Times New Roman" pitchFamily="18" charset="0"/>
                <a:ea typeface="MS PGothic" pitchFamily="34" charset="-128"/>
                <a:sym typeface="Times New Roman" pitchFamily="18" charset="0"/>
              </a:defRPr>
            </a:lvl3pPr>
            <a:lvl4pPr algn="l" fontAlgn="base" indent="-438150" latinLnBrk="1" marL="1827212" rtl="0">
              <a:lnSpc>
                <a:spcPct val="100000"/>
              </a:lnSpc>
              <a:spcBef>
                <a:spcPct val="20000"/>
              </a:spcBef>
              <a:spcAft>
                <a:spcPct val="0"/>
              </a:spcAft>
              <a:buClr>
                <a:schemeClr val="accent2"/>
              </a:buClr>
              <a:buSzPct val="75000"/>
              <a:buFont typeface="Wingdings" pitchFamily="2" charset="2"/>
              <a:buChar char="n"/>
              <a:defRPr baseline="0" b="0" sz="2000" i="0" u="none">
                <a:solidFill>
                  <a:schemeClr val="dk1"/>
                </a:solidFill>
                <a:latin typeface="Times New Roman" pitchFamily="18" charset="0"/>
                <a:ea typeface="MS PGothic" pitchFamily="34" charset="-128"/>
                <a:sym typeface="Times New Roman" pitchFamily="18" charset="0"/>
              </a:defRPr>
            </a:lvl4pPr>
            <a:lvl5pPr algn="l" fontAlgn="base" indent="-468312" latinLnBrk="1" marL="2297112" rtl="0">
              <a:lnSpc>
                <a:spcPct val="100000"/>
              </a:lnSpc>
              <a:spcBef>
                <a:spcPct val="20000"/>
              </a:spcBef>
              <a:spcAft>
                <a:spcPct val="0"/>
              </a:spcAft>
              <a:buClr>
                <a:schemeClr val="accent1"/>
              </a:buClr>
              <a:buSzPct val="50000"/>
              <a:buFont typeface="Wingdings" pitchFamily="2" charset="2"/>
              <a:buChar char="o"/>
              <a:defRPr baseline="0" b="0" sz="2000" i="0" u="none">
                <a:solidFill>
                  <a:schemeClr val="dk1"/>
                </a:solidFill>
                <a:latin typeface="Times New Roman" pitchFamily="18" charset="0"/>
                <a:ea typeface="MS PGothic" pitchFamily="34" charset="-128"/>
                <a:sym typeface="Times New Roman" pitchFamily="18" charset="0"/>
              </a:defRPr>
            </a:lvl5pPr>
          </a:lstStyle>
          <a:p>
            <a:pPr eaLnBrk="1" hangingPunct="1" latinLnBrk="1" lvl="0">
              <a:buNone/>
            </a:pPr>
            <a:r>
              <a:rPr altLang="en-US" sz="3600" lang="en-US">
                <a:latin typeface="Tahoma" pitchFamily="34" charset="0"/>
              </a:rPr>
              <a:t>Definition:</a:t>
            </a:r>
          </a:p>
          <a:p>
            <a:pPr eaLnBrk="1" hangingPunct="1" latinLnBrk="1" lvl="0"/>
            <a:r>
              <a:rPr altLang="en-US" lang="en-US">
                <a:latin typeface="Tahoma" pitchFamily="34" charset="0"/>
              </a:rPr>
              <a:t>Mismatch between axial length of the eye and the RP of the cornea and the lens</a:t>
            </a:r>
          </a:p>
          <a:p>
            <a:pPr eaLnBrk="1" hangingPunct="1" latinLnBrk="1" lvl="1"/>
            <a:r>
              <a:rPr altLang="en-US" lang="en-US">
                <a:latin typeface="Tahoma" pitchFamily="34" charset="0"/>
              </a:rPr>
              <a:t>Axial (common)</a:t>
            </a:r>
          </a:p>
          <a:p>
            <a:pPr eaLnBrk="1" hangingPunct="1" latinLnBrk="1" lvl="2"/>
            <a:r>
              <a:rPr altLang="en-US" lang="en-US">
                <a:latin typeface="Tahoma" pitchFamily="34" charset="0"/>
              </a:rPr>
              <a:t>Myopia</a:t>
            </a:r>
          </a:p>
          <a:p>
            <a:pPr eaLnBrk="1" hangingPunct="1" latinLnBrk="1" lvl="2"/>
            <a:r>
              <a:rPr altLang="en-US" lang="en-US">
                <a:latin typeface="Tahoma" pitchFamily="34" charset="0"/>
              </a:rPr>
              <a:t>Hypermetropia: (Presbyopia)</a:t>
            </a:r>
          </a:p>
          <a:p>
            <a:pPr eaLnBrk="1" hangingPunct="1" latinLnBrk="1" lvl="2"/>
            <a:r>
              <a:rPr altLang="en-US" lang="en-US">
                <a:latin typeface="Tahoma" pitchFamily="34" charset="0"/>
              </a:rPr>
              <a:t>Astigmatism</a:t>
            </a:r>
          </a:p>
          <a:p>
            <a:pPr eaLnBrk="1" hangingPunct="1" latinLnBrk="1" lvl="1"/>
            <a:r>
              <a:rPr altLang="en-US" lang="en-US">
                <a:latin typeface="Tahoma" pitchFamily="34" charset="0"/>
              </a:rPr>
              <a:t>Refractive</a:t>
            </a:r>
          </a:p>
          <a:p>
            <a:pPr eaLnBrk="1" hangingPunct="1" latinLnBrk="1" lvl="2"/>
            <a:r>
              <a:rPr altLang="en-US" lang="en-US">
                <a:latin typeface="Tahoma" pitchFamily="34" charset="0"/>
              </a:rPr>
              <a:t>Cornea</a:t>
            </a:r>
          </a:p>
          <a:p>
            <a:pPr eaLnBrk="1" hangingPunct="1" latinLnBrk="1" lvl="2"/>
            <a:r>
              <a:rPr altLang="en-US" lang="en-US">
                <a:latin typeface="Tahoma" pitchFamily="34" charset="0"/>
              </a:rPr>
              <a:t>Lenticular</a:t>
            </a:r>
          </a:p>
        </p:txBody>
      </p:sp>
      <p:pic>
        <p:nvPicPr>
          <p:cNvPr id="2097161" name="" descr="msotw9_temp0"/>
          <p:cNvPicPr>
            <a:picLocks/>
          </p:cNvPicPr>
          <p:nvPr/>
        </p:nvPicPr>
        <p:blipFill>
          <a:blip xmlns:r="http://schemas.openxmlformats.org/officeDocument/2006/relationships" r:embed="rId1">
            <a:lum bright="-30000" contrast="36000"/>
          </a:blip>
          <a:srcRect l="6563" t="0" r="4376" b="0"/>
          <a:stretch>
            <a:fillRect/>
          </a:stretch>
        </p:blipFill>
        <p:spPr>
          <a:xfrm rot="0">
            <a:off x="7543800" y="130175"/>
            <a:ext cx="1447800" cy="1546225"/>
          </a:xfrm>
          <a:prstGeom prst="rect"/>
          <a:noFill/>
          <a:ln>
            <a:noFill/>
          </a:ln>
        </p:spPr>
      </p:pic>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64" name=""/>
        <p:cNvGrpSpPr/>
        <p:nvPr/>
      </p:nvGrpSpPr>
      <p:grpSpPr>
        <a:xfrm rot="0">
          <a:off x="0" y="0"/>
          <a:ext cx="0" cy="0"/>
          <a:chOff x="0" y="0"/>
          <a:chExt cx="0" cy="0"/>
        </a:xfrm>
      </p:grpSpPr>
      <p:pic>
        <p:nvPicPr>
          <p:cNvPr id="2097162" name="" descr="s01"/>
          <p:cNvPicPr>
            <a:picLocks/>
          </p:cNvPicPr>
          <p:nvPr/>
        </p:nvPicPr>
        <p:blipFill>
          <a:blip xmlns:r="http://schemas.openxmlformats.org/officeDocument/2006/relationships" r:embed="rId1"/>
          <a:srcRect l="0" t="0" r="0" b="0"/>
          <a:stretch>
            <a:fillRect/>
          </a:stretch>
        </p:blipFill>
        <p:spPr>
          <a:xfrm rot="0">
            <a:off x="3810000" y="2438400"/>
            <a:ext cx="4997450" cy="3200400"/>
          </a:xfrm>
          <a:prstGeom prst="rect"/>
          <a:noFill/>
          <a:ln>
            <a:noFill/>
          </a:ln>
        </p:spPr>
      </p:pic>
      <p:sp>
        <p:nvSpPr>
          <p:cNvPr id="1048626" name=""/>
          <p:cNvSpPr/>
          <p:nvPr>
            <p:ph type="title" sz="full" idx="0"/>
          </p:nvPr>
        </p:nvSpPr>
        <p:spPr>
          <a:xfrm rot="0">
            <a:off x="457200" y="533400"/>
            <a:ext cx="8229600" cy="1143000"/>
          </a:xfrm>
          <a:prstGeom prst="rect"/>
          <a:noFill/>
          <a:ln>
            <a:noFill/>
          </a:ln>
        </p:spPr>
        <p:txBody>
          <a:bodyPr anchor="b" bIns="45720" lIns="91440" rIns="91440" tIns="45720"/>
          <a:lstStyle>
            <a:lvl1pPr algn="l" fontAlgn="base" indent="0" latinLnBrk="1" marL="0" rtl="0">
              <a:lnSpc>
                <a:spcPct val="100000"/>
              </a:lnSpc>
              <a:spcBef>
                <a:spcPct val="0"/>
              </a:spcBef>
              <a:spcAft>
                <a:spcPct val="0"/>
              </a:spcAft>
              <a:buFontTx/>
              <a:buNone/>
              <a:defRPr baseline="0" b="0" sz="4400" i="0" u="none">
                <a:solidFill>
                  <a:schemeClr val="lt2"/>
                </a:solidFill>
                <a:latin typeface="Times New Roman" pitchFamily="18" charset="0"/>
                <a:ea typeface="MS PGothic" pitchFamily="34" charset="-128"/>
                <a:sym typeface="Times New Roman" pitchFamily="18" charset="0"/>
              </a:defRPr>
            </a:lvl1pPr>
          </a:lstStyle>
          <a:p>
            <a:pPr eaLnBrk="1" hangingPunct="1" latinLnBrk="1" lvl="0"/>
            <a:r>
              <a:rPr altLang="en-US" lang="en-US">
                <a:latin typeface="Tahoma" pitchFamily="34" charset="0"/>
              </a:rPr>
              <a:t>Testing Visual Acuity</a:t>
            </a:r>
          </a:p>
        </p:txBody>
      </p:sp>
      <p:pic>
        <p:nvPicPr>
          <p:cNvPr id="2097163" name="" descr="child-eye-screening-2"/>
          <p:cNvPicPr>
            <a:picLocks/>
          </p:cNvPicPr>
          <p:nvPr>
            <p:ph sz="half" idx="2"/>
          </p:nvPr>
        </p:nvPicPr>
        <p:blipFill>
          <a:blip xmlns:r="http://schemas.openxmlformats.org/officeDocument/2006/relationships" r:embed="rId2"/>
          <a:srcRect l="0" t="0" r="0" b="0"/>
          <a:stretch>
            <a:fillRect/>
          </a:stretch>
        </p:blipFill>
        <p:spPr>
          <a:xfrm rot="0">
            <a:off x="533400" y="1905000"/>
            <a:ext cx="3095625" cy="4302125"/>
          </a:xfrm>
          <a:prstGeom prst="rect"/>
          <a:noFill/>
          <a:ln>
            <a:noFill/>
          </a:ln>
        </p:spPr>
      </p:pic>
    </p:spTree>
  </p:cSld>
  <p:clrMapOvr>
    <a:masterClrMapping/>
  </p:clrMapOvr>
  <p:timing/>
</p:sld>
</file>

<file path=ppt/theme/theme1.xml><?xml version="1.0" encoding="utf-8"?>
<a:theme xmlns:a="http://schemas.openxmlformats.org/drawingml/2006/main" name="Office 主题">
  <a:themeElements>
    <a:clrScheme name="Default Color Scheme">
      <a:dk1>
        <a:srgbClr val="000000"/>
      </a:dk1>
      <a:lt1>
        <a:srgbClr val="FFFFFF"/>
      </a:lt1>
      <a:dk2>
        <a:srgbClr val="660000"/>
      </a:dk2>
      <a:lt2>
        <a:srgbClr val="420000"/>
      </a:lt2>
      <a:accent1>
        <a:srgbClr val="CCCC00"/>
      </a:accent1>
      <a:accent2>
        <a:srgbClr val="999966"/>
      </a:accent2>
      <a:accent3>
        <a:srgbClr val="FFFFFF"/>
      </a:accent3>
      <a:accent4>
        <a:srgbClr val="000000"/>
      </a:accent4>
      <a:accent5>
        <a:srgbClr val="000000"/>
      </a:accent5>
      <a:accent6>
        <a:srgbClr val="000000"/>
      </a:accent6>
      <a:hlink>
        <a:srgbClr val="996633"/>
      </a:hlink>
      <a:folHlink>
        <a:srgbClr val="9933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FFFFFF"/>
        </a:dk1>
        <a:lt1>
          <a:srgbClr val="85986A"/>
        </a:lt1>
        <a:dk2>
          <a:srgbClr val="5C5674"/>
        </a:dk2>
        <a:lt2>
          <a:srgbClr val="FFFFFF"/>
        </a:lt2>
        <a:accent1>
          <a:srgbClr val="666633"/>
        </a:accent1>
        <a:accent2>
          <a:srgbClr val="ADC5B8"/>
        </a:accent2>
        <a:accent3>
          <a:srgbClr val="85986A"/>
        </a:accent3>
        <a:accent4>
          <a:srgbClr val="FFFFFF"/>
        </a:accent4>
        <a:accent5>
          <a:srgbClr val="000000"/>
        </a:accent5>
        <a:accent6>
          <a:srgbClr val="000000"/>
        </a:accent6>
        <a:hlink>
          <a:srgbClr val="FFCC00"/>
        </a:hlink>
        <a:folHlink>
          <a:srgbClr val="FFFFCC"/>
        </a:folHlink>
      </a:clrScheme>
    </a:extraClrScheme>
    <a:extraClrScheme>
      <a:clrScheme name="Default Color Scheme 2">
        <a:dk1>
          <a:srgbClr val="000000"/>
        </a:dk1>
        <a:lt1>
          <a:srgbClr val="FFFFFF"/>
        </a:lt1>
        <a:dk2>
          <a:srgbClr val="660000"/>
        </a:dk2>
        <a:lt2>
          <a:srgbClr val="420000"/>
        </a:lt2>
        <a:accent1>
          <a:srgbClr val="CCCC00"/>
        </a:accent1>
        <a:accent2>
          <a:srgbClr val="999966"/>
        </a:accent2>
        <a:accent3>
          <a:srgbClr val="FFFFFF"/>
        </a:accent3>
        <a:accent4>
          <a:srgbClr val="000000"/>
        </a:accent4>
        <a:accent5>
          <a:srgbClr val="000000"/>
        </a:accent5>
        <a:accent6>
          <a:srgbClr val="000000"/>
        </a:accent6>
        <a:hlink>
          <a:srgbClr val="996633"/>
        </a:hlink>
        <a:folHlink>
          <a:srgbClr val="993300"/>
        </a:folHlink>
      </a:clrScheme>
    </a:extraClrScheme>
    <a:extraClrScheme>
      <a:clrScheme name="Default Color Scheme 3">
        <a:dk1>
          <a:srgbClr val="FFFFE3"/>
        </a:dk1>
        <a:lt1>
          <a:srgbClr val="162E36"/>
        </a:lt1>
        <a:dk2>
          <a:srgbClr val="618052"/>
        </a:dk2>
        <a:lt2>
          <a:srgbClr val="FFFFFF"/>
        </a:lt2>
        <a:accent1>
          <a:srgbClr val="336699"/>
        </a:accent1>
        <a:accent2>
          <a:srgbClr val="69888B"/>
        </a:accent2>
        <a:accent3>
          <a:srgbClr val="162E36"/>
        </a:accent3>
        <a:accent4>
          <a:srgbClr val="FFFFE3"/>
        </a:accent4>
        <a:accent5>
          <a:srgbClr val="000000"/>
        </a:accent5>
        <a:accent6>
          <a:srgbClr val="000000"/>
        </a:accent6>
        <a:hlink>
          <a:srgbClr val="FFCC00"/>
        </a:hlink>
        <a:folHlink>
          <a:srgbClr val="FFFFCC"/>
        </a:folHlink>
      </a:clrScheme>
    </a:extraClrScheme>
    <a:extraClrScheme>
      <a:clrScheme name="Default Color Scheme 4">
        <a:dk1>
          <a:srgbClr val="000000"/>
        </a:dk1>
        <a:lt1>
          <a:srgbClr val="FFFFFF"/>
        </a:lt1>
        <a:dk2>
          <a:srgbClr val="CC0000"/>
        </a:dk2>
        <a:lt2>
          <a:srgbClr val="000000"/>
        </a:lt2>
        <a:accent1>
          <a:srgbClr val="FFCC00"/>
        </a:accent1>
        <a:accent2>
          <a:srgbClr val="3366CC"/>
        </a:accent2>
        <a:accent3>
          <a:srgbClr val="FFFFFF"/>
        </a:accent3>
        <a:accent4>
          <a:srgbClr val="000000"/>
        </a:accent4>
        <a:accent5>
          <a:srgbClr val="000000"/>
        </a:accent5>
        <a:accent6>
          <a:srgbClr val="000000"/>
        </a:accent6>
        <a:hlink>
          <a:srgbClr val="666699"/>
        </a:hlink>
        <a:folHlink>
          <a:srgbClr val="C0C0C0"/>
        </a:folHlink>
      </a:clrScheme>
    </a:extraClrScheme>
    <a:extraClrScheme>
      <a:clrScheme name="Default Color Scheme 5">
        <a:dk1>
          <a:srgbClr val="FFFFFF"/>
        </a:dk1>
        <a:lt1>
          <a:srgbClr val="000033"/>
        </a:lt1>
        <a:dk2>
          <a:srgbClr val="666699"/>
        </a:dk2>
        <a:lt2>
          <a:srgbClr val="FFFFFF"/>
        </a:lt2>
        <a:accent1>
          <a:srgbClr val="9966FF"/>
        </a:accent1>
        <a:accent2>
          <a:srgbClr val="CCCCFF"/>
        </a:accent2>
        <a:accent3>
          <a:srgbClr val="000033"/>
        </a:accent3>
        <a:accent4>
          <a:srgbClr val="FFFFFF"/>
        </a:accent4>
        <a:accent5>
          <a:srgbClr val="000000"/>
        </a:accent5>
        <a:accent6>
          <a:srgbClr val="000000"/>
        </a:accent6>
        <a:hlink>
          <a:srgbClr val="CCCC00"/>
        </a:hlink>
        <a:folHlink>
          <a:srgbClr val="CC9900"/>
        </a:folHlink>
      </a:clrScheme>
    </a:extraClrScheme>
    <a:extraClrScheme>
      <a:clrScheme name="Default Color Scheme 6">
        <a:dk1>
          <a:srgbClr val="000000"/>
        </a:dk1>
        <a:lt1>
          <a:srgbClr val="FFFFFF"/>
        </a:lt1>
        <a:dk2>
          <a:srgbClr val="669966"/>
        </a:dk2>
        <a:lt2>
          <a:srgbClr val="000000"/>
        </a:lt2>
        <a:accent1>
          <a:srgbClr val="CCCCFF"/>
        </a:accent1>
        <a:accent2>
          <a:srgbClr val="9999CC"/>
        </a:accent2>
        <a:accent3>
          <a:srgbClr val="FFFFFF"/>
        </a:accent3>
        <a:accent4>
          <a:srgbClr val="000000"/>
        </a:accent4>
        <a:accent5>
          <a:srgbClr val="000000"/>
        </a:accent5>
        <a:accent6>
          <a:srgbClr val="000000"/>
        </a:accent6>
        <a:hlink>
          <a:srgbClr val="000066"/>
        </a:hlink>
        <a:folHlink>
          <a:srgbClr val="333399"/>
        </a:folHlink>
      </a:clrScheme>
    </a:extraClrScheme>
    <a:extraClrScheme>
      <a:clrScheme name="Default Color Scheme 7">
        <a:dk1>
          <a:srgbClr val="FFFFFF"/>
        </a:dk1>
        <a:lt1>
          <a:srgbClr val="000099"/>
        </a:lt1>
        <a:dk2>
          <a:srgbClr val="0099CC"/>
        </a:dk2>
        <a:lt2>
          <a:srgbClr val="FFFFFF"/>
        </a:lt2>
        <a:accent1>
          <a:srgbClr val="0099CC"/>
        </a:accent1>
        <a:accent2>
          <a:srgbClr val="6600FF"/>
        </a:accent2>
        <a:accent3>
          <a:srgbClr val="000099"/>
        </a:accent3>
        <a:accent4>
          <a:srgbClr val="FFFFFF"/>
        </a:accent4>
        <a:accent5>
          <a:srgbClr val="000000"/>
        </a:accent5>
        <a:accent6>
          <a:srgbClr val="000000"/>
        </a:accent6>
        <a:hlink>
          <a:srgbClr val="FFCC00"/>
        </a:hlink>
        <a:folHlink>
          <a:srgbClr val="00CCFF"/>
        </a:folHlink>
      </a:clrScheme>
    </a:extraClrScheme>
    <a:extraClrScheme>
      <a:clrScheme name="Default Color Scheme 8">
        <a:dk1>
          <a:srgbClr val="000033"/>
        </a:dk1>
        <a:lt1>
          <a:srgbClr val="FFFFFF"/>
        </a:lt1>
        <a:dk2>
          <a:srgbClr val="275C6D"/>
        </a:dk2>
        <a:lt2>
          <a:srgbClr val="003366"/>
        </a:lt2>
        <a:accent1>
          <a:srgbClr val="A7D2DF"/>
        </a:accent1>
        <a:accent2>
          <a:srgbClr val="108DA6"/>
        </a:accent2>
        <a:accent3>
          <a:srgbClr val="FFFFFF"/>
        </a:accent3>
        <a:accent4>
          <a:srgbClr val="000033"/>
        </a:accent4>
        <a:accent5>
          <a:srgbClr val="000000"/>
        </a:accent5>
        <a:accent6>
          <a:srgbClr val="000000"/>
        </a:accent6>
        <a:hlink>
          <a:srgbClr val="666699"/>
        </a:hlink>
        <a:folHlink>
          <a:srgbClr val="9999FF"/>
        </a:folHlink>
      </a:clrScheme>
    </a:extraClrScheme>
    <a:extraClrScheme>
      <a:clrScheme name="Default Color Scheme 9">
        <a:dk1>
          <a:srgbClr val="FFFFFF"/>
        </a:dk1>
        <a:lt1>
          <a:srgbClr val="000000"/>
        </a:lt1>
        <a:dk2>
          <a:srgbClr val="CC3300"/>
        </a:dk2>
        <a:lt2>
          <a:srgbClr val="FFFFCC"/>
        </a:lt2>
        <a:accent1>
          <a:srgbClr val="FF9900"/>
        </a:accent1>
        <a:accent2>
          <a:srgbClr val="993300"/>
        </a:accent2>
        <a:accent3>
          <a:srgbClr val="000000"/>
        </a:accent3>
        <a:accent4>
          <a:srgbClr val="FFFFFF"/>
        </a:accent4>
        <a:accent5>
          <a:srgbClr val="000000"/>
        </a:accent5>
        <a:accent6>
          <a:srgbClr val="000000"/>
        </a:accent6>
        <a:hlink>
          <a:srgbClr val="CEC5A2"/>
        </a:hlink>
        <a:folHlink>
          <a:srgbClr val="DDDDDD"/>
        </a:folHlink>
      </a:clrScheme>
    </a:extraClrScheme>
  </a:extraClrSchemeLst>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Slide 1</dc:title>
  <dc:creator>Dr. ILako</dc:creator>
  <cp:lastModifiedBy>Partner</cp:lastModifiedBy>
  <dcterms:created xsi:type="dcterms:W3CDTF">2009-05-24T13:12:13Z</dcterms:created>
  <dcterms:modified xsi:type="dcterms:W3CDTF">2016-12-05T05:32:14Z</dcterms:modified>
</cp:coreProperties>
</file>