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8" r:id="rId5"/>
    <p:sldId id="259" r:id="rId6"/>
    <p:sldId id="260" r:id="rId7"/>
    <p:sldId id="282" r:id="rId8"/>
    <p:sldId id="261" r:id="rId9"/>
    <p:sldId id="265" r:id="rId10"/>
    <p:sldId id="266" r:id="rId11"/>
    <p:sldId id="267" r:id="rId12"/>
    <p:sldId id="290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83" r:id="rId23"/>
    <p:sldId id="289" r:id="rId24"/>
    <p:sldId id="284" r:id="rId25"/>
    <p:sldId id="286" r:id="rId26"/>
    <p:sldId id="287" r:id="rId27"/>
    <p:sldId id="288" r:id="rId28"/>
    <p:sldId id="280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EF2C2-A052-418D-B22E-DE3D9A9456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ECDE6-D02A-4DF7-B6DC-636BB95D96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72B3CB-9FA4-4412-8047-BF388E086C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46AD2-8530-46C3-911F-332958A6F1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86FF1-B771-4E02-AB13-6F600852D9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251C4-7CBA-4DC6-84A4-C6F817E94E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D3971-D10A-4DB7-805F-42C549B643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751DC-8D75-42A7-BA05-A52604C6B0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0BF85-3D74-468B-843A-09682A0E71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B8167-210A-44C4-8265-09A3753F3A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E214D-EE25-4022-9C03-8D9E83B672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86DCE0B-480B-47E5-AD0A-9789C1856D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Orthopedic History </a:t>
            </a:r>
            <a:r>
              <a:rPr lang="en-US" dirty="0"/>
              <a:t>and Physical Exam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</a:t>
            </a:r>
            <a:r>
              <a:rPr lang="en-US" dirty="0" smtClean="0"/>
              <a:t>Dr. Fred </a:t>
            </a:r>
            <a:r>
              <a:rPr lang="en-US" dirty="0" err="1" smtClean="0"/>
              <a:t>Sitati</a:t>
            </a:r>
            <a:endParaRPr lang="en-US" dirty="0" smtClean="0"/>
          </a:p>
          <a:p>
            <a:r>
              <a:rPr lang="en-US" dirty="0" err="1" smtClean="0"/>
              <a:t>MBChB</a:t>
            </a:r>
            <a:r>
              <a:rPr lang="en-US" dirty="0" smtClean="0"/>
              <a:t>, </a:t>
            </a:r>
            <a:r>
              <a:rPr lang="en-US" dirty="0" err="1" smtClean="0"/>
              <a:t>Mmed</a:t>
            </a:r>
            <a:r>
              <a:rPr lang="en-US" dirty="0" smtClean="0"/>
              <a:t>, </a:t>
            </a:r>
            <a:r>
              <a:rPr lang="en-US" dirty="0" err="1" smtClean="0"/>
              <a:t>FCS,Dip</a:t>
            </a:r>
            <a:r>
              <a:rPr lang="en-US" dirty="0" smtClean="0"/>
              <a:t> SICOT</a:t>
            </a:r>
          </a:p>
          <a:p>
            <a:r>
              <a:rPr lang="en-US" dirty="0" smtClean="0"/>
              <a:t>Orthopedic Surgeon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Present Illness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OPQRSTA (continued)</a:t>
            </a:r>
          </a:p>
          <a:p>
            <a:pPr lvl="1"/>
            <a:r>
              <a:rPr lang="en-US"/>
              <a:t>Radiation</a:t>
            </a:r>
          </a:p>
          <a:p>
            <a:pPr lvl="2"/>
            <a:r>
              <a:rPr lang="en-US"/>
              <a:t>Do the symptoms radiate to anywhere in the body, and if so, where?</a:t>
            </a:r>
          </a:p>
          <a:p>
            <a:pPr lvl="1"/>
            <a:r>
              <a:rPr lang="en-US"/>
              <a:t>Scale</a:t>
            </a:r>
          </a:p>
          <a:p>
            <a:pPr lvl="2"/>
            <a:r>
              <a:rPr lang="en-US"/>
              <a:t>On a scale of 1 to 10, how bad are the symptoms</a:t>
            </a:r>
          </a:p>
          <a:p>
            <a:pPr lvl="1"/>
            <a:r>
              <a:rPr lang="en-US"/>
              <a:t>Timing</a:t>
            </a:r>
          </a:p>
          <a:p>
            <a:pPr lvl="2"/>
            <a:r>
              <a:rPr lang="en-US"/>
              <a:t>When do the symptoms occur?</a:t>
            </a:r>
          </a:p>
          <a:p>
            <a:pPr lvl="3"/>
            <a:r>
              <a:rPr lang="en-US"/>
              <a:t>At night, all the time, in the mornings, etc…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Present Illness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OPQRSTA (cont)</a:t>
            </a:r>
          </a:p>
          <a:p>
            <a:pPr lvl="1"/>
            <a:r>
              <a:rPr lang="en-US"/>
              <a:t>Associated symptoms</a:t>
            </a:r>
          </a:p>
          <a:p>
            <a:pPr lvl="2"/>
            <a:r>
              <a:rPr lang="en-US"/>
              <a:t>Any other info about the chief complaint that has not already been covered</a:t>
            </a:r>
          </a:p>
          <a:p>
            <a:pPr lvl="2"/>
            <a:r>
              <a:rPr lang="en-US"/>
              <a:t>Ask if there is anything else that the patient has to tell about the chief complaint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neoplastic</a:t>
            </a:r>
            <a:r>
              <a:rPr lang="en-GB" dirty="0" smtClean="0"/>
              <a:t> and infectious symptoms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 constant pain, night pain</a:t>
            </a:r>
          </a:p>
          <a:p>
            <a:pPr>
              <a:buNone/>
            </a:pPr>
            <a:r>
              <a:rPr lang="en-GB" dirty="0" smtClean="0"/>
              <a:t>• fever, night sweats</a:t>
            </a:r>
          </a:p>
          <a:p>
            <a:pPr>
              <a:buNone/>
            </a:pPr>
            <a:r>
              <a:rPr lang="en-GB" dirty="0" smtClean="0"/>
              <a:t>• anorexia, fatigue, weakness, weight loss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Past Medical History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the medical conditions that the patient has chronically and that they see a doctor for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Blood Transfusions</a:t>
            </a:r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Hypertension, GERD, Depression, Congestive heart failure, </a:t>
            </a:r>
            <a:r>
              <a:rPr lang="en-US" dirty="0" err="1"/>
              <a:t>hyperlipidemia</a:t>
            </a:r>
            <a:r>
              <a:rPr lang="en-US" dirty="0"/>
              <a:t>, Diabetes, Asthma, Allergies, Thyroid problems, etc…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Past Surgical History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These are any </a:t>
            </a:r>
            <a:r>
              <a:rPr lang="en-US" dirty="0" smtClean="0"/>
              <a:t>previous injuries or  operations. When?</a:t>
            </a:r>
            <a:endParaRPr lang="en-US" dirty="0"/>
          </a:p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Tonsillectomy, Hysterectomy, Appendectomy, Hernias, </a:t>
            </a:r>
            <a:r>
              <a:rPr lang="en-US" dirty="0" err="1" smtClean="0"/>
              <a:t>Cholecystectomy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Medications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Include all meds the patient is on—even over the counter meds and herbals</a:t>
            </a:r>
          </a:p>
          <a:p>
            <a:r>
              <a:rPr lang="en-US" dirty="0"/>
              <a:t>Try to include the </a:t>
            </a:r>
            <a:r>
              <a:rPr lang="en-US" dirty="0" smtClean="0"/>
              <a:t>dosages and frequency.</a:t>
            </a:r>
          </a:p>
          <a:p>
            <a:r>
              <a:rPr lang="en-US" dirty="0" smtClean="0"/>
              <a:t>Corticosteroids.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Allergies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</a:t>
            </a:r>
            <a:r>
              <a:rPr lang="en-US" dirty="0"/>
              <a:t>about latex, </a:t>
            </a:r>
            <a:r>
              <a:rPr lang="en-US" dirty="0" smtClean="0"/>
              <a:t>food, drugs </a:t>
            </a:r>
            <a:r>
              <a:rPr lang="en-US" dirty="0"/>
              <a:t>and seasonal allergies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Social History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Things to include: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Occupation.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Marriage status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Tobacco use—how much and for how long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Alcohol use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Illicit drug </a:t>
            </a:r>
            <a:r>
              <a:rPr lang="en-US" dirty="0" smtClean="0"/>
              <a:t>use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If pertinent, sexually transmitted disease 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Family History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Ask if the patient’s parents, grandparents, siblings or other family members had any major medical conditions</a:t>
            </a:r>
          </a:p>
          <a:p>
            <a:pPr lvl="1"/>
            <a:r>
              <a:rPr lang="en-US"/>
              <a:t>Examples:</a:t>
            </a:r>
          </a:p>
          <a:p>
            <a:pPr lvl="2"/>
            <a:r>
              <a:rPr lang="en-US"/>
              <a:t>Heart disease, heart attacks, hypertension, hyperlipidemia, diabetes, sickle cell disease</a:t>
            </a:r>
          </a:p>
          <a:p>
            <a:pPr lvl="2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of Systems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The review of systems is just that, a series of questions grouped by organ system including: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General/Constitutional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Skin/Breast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Eyes/Ears/Nose/Mouth/Throat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Cardiovascular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Respiratory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Gastrointestinal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Genitourinary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Musculoskeletal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Neurologic/Psychiatric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Allergic/Immunologic/Lymphatic/Endocrine </a:t>
            </a:r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History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Welcome the patient - ensure comfort and privacy </a:t>
            </a:r>
          </a:p>
          <a:p>
            <a:r>
              <a:rPr lang="en-US"/>
              <a:t>Know and use the patient's name - introduce and identify yourself </a:t>
            </a:r>
          </a:p>
          <a:p>
            <a:r>
              <a:rPr lang="en-US"/>
              <a:t>Set the Agenda for the questioning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Physical Exam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General </a:t>
            </a:r>
            <a:r>
              <a:rPr lang="en-US" dirty="0" smtClean="0"/>
              <a:t>examination and vital signs.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Musculoskeletal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Heart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Lungs</a:t>
            </a:r>
          </a:p>
          <a:p>
            <a:pPr>
              <a:lnSpc>
                <a:spcPct val="90000"/>
              </a:lnSpc>
            </a:pPr>
            <a:r>
              <a:rPr lang="en-US" dirty="0"/>
              <a:t>Abdomen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HEENT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Neck</a:t>
            </a:r>
          </a:p>
          <a:p>
            <a:pPr>
              <a:lnSpc>
                <a:spcPct val="90000"/>
              </a:lnSpc>
            </a:pPr>
            <a:r>
              <a:rPr lang="en-US" dirty="0"/>
              <a:t>GU if pertinent to the chief complaint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Physical Exam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Develop </a:t>
            </a:r>
            <a:r>
              <a:rPr lang="en-US" dirty="0"/>
              <a:t>a systematic approach for doing the physical exam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MUSCULOSKELETAL EXAMINATION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mtClean="0"/>
              <a:t>    Requirements</a:t>
            </a:r>
            <a:r>
              <a:rPr lang="en-GB" dirty="0" smtClean="0"/>
              <a:t>:</a:t>
            </a:r>
          </a:p>
          <a:p>
            <a:r>
              <a:rPr lang="en-GB" dirty="0" smtClean="0"/>
              <a:t>Tape measure</a:t>
            </a:r>
          </a:p>
          <a:p>
            <a:r>
              <a:rPr lang="en-GB" dirty="0" err="1" smtClean="0"/>
              <a:t>Goniometer</a:t>
            </a:r>
            <a:endParaRPr lang="en-GB" dirty="0" smtClean="0"/>
          </a:p>
          <a:p>
            <a:r>
              <a:rPr lang="en-GB" dirty="0" smtClean="0"/>
              <a:t>Patella hammer</a:t>
            </a:r>
          </a:p>
          <a:p>
            <a:r>
              <a:rPr lang="en-GB" dirty="0" smtClean="0"/>
              <a:t>Sharp point and cotton wool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MUSCULOSKELETAL EXAMINATION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</a:t>
            </a:r>
          </a:p>
          <a:p>
            <a:r>
              <a:rPr lang="en-GB" dirty="0" smtClean="0"/>
              <a:t>FEEL</a:t>
            </a:r>
          </a:p>
          <a:p>
            <a:r>
              <a:rPr lang="en-GB" smtClean="0"/>
              <a:t>MOVE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SKIN: SCARS, BRUISES,SINUSES,COLOUR CHANGES.</a:t>
            </a:r>
          </a:p>
          <a:p>
            <a:r>
              <a:rPr lang="en-GB" dirty="0" smtClean="0"/>
              <a:t>SWELLING</a:t>
            </a:r>
          </a:p>
          <a:p>
            <a:r>
              <a:rPr lang="en-GB" dirty="0" smtClean="0"/>
              <a:t>MUSCLE WASTING</a:t>
            </a:r>
          </a:p>
          <a:p>
            <a:r>
              <a:rPr lang="en-GB" dirty="0" smtClean="0"/>
              <a:t>DEFORMITY</a:t>
            </a:r>
          </a:p>
          <a:p>
            <a:r>
              <a:rPr lang="en-GB" dirty="0" smtClean="0"/>
              <a:t>POSITION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SKIN: warm/cold, dry/moist.</a:t>
            </a:r>
          </a:p>
          <a:p>
            <a:pPr>
              <a:buNone/>
            </a:pPr>
            <a:r>
              <a:rPr lang="en-GB" dirty="0" smtClean="0"/>
              <a:t>SOFT TISSUES: SWELLING, PULSES</a:t>
            </a:r>
          </a:p>
          <a:p>
            <a:pPr>
              <a:buNone/>
            </a:pPr>
            <a:r>
              <a:rPr lang="en-GB" dirty="0" smtClean="0"/>
              <a:t>BONES AND JOINTS</a:t>
            </a:r>
          </a:p>
          <a:p>
            <a:pPr>
              <a:buNone/>
            </a:pPr>
            <a:r>
              <a:rPr lang="en-GB" dirty="0" smtClean="0"/>
              <a:t>TENDERNESS</a:t>
            </a:r>
          </a:p>
          <a:p>
            <a:pPr>
              <a:buNone/>
            </a:pPr>
            <a:r>
              <a:rPr lang="en-GB" dirty="0" smtClean="0"/>
              <a:t>EFFUSION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ACTIVE </a:t>
            </a:r>
            <a:r>
              <a:rPr lang="en-GB" dirty="0" err="1" smtClean="0"/>
              <a:t>MOVEMENT:Pt</a:t>
            </a:r>
            <a:r>
              <a:rPr lang="en-GB" dirty="0" smtClean="0"/>
              <a:t>. Moves without your assistance.</a:t>
            </a:r>
          </a:p>
          <a:p>
            <a:r>
              <a:rPr lang="en-GB" dirty="0" smtClean="0"/>
              <a:t>PASSIVE MOVEMENT: Examiner moves pt.</a:t>
            </a:r>
          </a:p>
          <a:p>
            <a:r>
              <a:rPr lang="en-GB" dirty="0" smtClean="0"/>
              <a:t>NEUROLOGICAL EXAMINATION:MOTOR AND SENSORY FUNCTION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 TESTS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Dependent on problem. 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Assessment and Plan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what you think is wrong with the patient, and what you plan to do </a:t>
            </a:r>
            <a:r>
              <a:rPr lang="en-US" dirty="0" smtClean="0"/>
              <a:t>initially.</a:t>
            </a:r>
          </a:p>
          <a:p>
            <a:r>
              <a:rPr lang="en-US" dirty="0" smtClean="0"/>
              <a:t>INVESTIGATIONS:</a:t>
            </a:r>
          </a:p>
          <a:p>
            <a:r>
              <a:rPr lang="en-US" dirty="0" smtClean="0"/>
              <a:t>Diagnostic Imaging</a:t>
            </a:r>
          </a:p>
          <a:p>
            <a:r>
              <a:rPr lang="en-US" smtClean="0"/>
              <a:t>Laboratory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History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Elicit the Patient's Story </a:t>
            </a:r>
          </a:p>
          <a:p>
            <a:r>
              <a:rPr lang="en-US" dirty="0" smtClean="0"/>
              <a:t>Ask </a:t>
            </a:r>
            <a:r>
              <a:rPr lang="en-US" b="1" dirty="0" smtClean="0"/>
              <a:t>open-ended questions</a:t>
            </a:r>
            <a:endParaRPr lang="en-US" dirty="0"/>
          </a:p>
          <a:p>
            <a:r>
              <a:rPr lang="en-US" dirty="0"/>
              <a:t>Encourage with silence, nonverbal cues, and verbal cues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the History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Biodata</a:t>
            </a:r>
            <a:r>
              <a:rPr lang="en-US" dirty="0" smtClean="0"/>
              <a:t> : Name, age, gender, hand dominance (in upper limb conditions)  </a:t>
            </a:r>
          </a:p>
          <a:p>
            <a:r>
              <a:rPr lang="en-US" dirty="0" smtClean="0"/>
              <a:t>Chief </a:t>
            </a:r>
            <a:r>
              <a:rPr lang="en-US" dirty="0"/>
              <a:t>complaint</a:t>
            </a:r>
          </a:p>
          <a:p>
            <a:r>
              <a:rPr lang="en-US" dirty="0"/>
              <a:t>History of Present Illness</a:t>
            </a:r>
          </a:p>
          <a:p>
            <a:r>
              <a:rPr lang="en-US" dirty="0"/>
              <a:t>Past Medical History</a:t>
            </a:r>
          </a:p>
          <a:p>
            <a:r>
              <a:rPr lang="en-US" dirty="0"/>
              <a:t>Past Surgical History</a:t>
            </a:r>
          </a:p>
          <a:p>
            <a:r>
              <a:rPr lang="en-US" dirty="0"/>
              <a:t>Allergies</a:t>
            </a:r>
          </a:p>
          <a:p>
            <a:r>
              <a:rPr lang="en-US" dirty="0"/>
              <a:t>Medications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Components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Social History</a:t>
            </a:r>
          </a:p>
          <a:p>
            <a:r>
              <a:rPr lang="en-US"/>
              <a:t>Family History</a:t>
            </a:r>
          </a:p>
          <a:p>
            <a:r>
              <a:rPr lang="en-US"/>
              <a:t>Review of Systems</a:t>
            </a:r>
          </a:p>
          <a:p>
            <a:endParaRPr lang="en-US"/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Chief Complaint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why the patient is here in the emergency room or the office</a:t>
            </a:r>
          </a:p>
          <a:p>
            <a:endParaRPr lang="en-US" dirty="0"/>
          </a:p>
          <a:p>
            <a:r>
              <a:rPr lang="en-US" dirty="0"/>
              <a:t>Examples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GB" dirty="0" smtClean="0"/>
              <a:t>Pain</a:t>
            </a:r>
          </a:p>
          <a:p>
            <a:r>
              <a:rPr lang="en-GB" dirty="0" smtClean="0"/>
              <a:t>Stiffness</a:t>
            </a:r>
          </a:p>
          <a:p>
            <a:r>
              <a:rPr lang="en-GB" dirty="0" smtClean="0"/>
              <a:t>Swelling</a:t>
            </a:r>
          </a:p>
          <a:p>
            <a:r>
              <a:rPr lang="en-GB" dirty="0" smtClean="0"/>
              <a:t>Deformity</a:t>
            </a:r>
          </a:p>
          <a:p>
            <a:r>
              <a:rPr lang="en-GB" dirty="0" smtClean="0"/>
              <a:t>Weakness</a:t>
            </a:r>
          </a:p>
          <a:p>
            <a:r>
              <a:rPr lang="en-GB" dirty="0" smtClean="0"/>
              <a:t>Instability</a:t>
            </a:r>
          </a:p>
          <a:p>
            <a:r>
              <a:rPr lang="en-GB" dirty="0" smtClean="0"/>
              <a:t>Loss of function</a:t>
            </a:r>
          </a:p>
          <a:p>
            <a:r>
              <a:rPr lang="en-GB" dirty="0" smtClean="0"/>
              <a:t>Change in sensibility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Present Illness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detailed reason why the patient is </a:t>
            </a:r>
            <a:r>
              <a:rPr lang="en-US" dirty="0" smtClean="0"/>
              <a:t>here.</a:t>
            </a:r>
            <a:endParaRPr lang="en-US" dirty="0"/>
          </a:p>
          <a:p>
            <a:r>
              <a:rPr lang="en-US" dirty="0"/>
              <a:t>It is the why, when and where, etc…</a:t>
            </a:r>
          </a:p>
          <a:p>
            <a:r>
              <a:rPr lang="en-US" dirty="0"/>
              <a:t>Use the OPQRSTA approach to cover all aspects of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Present Illness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OPQRSTA</a:t>
            </a:r>
          </a:p>
          <a:p>
            <a:pPr lvl="1"/>
            <a:r>
              <a:rPr lang="en-US" sz="2400" dirty="0"/>
              <a:t>Onset</a:t>
            </a:r>
          </a:p>
          <a:p>
            <a:pPr lvl="2"/>
            <a:r>
              <a:rPr lang="en-US" sz="2000" dirty="0"/>
              <a:t>When did the chief complaint occur</a:t>
            </a:r>
          </a:p>
          <a:p>
            <a:pPr lvl="1"/>
            <a:r>
              <a:rPr lang="en-US" sz="2400" dirty="0"/>
              <a:t>Prior occurrences of this problem</a:t>
            </a:r>
          </a:p>
          <a:p>
            <a:pPr lvl="1"/>
            <a:r>
              <a:rPr lang="en-US" sz="2400" dirty="0"/>
              <a:t>Progression</a:t>
            </a:r>
          </a:p>
          <a:p>
            <a:pPr lvl="2"/>
            <a:r>
              <a:rPr lang="en-US" sz="2000" dirty="0"/>
              <a:t>Is this problem getting worse or better</a:t>
            </a:r>
          </a:p>
          <a:p>
            <a:pPr lvl="2"/>
            <a:r>
              <a:rPr lang="en-US" sz="2000" dirty="0"/>
              <a:t>Is there anything that the patient does that makes it better or worse</a:t>
            </a:r>
          </a:p>
          <a:p>
            <a:pPr lvl="1"/>
            <a:r>
              <a:rPr lang="en-US" sz="2400" dirty="0"/>
              <a:t>Quality</a:t>
            </a:r>
          </a:p>
          <a:p>
            <a:pPr lvl="2"/>
            <a:r>
              <a:rPr lang="en-US" sz="2000" dirty="0"/>
              <a:t>Is there pain, and if so what type—how would the patient describe it </a:t>
            </a:r>
            <a:r>
              <a:rPr lang="en-US" sz="2000" dirty="0" smtClean="0"/>
              <a:t>in their words</a:t>
            </a:r>
            <a:endParaRPr lang="en-US" sz="2000" dirty="0"/>
          </a:p>
          <a:p>
            <a:pPr lvl="1"/>
            <a:endParaRPr lang="en-US" sz="2400" dirty="0"/>
          </a:p>
          <a:p>
            <a:pPr lvl="2"/>
            <a:endParaRPr lang="en-US" sz="2000" dirty="0"/>
          </a:p>
          <a:p>
            <a:pPr lv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692</Words>
  <Application>Microsoft Office PowerPoint</Application>
  <PresentationFormat>On-screen Show (4:3)</PresentationFormat>
  <Paragraphs>155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Arial</vt:lpstr>
      <vt:lpstr>Default Design</vt:lpstr>
      <vt:lpstr>The Orthopedic History and Physical Exam</vt:lpstr>
      <vt:lpstr>The History</vt:lpstr>
      <vt:lpstr>The History</vt:lpstr>
      <vt:lpstr>Components of the History</vt:lpstr>
      <vt:lpstr>The Components </vt:lpstr>
      <vt:lpstr>Chief Complaint </vt:lpstr>
      <vt:lpstr>Common Examples</vt:lpstr>
      <vt:lpstr>History of Present Illness</vt:lpstr>
      <vt:lpstr>History of Present Illness</vt:lpstr>
      <vt:lpstr>History of Present Illness</vt:lpstr>
      <vt:lpstr>History of Present Illness</vt:lpstr>
      <vt:lpstr>  neoplastic and infectious symptoms </vt:lpstr>
      <vt:lpstr>Past Medical History</vt:lpstr>
      <vt:lpstr>Past Surgical History</vt:lpstr>
      <vt:lpstr>Medications</vt:lpstr>
      <vt:lpstr>Allergies</vt:lpstr>
      <vt:lpstr>Social History</vt:lpstr>
      <vt:lpstr>Family History</vt:lpstr>
      <vt:lpstr>Review of Systems</vt:lpstr>
      <vt:lpstr>Physical Exam</vt:lpstr>
      <vt:lpstr>Physical Exam</vt:lpstr>
      <vt:lpstr>MUSCULOSKELETAL EXAMINATION</vt:lpstr>
      <vt:lpstr>MUSCULOSKELETAL EXAMINATION</vt:lpstr>
      <vt:lpstr>LOOK</vt:lpstr>
      <vt:lpstr>FEEL</vt:lpstr>
      <vt:lpstr>MOVE</vt:lpstr>
      <vt:lpstr>SPECIAL TESTS</vt:lpstr>
      <vt:lpstr>Assessment and Plan</vt:lpstr>
    </vt:vector>
  </TitlesOfParts>
  <Company>Pathology Medical Services P.C.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History and Physical Exam</dc:title>
  <dc:creator>theatre</dc:creator>
  <cp:lastModifiedBy>Effie Nailah</cp:lastModifiedBy>
  <cp:revision>15</cp:revision>
  <dcterms:created xsi:type="dcterms:W3CDTF">2008-07-06T19:05:20Z</dcterms:created>
  <dcterms:modified xsi:type="dcterms:W3CDTF">2016-11-16T21:01:41Z</dcterms:modified>
</cp:coreProperties>
</file>