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F91D3-0078-41B0-AB25-3174CA1BC7B0}" type="datetimeFigureOut">
              <a:rPr lang="en-US" smtClean="0"/>
              <a:t>11/25/2016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ACE51-91EA-40CC-AA19-13C3809D0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556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F91D3-0078-41B0-AB25-3174CA1BC7B0}" type="datetimeFigureOut">
              <a:rPr lang="en-US" smtClean="0"/>
              <a:t>11/25/2016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ACE51-91EA-40CC-AA19-13C3809D0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860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F91D3-0078-41B0-AB25-3174CA1BC7B0}" type="datetimeFigureOut">
              <a:rPr lang="en-US" smtClean="0"/>
              <a:t>11/25/2016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ACE51-91EA-40CC-AA19-13C3809D0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277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F91D3-0078-41B0-AB25-3174CA1BC7B0}" type="datetimeFigureOut">
              <a:rPr lang="en-US" smtClean="0"/>
              <a:t>11/25/2016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ACE51-91EA-40CC-AA19-13C3809D0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041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F91D3-0078-41B0-AB25-3174CA1BC7B0}" type="datetimeFigureOut">
              <a:rPr lang="en-US" smtClean="0"/>
              <a:t>11/25/2016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ACE51-91EA-40CC-AA19-13C3809D0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869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F91D3-0078-41B0-AB25-3174CA1BC7B0}" type="datetimeFigureOut">
              <a:rPr lang="en-US" smtClean="0"/>
              <a:t>11/25/2016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ACE51-91EA-40CC-AA19-13C3809D0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400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F91D3-0078-41B0-AB25-3174CA1BC7B0}" type="datetimeFigureOut">
              <a:rPr lang="en-US" smtClean="0"/>
              <a:t>11/25/2016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ACE51-91EA-40CC-AA19-13C3809D0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201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F91D3-0078-41B0-AB25-3174CA1BC7B0}" type="datetimeFigureOut">
              <a:rPr lang="en-US" smtClean="0"/>
              <a:t>11/25/2016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ACE51-91EA-40CC-AA19-13C3809D0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214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F91D3-0078-41B0-AB25-3174CA1BC7B0}" type="datetimeFigureOut">
              <a:rPr lang="en-US" smtClean="0"/>
              <a:t>11/25/2016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ACE51-91EA-40CC-AA19-13C3809D0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724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F91D3-0078-41B0-AB25-3174CA1BC7B0}" type="datetimeFigureOut">
              <a:rPr lang="en-US" smtClean="0"/>
              <a:t>11/25/2016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ACE51-91EA-40CC-AA19-13C3809D0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935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F91D3-0078-41B0-AB25-3174CA1BC7B0}" type="datetimeFigureOut">
              <a:rPr lang="en-US" smtClean="0"/>
              <a:t>11/25/2016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ACE51-91EA-40CC-AA19-13C3809D0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74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F91D3-0078-41B0-AB25-3174CA1BC7B0}" type="datetimeFigureOut">
              <a:rPr lang="en-US" smtClean="0"/>
              <a:t>11/25/2016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6ACE51-91EA-40CC-AA19-13C3809D0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392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TRACHEOSTOMY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1296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TRACHEOSTOMY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TRACHEOSTOMY</dc:title>
  <dc:creator>Effie Nailah</dc:creator>
  <cp:lastModifiedBy>Effie Nailah</cp:lastModifiedBy>
  <cp:revision>1</cp:revision>
  <dcterms:created xsi:type="dcterms:W3CDTF">2016-11-25T09:11:05Z</dcterms:created>
  <dcterms:modified xsi:type="dcterms:W3CDTF">2016-11-25T09:11:17Z</dcterms:modified>
</cp:coreProperties>
</file>