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5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6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7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4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6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0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1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2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3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91D3-0078-41B0-AB25-3174CA1BC7B0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ACE51-91EA-40CC-AA19-13C3809D0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9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TRACHEOSTOMY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2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TRACHEOSTOMY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TRACHEOSTOMY</dc:title>
  <dc:creator>Effie Nailah</dc:creator>
  <cp:lastModifiedBy>Effie Nailah</cp:lastModifiedBy>
  <cp:revision>1</cp:revision>
  <dcterms:created xsi:type="dcterms:W3CDTF">2016-11-25T09:11:05Z</dcterms:created>
  <dcterms:modified xsi:type="dcterms:W3CDTF">2016-11-25T09:11:17Z</dcterms:modified>
</cp:coreProperties>
</file>