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26" t="34375" r="29722" b="18750"/>
          <a:stretch>
            <a:fillRect/>
          </a:stretch>
        </p:blipFill>
        <p:spPr bwMode="auto">
          <a:xfrm>
            <a:off x="1" y="7620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3426" t="34375" r="29722" b="17708"/>
          <a:stretch>
            <a:fillRect/>
          </a:stretch>
        </p:blipFill>
        <p:spPr bwMode="auto">
          <a:xfrm>
            <a:off x="0" y="7620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2840" t="35417" r="29722" b="17708"/>
          <a:stretch>
            <a:fillRect/>
          </a:stretch>
        </p:blipFill>
        <p:spPr bwMode="auto">
          <a:xfrm>
            <a:off x="0" y="914400"/>
            <a:ext cx="9144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3426" t="35417" r="29722" b="18750"/>
          <a:stretch>
            <a:fillRect/>
          </a:stretch>
        </p:blipFill>
        <p:spPr bwMode="auto">
          <a:xfrm>
            <a:off x="0" y="8382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3426" t="35417" r="29722" b="18750"/>
          <a:stretch>
            <a:fillRect/>
          </a:stretch>
        </p:blipFill>
        <p:spPr bwMode="auto">
          <a:xfrm>
            <a:off x="0" y="8382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2840" t="34375" r="29722" b="17708"/>
          <a:stretch>
            <a:fillRect/>
          </a:stretch>
        </p:blipFill>
        <p:spPr bwMode="auto">
          <a:xfrm>
            <a:off x="0" y="762000"/>
            <a:ext cx="9144000" cy="519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2840" t="35417" r="29722" b="18750"/>
          <a:stretch>
            <a:fillRect/>
          </a:stretch>
        </p:blipFill>
        <p:spPr bwMode="auto">
          <a:xfrm>
            <a:off x="0" y="990599"/>
            <a:ext cx="9144000" cy="496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2840" t="35417" r="29722" b="17708"/>
          <a:stretch>
            <a:fillRect/>
          </a:stretch>
        </p:blipFill>
        <p:spPr bwMode="auto">
          <a:xfrm>
            <a:off x="0" y="914400"/>
            <a:ext cx="9144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2840" t="34375" r="29722" b="18750"/>
          <a:stretch>
            <a:fillRect/>
          </a:stretch>
        </p:blipFill>
        <p:spPr bwMode="auto">
          <a:xfrm>
            <a:off x="0" y="838200"/>
            <a:ext cx="9144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2840" t="34375" r="29722" b="17708"/>
          <a:stretch>
            <a:fillRect/>
          </a:stretch>
        </p:blipFill>
        <p:spPr bwMode="auto">
          <a:xfrm>
            <a:off x="0" y="762000"/>
            <a:ext cx="9144000" cy="519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3426" t="35417" r="29722" b="18750"/>
          <a:stretch>
            <a:fillRect/>
          </a:stretch>
        </p:blipFill>
        <p:spPr bwMode="auto">
          <a:xfrm>
            <a:off x="0" y="9906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3200" cy="1143000"/>
          </a:xfrm>
        </p:spPr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Define psychosis</a:t>
            </a:r>
          </a:p>
          <a:p>
            <a:r>
              <a:rPr lang="en-GB" dirty="0" smtClean="0"/>
              <a:t>Outline other psychotic disorders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3426" t="35417" r="29722" b="18750"/>
          <a:stretch>
            <a:fillRect/>
          </a:stretch>
        </p:blipFill>
        <p:spPr bwMode="auto">
          <a:xfrm>
            <a:off x="0" y="9144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2840" t="34375" r="29722" b="18750"/>
          <a:stretch>
            <a:fillRect/>
          </a:stretch>
        </p:blipFill>
        <p:spPr bwMode="auto">
          <a:xfrm>
            <a:off x="0" y="838200"/>
            <a:ext cx="9144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336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COMPILED BY PRIYANKA SINGH PANWAR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426" t="34375" r="29722" b="18750"/>
          <a:stretch>
            <a:fillRect/>
          </a:stretch>
        </p:blipFill>
        <p:spPr bwMode="auto">
          <a:xfrm>
            <a:off x="0" y="8382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2840" t="35417" r="29722" b="17708"/>
          <a:stretch>
            <a:fillRect/>
          </a:stretch>
        </p:blipFill>
        <p:spPr bwMode="auto">
          <a:xfrm>
            <a:off x="0" y="838200"/>
            <a:ext cx="9144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2840" t="35417" r="29722" b="17708"/>
          <a:stretch>
            <a:fillRect/>
          </a:stretch>
        </p:blipFill>
        <p:spPr bwMode="auto">
          <a:xfrm>
            <a:off x="0" y="838200"/>
            <a:ext cx="9144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2840" t="35417" r="29722" b="18750"/>
          <a:stretch>
            <a:fillRect/>
          </a:stretch>
        </p:blipFill>
        <p:spPr bwMode="auto">
          <a:xfrm>
            <a:off x="0" y="914400"/>
            <a:ext cx="9144000" cy="496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3426" t="34375" r="29722" b="17708"/>
          <a:stretch>
            <a:fillRect/>
          </a:stretch>
        </p:blipFill>
        <p:spPr bwMode="auto">
          <a:xfrm>
            <a:off x="0" y="6858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3426" t="34375" r="29722" b="17708"/>
          <a:stretch>
            <a:fillRect/>
          </a:stretch>
        </p:blipFill>
        <p:spPr bwMode="auto">
          <a:xfrm>
            <a:off x="0" y="6858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2840" t="34375" r="29722" b="17708"/>
          <a:stretch>
            <a:fillRect/>
          </a:stretch>
        </p:blipFill>
        <p:spPr bwMode="auto">
          <a:xfrm>
            <a:off x="0" y="761999"/>
            <a:ext cx="9144000" cy="519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</Words>
  <Application>Microsoft Office PowerPoint</Application>
  <PresentationFormat>On-screen Show (4:3)</PresentationFormat>
  <Paragraphs>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Objectives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OTHER PSYCHOTIC DISORDERS</dc:title>
  <dc:creator>PRIYANKA SINGH PANWAR</dc:creator>
  <cp:lastModifiedBy>PRIYANKA  SINGH</cp:lastModifiedBy>
  <cp:revision>3</cp:revision>
  <dcterms:created xsi:type="dcterms:W3CDTF">2006-08-16T00:00:00Z</dcterms:created>
  <dcterms:modified xsi:type="dcterms:W3CDTF">2021-02-24T05:51:33Z</dcterms:modified>
</cp:coreProperties>
</file>