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718457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9143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9143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9905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4861" t="31250" r="40044" b="22917"/>
          <a:stretch>
            <a:fillRect/>
          </a:stretch>
        </p:blipFill>
        <p:spPr bwMode="auto">
          <a:xfrm>
            <a:off x="0" y="7619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7619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7619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6858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3958"/>
          <a:stretch>
            <a:fillRect/>
          </a:stretch>
        </p:blipFill>
        <p:spPr bwMode="auto">
          <a:xfrm>
            <a:off x="0" y="762000"/>
            <a:ext cx="9144000" cy="51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2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2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227" t="31250" r="40264" b="22917"/>
          <a:stretch>
            <a:fillRect/>
          </a:stretch>
        </p:blipFill>
        <p:spPr bwMode="auto">
          <a:xfrm>
            <a:off x="0" y="838200"/>
            <a:ext cx="91440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7620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762000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5227" t="31250" r="39678" b="22917"/>
          <a:stretch>
            <a:fillRect/>
          </a:stretch>
        </p:blipFill>
        <p:spPr bwMode="auto">
          <a:xfrm>
            <a:off x="0" y="838199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PRIYANKA SINGH PANWAR</dc:creator>
  <cp:lastModifiedBy>PRIYANKA  SINGH</cp:lastModifiedBy>
  <cp:revision>1</cp:revision>
  <dcterms:created xsi:type="dcterms:W3CDTF">2006-08-16T00:00:00Z</dcterms:created>
  <dcterms:modified xsi:type="dcterms:W3CDTF">2021-07-09T17:11:50Z</dcterms:modified>
</cp:coreProperties>
</file>