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438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CHRONICALLY ILL PATIENT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1713" t="30208" r="37335" b="18750"/>
          <a:stretch>
            <a:fillRect/>
          </a:stretch>
        </p:blipFill>
        <p:spPr bwMode="auto">
          <a:xfrm>
            <a:off x="0" y="838199"/>
            <a:ext cx="9144000" cy="51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1713" t="30208" r="37335" b="18750"/>
          <a:stretch>
            <a:fillRect/>
          </a:stretch>
        </p:blipFill>
        <p:spPr bwMode="auto">
          <a:xfrm>
            <a:off x="0" y="838199"/>
            <a:ext cx="9144000" cy="51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98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299" t="30209" r="37335" b="18750"/>
          <a:stretch>
            <a:fillRect/>
          </a:stretch>
        </p:blipFill>
        <p:spPr bwMode="auto">
          <a:xfrm>
            <a:off x="0" y="685800"/>
            <a:ext cx="9144000" cy="520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299" t="30208" r="37335" b="18750"/>
          <a:stretch>
            <a:fillRect/>
          </a:stretch>
        </p:blipFill>
        <p:spPr bwMode="auto">
          <a:xfrm>
            <a:off x="0" y="761999"/>
            <a:ext cx="9144000" cy="520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713" t="31250" r="36750" b="18750"/>
          <a:stretch>
            <a:fillRect/>
          </a:stretch>
        </p:blipFill>
        <p:spPr bwMode="auto">
          <a:xfrm>
            <a:off x="0" y="914400"/>
            <a:ext cx="9144000" cy="498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713" t="30208" r="37335" b="18750"/>
          <a:stretch>
            <a:fillRect/>
          </a:stretch>
        </p:blipFill>
        <p:spPr bwMode="auto">
          <a:xfrm>
            <a:off x="0" y="914399"/>
            <a:ext cx="9144000" cy="51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1713" t="30208" r="37335" b="18750"/>
          <a:stretch>
            <a:fillRect/>
          </a:stretch>
        </p:blipFill>
        <p:spPr bwMode="auto">
          <a:xfrm>
            <a:off x="0" y="762000"/>
            <a:ext cx="9144000" cy="51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299" t="30208" r="37335" b="18750"/>
          <a:stretch>
            <a:fillRect/>
          </a:stretch>
        </p:blipFill>
        <p:spPr bwMode="auto">
          <a:xfrm>
            <a:off x="0" y="914399"/>
            <a:ext cx="9144000" cy="520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1713" t="30208" r="36750" b="18750"/>
          <a:stretch>
            <a:fillRect/>
          </a:stretch>
        </p:blipFill>
        <p:spPr bwMode="auto">
          <a:xfrm>
            <a:off x="0" y="914399"/>
            <a:ext cx="9144000" cy="509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1713" t="30208" r="37335" b="18750"/>
          <a:stretch>
            <a:fillRect/>
          </a:stretch>
        </p:blipFill>
        <p:spPr bwMode="auto">
          <a:xfrm>
            <a:off x="0" y="914400"/>
            <a:ext cx="9144000" cy="51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CHRONICALLY ILL PATIENT</dc:title>
  <dc:creator>PRIYANKA SINGH PANWAR</dc:creator>
  <cp:lastModifiedBy>PRIYANKA  SINGH</cp:lastModifiedBy>
  <cp:revision>2</cp:revision>
  <dcterms:created xsi:type="dcterms:W3CDTF">2006-08-16T00:00:00Z</dcterms:created>
  <dcterms:modified xsi:type="dcterms:W3CDTF">2021-05-23T18:36:58Z</dcterms:modified>
</cp:coreProperties>
</file>