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-1" y="0"/>
            <a:ext cx="9247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4583"/>
          <a:stretch>
            <a:fillRect/>
          </a:stretch>
        </p:blipFill>
        <p:spPr bwMode="auto">
          <a:xfrm>
            <a:off x="-1" y="0"/>
            <a:ext cx="9284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4583"/>
          <a:stretch>
            <a:fillRect/>
          </a:stretch>
        </p:blipFill>
        <p:spPr bwMode="auto">
          <a:xfrm>
            <a:off x="-1" y="0"/>
            <a:ext cx="9284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17708" r="23865" b="14583"/>
          <a:stretch>
            <a:fillRect/>
          </a:stretch>
        </p:blipFill>
        <p:spPr bwMode="auto">
          <a:xfrm>
            <a:off x="-1" y="0"/>
            <a:ext cx="9390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0" y="0"/>
            <a:ext cx="9144000" cy="67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4583"/>
          <a:stretch>
            <a:fillRect/>
          </a:stretch>
        </p:blipFill>
        <p:spPr bwMode="auto">
          <a:xfrm>
            <a:off x="-1" y="0"/>
            <a:ext cx="9284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-1" y="0"/>
            <a:ext cx="9247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12" t="18750" r="23865" b="13542"/>
          <a:stretch>
            <a:fillRect/>
          </a:stretch>
        </p:blipFill>
        <p:spPr bwMode="auto">
          <a:xfrm>
            <a:off x="-1" y="0"/>
            <a:ext cx="9390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-1" y="0"/>
            <a:ext cx="9247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012" t="18750" r="24451" b="14583"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0" y="0"/>
            <a:ext cx="9144000" cy="683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AND ADOLESCENT ASSESSMENT</dc:title>
  <dc:creator>PRIYANKA SINGH PANWAR</dc:creator>
  <cp:lastModifiedBy>PRIYANKA  SINGH</cp:lastModifiedBy>
  <cp:revision>2</cp:revision>
  <dcterms:created xsi:type="dcterms:W3CDTF">2006-08-16T00:00:00Z</dcterms:created>
  <dcterms:modified xsi:type="dcterms:W3CDTF">2021-05-23T18:50:29Z</dcterms:modified>
</cp:coreProperties>
</file>