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3BF7D-C0AA-4F9C-9BD0-D6D920168BDF}" type="datetimeFigureOut">
              <a:rPr lang="en-US" smtClean="0"/>
              <a:t>6/1/2021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EDD5-0D3C-4D29-98CA-6ABF0DDD7C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EDD5-0D3C-4D29-98CA-6ABF0DDD7C96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-1" y="685800"/>
            <a:ext cx="923266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43" t="21875" r="40263" b="19792"/>
          <a:stretch>
            <a:fillRect/>
          </a:stretch>
        </p:blipFill>
        <p:spPr bwMode="auto">
          <a:xfrm>
            <a:off x="0" y="7619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-1" y="685800"/>
            <a:ext cx="909689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6857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562" t="22917" r="40630" b="20833"/>
          <a:stretch>
            <a:fillRect/>
          </a:stretch>
        </p:blipFill>
        <p:spPr bwMode="auto">
          <a:xfrm>
            <a:off x="0" y="762000"/>
            <a:ext cx="9144000" cy="50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914400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2000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43" t="21875" r="40263" b="20833"/>
          <a:stretch>
            <a:fillRect/>
          </a:stretch>
        </p:blipFill>
        <p:spPr bwMode="auto">
          <a:xfrm>
            <a:off x="0" y="9143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343" t="22917" r="40849" b="19792"/>
          <a:stretch>
            <a:fillRect/>
          </a:stretch>
        </p:blipFill>
        <p:spPr bwMode="auto">
          <a:xfrm>
            <a:off x="0" y="609600"/>
            <a:ext cx="9144000" cy="51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6857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838200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2000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8381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8381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19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343" t="21875" r="40263" b="19792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19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9143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2343" t="22917" r="40849" b="20834"/>
          <a:stretch>
            <a:fillRect/>
          </a:stretch>
        </p:blipFill>
        <p:spPr bwMode="auto">
          <a:xfrm>
            <a:off x="0" y="838200"/>
            <a:ext cx="9144000" cy="50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8381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609600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399" t="22134" r="40630" b="20266"/>
          <a:stretch>
            <a:fillRect/>
          </a:stretch>
        </p:blipFill>
        <p:spPr bwMode="auto">
          <a:xfrm>
            <a:off x="0" y="609600"/>
            <a:ext cx="9144000" cy="519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8381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19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2000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8750"/>
          <a:stretch>
            <a:fillRect/>
          </a:stretch>
        </p:blipFill>
        <p:spPr bwMode="auto">
          <a:xfrm>
            <a:off x="0" y="8382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57" t="22917" r="40264" b="19792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9143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838200"/>
            <a:ext cx="9144000" cy="51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43" t="22917" r="40263" b="19792"/>
          <a:stretch>
            <a:fillRect/>
          </a:stretch>
        </p:blipFill>
        <p:spPr bwMode="auto">
          <a:xfrm>
            <a:off x="0" y="761999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</Words>
  <Application>Microsoft Office PowerPoint</Application>
  <PresentationFormat>On-screen Show (4:3)</PresentationFormat>
  <Paragraphs>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PSYCHIATRIC DISORDERS</dc:title>
  <dc:creator>PRIYANKA SINGH PANWAR</dc:creator>
  <cp:lastModifiedBy>PRIYANKA  SINGH</cp:lastModifiedBy>
  <cp:revision>4</cp:revision>
  <dcterms:created xsi:type="dcterms:W3CDTF">2006-08-16T00:00:00Z</dcterms:created>
  <dcterms:modified xsi:type="dcterms:W3CDTF">2021-06-01T13:02:28Z</dcterms:modified>
</cp:coreProperties>
</file>