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3016" t="38542" r="31259" b="26042"/>
          <a:stretch>
            <a:fillRect/>
          </a:stretch>
        </p:blipFill>
        <p:spPr bwMode="auto">
          <a:xfrm>
            <a:off x="0" y="533400"/>
            <a:ext cx="9144000" cy="509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4597" t="29167" r="29722" b="25000"/>
          <a:stretch>
            <a:fillRect/>
          </a:stretch>
        </p:blipFill>
        <p:spPr bwMode="auto">
          <a:xfrm>
            <a:off x="0" y="914400"/>
            <a:ext cx="9144000" cy="515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4597" t="29167" r="29722" b="26042"/>
          <a:stretch>
            <a:fillRect/>
          </a:stretch>
        </p:blipFill>
        <p:spPr bwMode="auto">
          <a:xfrm>
            <a:off x="0" y="838199"/>
            <a:ext cx="9144000" cy="5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4597" t="29167" r="30893" b="26042"/>
          <a:stretch>
            <a:fillRect/>
          </a:stretch>
        </p:blipFill>
        <p:spPr bwMode="auto">
          <a:xfrm>
            <a:off x="0" y="838199"/>
            <a:ext cx="9144000" cy="517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4597" t="29167" r="29722" b="26042"/>
          <a:stretch>
            <a:fillRect/>
          </a:stretch>
        </p:blipFill>
        <p:spPr bwMode="auto">
          <a:xfrm>
            <a:off x="0" y="838200"/>
            <a:ext cx="9144000" cy="5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4597" t="29167" r="30893" b="26042"/>
          <a:stretch>
            <a:fillRect/>
          </a:stretch>
        </p:blipFill>
        <p:spPr bwMode="auto">
          <a:xfrm>
            <a:off x="0" y="838199"/>
            <a:ext cx="9144000" cy="517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4597" t="29167" r="29722" b="25000"/>
          <a:stretch>
            <a:fillRect/>
          </a:stretch>
        </p:blipFill>
        <p:spPr bwMode="auto">
          <a:xfrm>
            <a:off x="0" y="838200"/>
            <a:ext cx="9144000" cy="515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4597" t="29167" r="30893" b="26042"/>
          <a:stretch>
            <a:fillRect/>
          </a:stretch>
        </p:blipFill>
        <p:spPr bwMode="auto">
          <a:xfrm>
            <a:off x="0" y="838200"/>
            <a:ext cx="9144000" cy="517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4597" t="29167" r="29722" b="26042"/>
          <a:stretch>
            <a:fillRect/>
          </a:stretch>
        </p:blipFill>
        <p:spPr bwMode="auto">
          <a:xfrm>
            <a:off x="0" y="990599"/>
            <a:ext cx="9144000" cy="5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4597" t="29167" r="29722" b="26042"/>
          <a:stretch>
            <a:fillRect/>
          </a:stretch>
        </p:blipFill>
        <p:spPr bwMode="auto">
          <a:xfrm>
            <a:off x="0" y="838199"/>
            <a:ext cx="9144000" cy="5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4597" t="29167" r="29722" b="26042"/>
          <a:stretch>
            <a:fillRect/>
          </a:stretch>
        </p:blipFill>
        <p:spPr bwMode="auto">
          <a:xfrm>
            <a:off x="0" y="914400"/>
            <a:ext cx="9144000" cy="5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4597" t="29167" r="29722" b="26042"/>
          <a:stretch>
            <a:fillRect/>
          </a:stretch>
        </p:blipFill>
        <p:spPr bwMode="auto">
          <a:xfrm>
            <a:off x="0" y="914399"/>
            <a:ext cx="9144000" cy="5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4597" t="29167" r="29722" b="27083"/>
          <a:stretch>
            <a:fillRect/>
          </a:stretch>
        </p:blipFill>
        <p:spPr bwMode="auto">
          <a:xfrm>
            <a:off x="0" y="838200"/>
            <a:ext cx="9144000" cy="49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4597" t="29167" r="30893" b="26042"/>
          <a:stretch>
            <a:fillRect/>
          </a:stretch>
        </p:blipFill>
        <p:spPr bwMode="auto">
          <a:xfrm>
            <a:off x="0" y="914399"/>
            <a:ext cx="9144000" cy="517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4597" t="29167" r="30893" b="26042"/>
          <a:stretch>
            <a:fillRect/>
          </a:stretch>
        </p:blipFill>
        <p:spPr bwMode="auto">
          <a:xfrm>
            <a:off x="0" y="914399"/>
            <a:ext cx="9144000" cy="517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4597" t="29167" r="29722" b="26042"/>
          <a:stretch>
            <a:fillRect/>
          </a:stretch>
        </p:blipFill>
        <p:spPr bwMode="auto">
          <a:xfrm>
            <a:off x="0" y="838200"/>
            <a:ext cx="9144000" cy="5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4597" t="29167" r="29722" b="26042"/>
          <a:stretch>
            <a:fillRect/>
          </a:stretch>
        </p:blipFill>
        <p:spPr bwMode="auto">
          <a:xfrm>
            <a:off x="0" y="838199"/>
            <a:ext cx="9144000" cy="5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26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COMPILED BY PRIYANKA SINGH PANWAR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012" t="29167" r="29722" b="25000"/>
          <a:stretch>
            <a:fillRect/>
          </a:stretch>
        </p:blipFill>
        <p:spPr bwMode="auto">
          <a:xfrm>
            <a:off x="0" y="838199"/>
            <a:ext cx="9144000" cy="509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597" t="29167" r="29722" b="26042"/>
          <a:stretch>
            <a:fillRect/>
          </a:stretch>
        </p:blipFill>
        <p:spPr bwMode="auto">
          <a:xfrm>
            <a:off x="0" y="838199"/>
            <a:ext cx="9144000" cy="5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4597" t="29167" r="29722" b="26042"/>
          <a:stretch>
            <a:fillRect/>
          </a:stretch>
        </p:blipFill>
        <p:spPr bwMode="auto">
          <a:xfrm>
            <a:off x="0" y="990599"/>
            <a:ext cx="9144000" cy="5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4597" t="29167" r="29722" b="26042"/>
          <a:stretch>
            <a:fillRect/>
          </a:stretch>
        </p:blipFill>
        <p:spPr bwMode="auto">
          <a:xfrm>
            <a:off x="0" y="914399"/>
            <a:ext cx="9144000" cy="5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4597" t="29167" r="29722" b="26042"/>
          <a:stretch>
            <a:fillRect/>
          </a:stretch>
        </p:blipFill>
        <p:spPr bwMode="auto">
          <a:xfrm>
            <a:off x="0" y="838199"/>
            <a:ext cx="9144000" cy="5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4597" t="29167" r="30893" b="26042"/>
          <a:stretch>
            <a:fillRect/>
          </a:stretch>
        </p:blipFill>
        <p:spPr bwMode="auto">
          <a:xfrm>
            <a:off x="0" y="838199"/>
            <a:ext cx="9144000" cy="517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4012" t="29167" r="29722" b="26042"/>
          <a:stretch>
            <a:fillRect/>
          </a:stretch>
        </p:blipFill>
        <p:spPr bwMode="auto">
          <a:xfrm>
            <a:off x="0" y="990600"/>
            <a:ext cx="9144000" cy="497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On-screen Show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PSYCHOLOGICAL ASPECTS OF ACCIDENTS, BURNS AND TRAUMA</dc:title>
  <dc:creator>PRIYANKA SINGH PANWAR</dc:creator>
  <cp:lastModifiedBy>PRIYANKA  SINGH</cp:lastModifiedBy>
  <cp:revision>2</cp:revision>
  <dcterms:created xsi:type="dcterms:W3CDTF">2006-08-16T00:00:00Z</dcterms:created>
  <dcterms:modified xsi:type="dcterms:W3CDTF">2021-07-09T17:28:42Z</dcterms:modified>
</cp:coreProperties>
</file>