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Slides/notesSlide1.xml" ContentType="application/vnd.openxmlformats-officedocument.presentationml.notes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Slides/notesSlide2.xml" ContentType="application/vnd.openxmlformats-officedocument.presentationml.notes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Slides/notesSlide3.xml" ContentType="application/vnd.openxmlformats-officedocument.presentationml.notesSlide+xml"/>
  <Override PartName="/ppt/slides/slide31.xml" ContentType="application/vnd.openxmlformats-officedocument.presentationml.slide+xml"/>
  <Override PartName="/ppt/slides/slide32.xml" ContentType="application/vnd.openxmlformats-officedocument.presentationml.slide+xml"/>
  <Override PartName="/ppt/notesSlides/notesSlide4.xml" ContentType="application/vnd.openxmlformats-officedocument.presentationml.notesSlide+xml"/>
  <Override PartName="/ppt/slides/slide33.xml" ContentType="application/vnd.openxmlformats-officedocument.presentationml.slide+xml"/>
  <Override PartName="/ppt/slides/slide34.xml" ContentType="application/vnd.openxmlformats-officedocument.presentationml.slide+xml"/>
  <Override PartName="/ppt/notesSlides/notesSlide5.xml" ContentType="application/vnd.openxmlformats-officedocument.presentationml.notesSlide+xml"/>
  <Override PartName="/ppt/slides/slide35.xml" ContentType="application/vnd.openxmlformats-officedocument.presentationml.slide+xml"/>
  <Override PartName="/ppt/notesSlides/notesSlide6.xml" ContentType="application/vnd.openxmlformats-officedocument.presentationml.notes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Slides/notesSlide7.xml" ContentType="application/vnd.openxmlformats-officedocument.presentationml.notes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Slides/notesSlide8.xml" ContentType="application/vnd.openxmlformats-officedocument.presentationml.notesSlide+xml"/>
  <Override PartName="/ppt/slides/slide44.xml" ContentType="application/vnd.openxmlformats-officedocument.presentationml.slide+xml"/>
  <Override PartName="/ppt/slides/slide45.xml" ContentType="application/vnd.openxmlformats-officedocument.presentationml.slide+xml"/>
  <Override PartName="/ppt/notesSlides/notesSlide9.xml" ContentType="application/vnd.openxmlformats-officedocument.presentationml.notesSlide+xml"/>
  <Override PartName="/ppt/slides/slide46.xml" ContentType="application/vnd.openxmlformats-officedocument.presentationml.slide+xml"/>
  <Override PartName="/ppt/slides/slide47.xml" ContentType="application/vnd.openxmlformats-officedocument.presentationml.slide+xml"/>
  <Override PartName="/ppt/notesSlides/notesSlide10.xml" ContentType="application/vnd.openxmlformats-officedocument.presentationml.notes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type="screen4x3" cy="6858000" cx="9144000"/>
  <p:notesSz cx="6858000" cy="9144000"/>
  <p:defaultTextStyle>
    <a:defPPr>
      <a:defRPr lang="de-DE"/>
    </a:defPPr>
    <a:lvl1pPr algn="l" fontAlgn="base" rtl="0">
      <a:spcBef>
        <a:spcPct val="0"/>
      </a:spcBef>
      <a:spcAft>
        <a:spcPct val="0"/>
      </a:spcAft>
      <a:defRPr kern="1200">
        <a:solidFill>
          <a:schemeClr val="tx1"/>
        </a:solidFill>
        <a:latin typeface="Arial" charset="0"/>
        <a:ea typeface="+mn-ea"/>
        <a:cs typeface="Arial" charset="0"/>
      </a:defRPr>
    </a:lvl1pPr>
    <a:lvl2pPr algn="l" fontAlgn="base" marL="457200" rtl="0">
      <a:spcBef>
        <a:spcPct val="0"/>
      </a:spcBef>
      <a:spcAft>
        <a:spcPct val="0"/>
      </a:spcAft>
      <a:defRPr kern="1200">
        <a:solidFill>
          <a:schemeClr val="tx1"/>
        </a:solidFill>
        <a:latin typeface="Arial" charset="0"/>
        <a:ea typeface="+mn-ea"/>
        <a:cs typeface="Arial" charset="0"/>
      </a:defRPr>
    </a:lvl2pPr>
    <a:lvl3pPr algn="l" fontAlgn="base" marL="914400" rtl="0">
      <a:spcBef>
        <a:spcPct val="0"/>
      </a:spcBef>
      <a:spcAft>
        <a:spcPct val="0"/>
      </a:spcAft>
      <a:defRPr kern="1200">
        <a:solidFill>
          <a:schemeClr val="tx1"/>
        </a:solidFill>
        <a:latin typeface="Arial" charset="0"/>
        <a:ea typeface="+mn-ea"/>
        <a:cs typeface="Arial" charset="0"/>
      </a:defRPr>
    </a:lvl3pPr>
    <a:lvl4pPr algn="l" fontAlgn="base" marL="1371600" rtl="0">
      <a:spcBef>
        <a:spcPct val="0"/>
      </a:spcBef>
      <a:spcAft>
        <a:spcPct val="0"/>
      </a:spcAft>
      <a:defRPr kern="1200">
        <a:solidFill>
          <a:schemeClr val="tx1"/>
        </a:solidFill>
        <a:latin typeface="Arial" charset="0"/>
        <a:ea typeface="+mn-ea"/>
        <a:cs typeface="Arial" charset="0"/>
      </a:defRPr>
    </a:lvl4pPr>
    <a:lvl5pPr algn="l" fontAlgn="base" marL="1828800" rtl="0">
      <a:spcBef>
        <a:spcPct val="0"/>
      </a:spcBef>
      <a:spcAft>
        <a:spcPct val="0"/>
      </a:spcAft>
      <a:defRPr kern="1200">
        <a:solidFill>
          <a:schemeClr val="tx1"/>
        </a:solidFill>
        <a:latin typeface="Arial" charset="0"/>
        <a:ea typeface="+mn-ea"/>
        <a:cs typeface="Arial" charset="0"/>
      </a:defRPr>
    </a:lvl5pPr>
    <a:lvl6pPr algn="l" defTabSz="914400" eaLnBrk="1" hangingPunct="1" latinLnBrk="0" marL="2286000" rtl="0">
      <a:defRPr kern="1200">
        <a:solidFill>
          <a:schemeClr val="tx1"/>
        </a:solidFill>
        <a:latin typeface="Arial" charset="0"/>
        <a:ea typeface="+mn-ea"/>
        <a:cs typeface="Arial" charset="0"/>
      </a:defRPr>
    </a:lvl6pPr>
    <a:lvl7pPr algn="l" defTabSz="914400" eaLnBrk="1" hangingPunct="1" latinLnBrk="0" marL="2743200" rtl="0">
      <a:defRPr kern="1200">
        <a:solidFill>
          <a:schemeClr val="tx1"/>
        </a:solidFill>
        <a:latin typeface="Arial" charset="0"/>
        <a:ea typeface="+mn-ea"/>
        <a:cs typeface="Arial" charset="0"/>
      </a:defRPr>
    </a:lvl7pPr>
    <a:lvl8pPr algn="l" defTabSz="914400" eaLnBrk="1" hangingPunct="1" latinLnBrk="0" marL="3200400" rtl="0">
      <a:defRPr kern="1200">
        <a:solidFill>
          <a:schemeClr val="tx1"/>
        </a:solidFill>
        <a:latin typeface="Arial" charset="0"/>
        <a:ea typeface="+mn-ea"/>
        <a:cs typeface="Arial" charset="0"/>
      </a:defRPr>
    </a:lvl8pPr>
    <a:lvl9pPr algn="l" defTabSz="914400" eaLnBrk="1" hangingPunct="1" latinLnBrk="0" marL="3657600" rtl="0">
      <a:defRPr kern="1200">
        <a:solidFill>
          <a:schemeClr val="tx1"/>
        </a:solidFill>
        <a:latin typeface="Arial" charset="0"/>
        <a:ea typeface="+mn-ea"/>
        <a:cs typeface="Arial"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34" autoAdjust="0"/>
    <p:restoredTop sz="94624" autoAdjust="0"/>
  </p:normalViewPr>
  <p:slideViewPr>
    <p:cSldViewPr>
      <p:cViewPr varScale="1">
        <p:scale>
          <a:sx n="81" d="100"/>
          <a:sy n="81"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tableStyles" Target="tableStyles.xml"/><Relationship Id="rId59" Type="http://schemas.openxmlformats.org/officeDocument/2006/relationships/presProps" Target="presProps.xml"/><Relationship Id="rId6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155" name=""/>
        <p:cNvGrpSpPr/>
        <p:nvPr/>
      </p:nvGrpSpPr>
      <p:grpSpPr>
        <a:xfrm>
          <a:off x="0" y="0"/>
          <a:ext cx="0" cy="0"/>
          <a:chOff x="0" y="0"/>
          <a:chExt cx="0" cy="0"/>
        </a:xfrm>
      </p:grpSpPr>
      <p:sp>
        <p:nvSpPr>
          <p:cNvPr id="1048852" name="Rectangle 2"/>
          <p:cNvSpPr>
            <a:spLocks noGrp="1" noChangeArrowheads="1"/>
          </p:cNvSpPr>
          <p:nvPr>
            <p:ph type="hdr" sz="quarter"/>
          </p:nvPr>
        </p:nvSpPr>
        <p:spPr bwMode="auto">
          <a:xfrm>
            <a:off x="0" y="0"/>
            <a:ext cx="2971800" cy="457200"/>
          </a:xfrm>
          <a:prstGeom prst="rect"/>
          <a:noFill/>
          <a:ln w="9525">
            <a:noFill/>
            <a:miter lim="800000"/>
            <a:headEnd/>
            <a:tailEnd/>
          </a:ln>
          <a:effectLst/>
        </p:spPr>
        <p:txBody>
          <a:bodyPr anchor="t" anchorCtr="0" bIns="45720" compatLnSpc="1" lIns="91440" numCol="1" rIns="91440" tIns="45720" vert="horz" wrap="square">
            <a:prstTxWarp prst="textNoShape"/>
          </a:bodyPr>
          <a:lstStyle>
            <a:lvl1pPr>
              <a:defRPr sz="1200"/>
            </a:lvl1pPr>
          </a:lstStyle>
          <a:p>
            <a:endParaRPr lang="de-DE"/>
          </a:p>
        </p:txBody>
      </p:sp>
      <p:sp>
        <p:nvSpPr>
          <p:cNvPr id="1048853" name="Rectangle 3"/>
          <p:cNvSpPr>
            <a:spLocks noGrp="1" noChangeArrowheads="1"/>
          </p:cNvSpPr>
          <p:nvPr>
            <p:ph type="dt" idx="1"/>
          </p:nvPr>
        </p:nvSpPr>
        <p:spPr bwMode="auto">
          <a:xfrm>
            <a:off x="3884613" y="0"/>
            <a:ext cx="2971800" cy="457200"/>
          </a:xfrm>
          <a:prstGeom prst="rect"/>
          <a:noFill/>
          <a:ln w="9525">
            <a:noFill/>
            <a:miter lim="800000"/>
            <a:headEnd/>
            <a:tailEnd/>
          </a:ln>
          <a:effectLst/>
        </p:spPr>
        <p:txBody>
          <a:bodyPr anchor="t" anchorCtr="0" bIns="45720" compatLnSpc="1" lIns="91440" numCol="1" rIns="91440" tIns="45720" vert="horz" wrap="square">
            <a:prstTxWarp prst="textNoShape"/>
          </a:bodyPr>
          <a:lstStyle>
            <a:lvl1pPr algn="r">
              <a:defRPr sz="1200"/>
            </a:lvl1pPr>
          </a:lstStyle>
          <a:p>
            <a:endParaRPr lang="de-DE"/>
          </a:p>
        </p:txBody>
      </p:sp>
      <p:sp>
        <p:nvSpPr>
          <p:cNvPr id="1048854" name="Rectangle 4"/>
          <p:cNvSpPr>
            <a:spLocks noChangeAspect="1" noRot="1" noGrp="1" noChangeArrowheads="1" noTextEdit="1"/>
          </p:cNvSpPr>
          <p:nvPr>
            <p:ph type="sldImg" idx="2"/>
          </p:nvPr>
        </p:nvSpPr>
        <p:spPr bwMode="auto">
          <a:xfrm>
            <a:off x="1143000" y="685800"/>
            <a:ext cx="4572000" cy="3429000"/>
          </a:xfrm>
          <a:prstGeom prst="rect"/>
          <a:noFill/>
          <a:ln w="9525">
            <a:solidFill>
              <a:srgbClr val="000000"/>
            </a:solidFill>
            <a:miter lim="800000"/>
            <a:headEnd/>
            <a:tailEnd/>
          </a:ln>
        </p:spPr>
      </p:sp>
      <p:sp>
        <p:nvSpPr>
          <p:cNvPr id="1048855" name="Rectangle 5"/>
          <p:cNvSpPr>
            <a:spLocks noGrp="1" noChangeArrowheads="1"/>
          </p:cNvSpPr>
          <p:nvPr>
            <p:ph type="body" sz="quarter" idx="3"/>
          </p:nvPr>
        </p:nvSpPr>
        <p:spPr bwMode="auto">
          <a:xfrm>
            <a:off x="685800" y="4343400"/>
            <a:ext cx="5486400" cy="4114800"/>
          </a:xfrm>
          <a:prstGeom prst="rect"/>
          <a:noFill/>
          <a:ln w="9525">
            <a:noFill/>
            <a:miter lim="800000"/>
            <a:headEnd/>
            <a:tailEnd/>
          </a:ln>
          <a:effectLst/>
        </p:spPr>
        <p:txBody>
          <a:bodyPr anchor="t" anchorCtr="0" bIns="45720" compatLnSpc="1" lIns="91440" numCol="1" rIns="91440" tIns="45720" vert="horz" wrap="square">
            <a:prstTxWarp prst="textNoShape"/>
          </a:bodyPr>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048856" name="Rectangle 6"/>
          <p:cNvSpPr>
            <a:spLocks noGrp="1" noChangeArrowheads="1"/>
          </p:cNvSpPr>
          <p:nvPr>
            <p:ph type="ftr" sz="quarter" idx="4"/>
          </p:nvPr>
        </p:nvSpPr>
        <p:spPr bwMode="auto">
          <a:xfrm>
            <a:off x="0" y="8685213"/>
            <a:ext cx="2971800" cy="457200"/>
          </a:xfrm>
          <a:prstGeom prst="rect"/>
          <a:noFill/>
          <a:ln w="9525">
            <a:noFill/>
            <a:miter lim="800000"/>
            <a:headEnd/>
            <a:tailEnd/>
          </a:ln>
          <a:effectLst/>
        </p:spPr>
        <p:txBody>
          <a:bodyPr anchor="b" anchorCtr="0" bIns="45720" compatLnSpc="1" lIns="91440" numCol="1" rIns="91440" tIns="45720" vert="horz" wrap="square">
            <a:prstTxWarp prst="textNoShape"/>
          </a:bodyPr>
          <a:lstStyle>
            <a:lvl1pPr>
              <a:defRPr sz="1200"/>
            </a:lvl1pPr>
          </a:lstStyle>
          <a:p>
            <a:endParaRPr lang="de-DE"/>
          </a:p>
        </p:txBody>
      </p:sp>
      <p:sp>
        <p:nvSpPr>
          <p:cNvPr id="1048857" name="Rectangle 7"/>
          <p:cNvSpPr>
            <a:spLocks noGrp="1" noChangeArrowheads="1"/>
          </p:cNvSpPr>
          <p:nvPr>
            <p:ph type="sldNum" sz="quarter" idx="5"/>
          </p:nvPr>
        </p:nvSpPr>
        <p:spPr bwMode="auto">
          <a:xfrm>
            <a:off x="3884613" y="8685213"/>
            <a:ext cx="2971800" cy="457200"/>
          </a:xfrm>
          <a:prstGeom prst="rect"/>
          <a:noFill/>
          <a:ln w="9525">
            <a:noFill/>
            <a:miter lim="800000"/>
            <a:headEnd/>
            <a:tailEnd/>
          </a:ln>
          <a:effectLst/>
        </p:spPr>
        <p:txBody>
          <a:bodyPr anchor="b" anchorCtr="0" bIns="45720" compatLnSpc="1" lIns="91440" numCol="1" rIns="91440" tIns="45720" vert="horz" wrap="square">
            <a:prstTxWarp prst="textNoShape"/>
          </a:bodyPr>
          <a:lstStyle>
            <a:lvl1pPr algn="r">
              <a:defRPr sz="1200"/>
            </a:lvl1pPr>
          </a:lstStyle>
          <a:p>
            <a:fld id="{BD9ED650-CA05-42B6-82F7-D0A8EB150F18}" type="slidenum">
              <a:rPr lang="de-DE"/>
            </a:fld>
            <a:endParaRPr lang="de-DE"/>
          </a:p>
        </p:txBody>
      </p:sp>
    </p:spTree>
  </p:cSld>
  <p:clrMap accent1="accent1" accent2="accent2" accent3="accent3" accent4="accent4" accent5="accent5" accent6="accent6" bg1="lt1" bg2="lt2" tx1="dk1" tx2="dk2" hlink="hlink" folHlink="folHlink"/>
  <p:notesStyle>
    <a:lvl1pPr algn="l" eaLnBrk="0" fontAlgn="base" hangingPunct="0" rtl="0">
      <a:spcBef>
        <a:spcPct val="30000"/>
      </a:spcBef>
      <a:spcAft>
        <a:spcPct val="0"/>
      </a:spcAft>
      <a:defRPr sz="1200" kern="1200">
        <a:solidFill>
          <a:schemeClr val="tx1"/>
        </a:solidFill>
        <a:latin typeface="Arial" charset="0"/>
        <a:ea typeface="+mn-ea"/>
        <a:cs typeface="Arial" charset="0"/>
      </a:defRPr>
    </a:lvl1pPr>
    <a:lvl2pPr algn="l" eaLnBrk="0" fontAlgn="base" hangingPunct="0" marL="457200" rtl="0">
      <a:spcBef>
        <a:spcPct val="30000"/>
      </a:spcBef>
      <a:spcAft>
        <a:spcPct val="0"/>
      </a:spcAft>
      <a:defRPr sz="1200" kern="1200">
        <a:solidFill>
          <a:schemeClr val="tx1"/>
        </a:solidFill>
        <a:latin typeface="Arial" charset="0"/>
        <a:ea typeface="+mn-ea"/>
        <a:cs typeface="Arial" charset="0"/>
      </a:defRPr>
    </a:lvl2pPr>
    <a:lvl3pPr algn="l" eaLnBrk="0" fontAlgn="base" hangingPunct="0" marL="914400" rtl="0">
      <a:spcBef>
        <a:spcPct val="30000"/>
      </a:spcBef>
      <a:spcAft>
        <a:spcPct val="0"/>
      </a:spcAft>
      <a:defRPr sz="1200" kern="1200">
        <a:solidFill>
          <a:schemeClr val="tx1"/>
        </a:solidFill>
        <a:latin typeface="Arial" charset="0"/>
        <a:ea typeface="+mn-ea"/>
        <a:cs typeface="Arial" charset="0"/>
      </a:defRPr>
    </a:lvl3pPr>
    <a:lvl4pPr algn="l" eaLnBrk="0" fontAlgn="base" hangingPunct="0" marL="1371600" rtl="0">
      <a:spcBef>
        <a:spcPct val="30000"/>
      </a:spcBef>
      <a:spcAft>
        <a:spcPct val="0"/>
      </a:spcAft>
      <a:defRPr sz="1200" kern="1200">
        <a:solidFill>
          <a:schemeClr val="tx1"/>
        </a:solidFill>
        <a:latin typeface="Arial" charset="0"/>
        <a:ea typeface="+mn-ea"/>
        <a:cs typeface="Arial" charset="0"/>
      </a:defRPr>
    </a:lvl4pPr>
    <a:lvl5pPr algn="l" eaLnBrk="0" fontAlgn="base" hangingPunct="0" marL="1828800" rtl="0">
      <a:spcBef>
        <a:spcPct val="30000"/>
      </a:spcBef>
      <a:spcAft>
        <a:spcPct val="0"/>
      </a:spcAft>
      <a:defRPr sz="1200" kern="1200">
        <a:solidFill>
          <a:schemeClr val="tx1"/>
        </a:solidFill>
        <a:latin typeface="Arial" charset="0"/>
        <a:ea typeface="+mn-ea"/>
        <a:cs typeface="Arial" charset="0"/>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53" name="Rectangle 7"/>
          <p:cNvSpPr>
            <a:spLocks noGrp="1" noChangeArrowheads="1"/>
          </p:cNvSpPr>
          <p:nvPr>
            <p:ph type="sldNum" sz="quarter" idx="5"/>
          </p:nvPr>
        </p:nvSpPr>
        <p:spPr>
          <a:noFill/>
        </p:spPr>
        <p:txBody>
          <a:bodyPr/>
          <a:p>
            <a:fld id="{69EC0279-A267-4F75-B4A6-40FBBF89A8C0}" type="slidenum">
              <a:rPr lang="de-DE" smtClean="0"/>
            </a:fld>
            <a:endParaRPr lang="de-DE" smtClean="0"/>
          </a:p>
        </p:txBody>
      </p:sp>
      <p:sp>
        <p:nvSpPr>
          <p:cNvPr id="1048654" name="Rectangle 2"/>
          <p:cNvSpPr>
            <a:spLocks noChangeAspect="1" noRot="1" noGrp="1" noChangeArrowheads="1" noTextEdit="1"/>
          </p:cNvSpPr>
          <p:nvPr>
            <p:ph type="sldImg"/>
          </p:nvPr>
        </p:nvSpPr>
        <p:spPr/>
      </p:sp>
      <p:sp>
        <p:nvSpPr>
          <p:cNvPr id="1048655" name="Rectangle 3"/>
          <p:cNvSpPr>
            <a:spLocks noGrp="1" noChangeArrowheads="1"/>
          </p:cNvSpPr>
          <p:nvPr>
            <p:ph type="body" idx="1"/>
          </p:nvPr>
        </p:nvSpPr>
        <p:spPr>
          <a:noFill/>
        </p:spPr>
        <p:txBody>
          <a:bodyPr/>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734" name="Rectangle 7"/>
          <p:cNvSpPr>
            <a:spLocks noGrp="1" noChangeArrowheads="1"/>
          </p:cNvSpPr>
          <p:nvPr>
            <p:ph type="sldNum" sz="quarter" idx="5"/>
          </p:nvPr>
        </p:nvSpPr>
        <p:spPr/>
        <p:txBody>
          <a:bodyPr/>
          <a:p>
            <a:fld id="{808F2301-E3EE-4B47-B98B-8F80F99501EC}" type="slidenum">
              <a:rPr lang="en-US"/>
            </a:fld>
            <a:endParaRPr lang="en-US"/>
          </a:p>
        </p:txBody>
      </p:sp>
      <p:sp>
        <p:nvSpPr>
          <p:cNvPr id="1048735" name="Rectangle 2"/>
          <p:cNvSpPr>
            <a:spLocks noChangeAspect="1" noRot="1" noGrp="1" noChangeArrowheads="1" noTextEdit="1"/>
          </p:cNvSpPr>
          <p:nvPr>
            <p:ph type="sldImg"/>
          </p:nvPr>
        </p:nvSpPr>
        <p:spPr/>
      </p:sp>
      <p:sp>
        <p:nvSpPr>
          <p:cNvPr id="1048736" name="Rectangle 3"/>
          <p:cNvSpPr>
            <a:spLocks noGrp="1" noChangeArrowheads="1"/>
          </p:cNvSpPr>
          <p:nvPr>
            <p:ph type="body" idx="1"/>
          </p:nvPr>
        </p:nvSpPr>
        <p:spPr/>
        <p:txBody>
          <a:bodyPr/>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62" name="Rectangle 7"/>
          <p:cNvSpPr>
            <a:spLocks noGrp="1" noChangeArrowheads="1"/>
          </p:cNvSpPr>
          <p:nvPr>
            <p:ph type="sldNum" sz="quarter" idx="5"/>
          </p:nvPr>
        </p:nvSpPr>
        <p:spPr>
          <a:noFill/>
        </p:spPr>
        <p:txBody>
          <a:bodyPr/>
          <a:p>
            <a:fld id="{CEB7AAF1-623A-4DE4-8B1F-034D563A4FCB}" type="slidenum">
              <a:rPr lang="de-DE" smtClean="0"/>
            </a:fld>
            <a:endParaRPr lang="de-DE" smtClean="0"/>
          </a:p>
        </p:txBody>
      </p:sp>
      <p:sp>
        <p:nvSpPr>
          <p:cNvPr id="1048663" name="Rectangle 2"/>
          <p:cNvSpPr>
            <a:spLocks noChangeAspect="1" noRot="1" noGrp="1" noChangeArrowheads="1" noTextEdit="1"/>
          </p:cNvSpPr>
          <p:nvPr>
            <p:ph type="sldImg"/>
          </p:nvPr>
        </p:nvSpPr>
        <p:spPr/>
      </p:sp>
      <p:sp>
        <p:nvSpPr>
          <p:cNvPr id="1048664" name="Rectangle 3"/>
          <p:cNvSpPr>
            <a:spLocks noGrp="1" noChangeArrowheads="1"/>
          </p:cNvSpPr>
          <p:nvPr>
            <p:ph type="body" idx="1"/>
          </p:nvPr>
        </p:nvSpPr>
        <p:spPr>
          <a:noFill/>
        </p:spPr>
        <p:txBody>
          <a:bodyPr/>
          <a:p>
            <a:pPr eaLnBrk="1" hangingPunct="1"/>
            <a:endParaRPr b="1"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73" name="Rectangle 7"/>
          <p:cNvSpPr>
            <a:spLocks noGrp="1" noChangeArrowheads="1"/>
          </p:cNvSpPr>
          <p:nvPr>
            <p:ph type="sldNum" sz="quarter" idx="5"/>
          </p:nvPr>
        </p:nvSpPr>
        <p:spPr>
          <a:noFill/>
        </p:spPr>
        <p:txBody>
          <a:bodyPr/>
          <a:p>
            <a:fld id="{3FFB600F-DC77-42A9-A9E7-C061B78C2955}" type="slidenum">
              <a:rPr lang="de-DE" smtClean="0"/>
            </a:fld>
            <a:endParaRPr lang="de-DE" smtClean="0"/>
          </a:p>
        </p:txBody>
      </p:sp>
      <p:sp>
        <p:nvSpPr>
          <p:cNvPr id="1048674" name="Rectangle 2"/>
          <p:cNvSpPr>
            <a:spLocks noChangeAspect="1" noRot="1" noGrp="1" noChangeArrowheads="1" noTextEdit="1"/>
          </p:cNvSpPr>
          <p:nvPr>
            <p:ph type="sldImg"/>
          </p:nvPr>
        </p:nvSpPr>
        <p:spPr/>
      </p:sp>
      <p:sp>
        <p:nvSpPr>
          <p:cNvPr id="1048675" name="Rectangle 3"/>
          <p:cNvSpPr>
            <a:spLocks noGrp="1" noChangeArrowheads="1"/>
          </p:cNvSpPr>
          <p:nvPr>
            <p:ph type="body" idx="1"/>
          </p:nvPr>
        </p:nvSpPr>
        <p:spPr>
          <a:noFill/>
        </p:spPr>
        <p:txBody>
          <a:bodyPr/>
          <a:p>
            <a:pPr eaLnBrk="1" hangingPunct="1"/>
            <a:endParaRPr b="1"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80" name="Rectangle 7"/>
          <p:cNvSpPr>
            <a:spLocks noGrp="1" noChangeArrowheads="1"/>
          </p:cNvSpPr>
          <p:nvPr>
            <p:ph type="sldNum" sz="quarter" idx="5"/>
          </p:nvPr>
        </p:nvSpPr>
        <p:spPr>
          <a:noFill/>
        </p:spPr>
        <p:txBody>
          <a:bodyPr/>
          <a:p>
            <a:fld id="{2D8EFF16-FC9E-4F1B-99F2-94F9C029AEC4}" type="slidenum">
              <a:rPr lang="de-DE" smtClean="0"/>
            </a:fld>
            <a:endParaRPr lang="de-DE" smtClean="0"/>
          </a:p>
        </p:txBody>
      </p:sp>
      <p:sp>
        <p:nvSpPr>
          <p:cNvPr id="1048681" name="Rectangle 2"/>
          <p:cNvSpPr>
            <a:spLocks noChangeAspect="1" noRot="1" noGrp="1" noChangeArrowheads="1" noTextEdit="1"/>
          </p:cNvSpPr>
          <p:nvPr>
            <p:ph type="sldImg"/>
          </p:nvPr>
        </p:nvSpPr>
        <p:spPr/>
      </p:sp>
      <p:sp>
        <p:nvSpPr>
          <p:cNvPr id="1048682" name="Rectangle 3"/>
          <p:cNvSpPr>
            <a:spLocks noGrp="1" noChangeArrowheads="1"/>
          </p:cNvSpPr>
          <p:nvPr>
            <p:ph type="body" idx="1"/>
          </p:nvPr>
        </p:nvSpPr>
        <p:spPr>
          <a:noFill/>
        </p:spPr>
        <p:txBody>
          <a:bodyPr/>
          <a:p>
            <a:pPr eaLnBrk="1" hangingPunct="1"/>
            <a:endParaRPr b="1"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86" name="Rectangle 7"/>
          <p:cNvSpPr>
            <a:spLocks noGrp="1" noChangeArrowheads="1"/>
          </p:cNvSpPr>
          <p:nvPr>
            <p:ph type="sldNum" sz="quarter" idx="5"/>
          </p:nvPr>
        </p:nvSpPr>
        <p:spPr>
          <a:noFill/>
        </p:spPr>
        <p:txBody>
          <a:bodyPr/>
          <a:p>
            <a:fld id="{AFA913FC-60E7-4449-B972-0E457E666DCE}" type="slidenum">
              <a:rPr lang="de-DE" smtClean="0"/>
            </a:fld>
            <a:endParaRPr lang="de-DE" smtClean="0"/>
          </a:p>
        </p:txBody>
      </p:sp>
      <p:sp>
        <p:nvSpPr>
          <p:cNvPr id="1048687" name="Rectangle 2"/>
          <p:cNvSpPr>
            <a:spLocks noChangeAspect="1" noRot="1" noGrp="1" noChangeArrowheads="1" noTextEdit="1"/>
          </p:cNvSpPr>
          <p:nvPr>
            <p:ph type="sldImg"/>
          </p:nvPr>
        </p:nvSpPr>
        <p:spPr/>
      </p:sp>
      <p:sp>
        <p:nvSpPr>
          <p:cNvPr id="1048688" name="Rectangle 3"/>
          <p:cNvSpPr>
            <a:spLocks noGrp="1" noChangeArrowheads="1"/>
          </p:cNvSpPr>
          <p:nvPr>
            <p:ph type="body" idx="1"/>
          </p:nvPr>
        </p:nvSpPr>
        <p:spPr>
          <a:noFill/>
        </p:spPr>
        <p:txBody>
          <a:bodyPr/>
          <a:p>
            <a:pPr eaLnBrk="1" hangingPunct="1"/>
            <a:endParaRPr b="1"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91" name="Rectangle 7"/>
          <p:cNvSpPr>
            <a:spLocks noGrp="1" noChangeArrowheads="1"/>
          </p:cNvSpPr>
          <p:nvPr>
            <p:ph type="sldNum" sz="quarter" idx="5"/>
          </p:nvPr>
        </p:nvSpPr>
        <p:spPr>
          <a:noFill/>
        </p:spPr>
        <p:txBody>
          <a:bodyPr/>
          <a:p>
            <a:fld id="{522E81C6-3579-4367-B464-174E5E871DC9}" type="slidenum">
              <a:rPr lang="de-DE" smtClean="0"/>
            </a:fld>
            <a:endParaRPr lang="de-DE" smtClean="0"/>
          </a:p>
        </p:txBody>
      </p:sp>
      <p:sp>
        <p:nvSpPr>
          <p:cNvPr id="1048692" name="Rectangle 2"/>
          <p:cNvSpPr>
            <a:spLocks noChangeAspect="1" noRot="1" noGrp="1" noChangeArrowheads="1" noTextEdit="1"/>
          </p:cNvSpPr>
          <p:nvPr>
            <p:ph type="sldImg"/>
          </p:nvPr>
        </p:nvSpPr>
        <p:spPr/>
      </p:sp>
      <p:sp>
        <p:nvSpPr>
          <p:cNvPr id="1048693" name="Rectangle 3"/>
          <p:cNvSpPr>
            <a:spLocks noGrp="1" noChangeArrowheads="1"/>
          </p:cNvSpPr>
          <p:nvPr>
            <p:ph type="body" idx="1"/>
          </p:nvPr>
        </p:nvSpPr>
        <p:spPr>
          <a:noFill/>
        </p:spPr>
        <p:txBody>
          <a:bodyPr/>
          <a:p>
            <a:pPr eaLnBrk="1" hangingPunct="1"/>
            <a:r>
              <a:rPr dirty="0" lang="de-DE" smtClean="0"/>
              <a:t>partialism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709" name="Rectangle 7"/>
          <p:cNvSpPr>
            <a:spLocks noGrp="1" noChangeArrowheads="1"/>
          </p:cNvSpPr>
          <p:nvPr>
            <p:ph type="sldNum" sz="quarter" idx="5"/>
          </p:nvPr>
        </p:nvSpPr>
        <p:spPr/>
        <p:txBody>
          <a:bodyPr/>
          <a:p>
            <a:fld id="{D5C44926-A53F-4F96-A75D-C7BB1821260E}" type="slidenum">
              <a:rPr lang="en-US"/>
            </a:fld>
            <a:endParaRPr lang="en-US"/>
          </a:p>
        </p:txBody>
      </p:sp>
      <p:sp>
        <p:nvSpPr>
          <p:cNvPr id="1048710" name="Rectangle 2"/>
          <p:cNvSpPr>
            <a:spLocks noChangeAspect="1" noRot="1" noGrp="1" noChangeArrowheads="1" noTextEdit="1"/>
          </p:cNvSpPr>
          <p:nvPr>
            <p:ph type="sldImg"/>
          </p:nvPr>
        </p:nvSpPr>
        <p:spPr/>
      </p:sp>
      <p:sp>
        <p:nvSpPr>
          <p:cNvPr id="1048711" name="Rectangle 3"/>
          <p:cNvSpPr>
            <a:spLocks noGrp="1" noChangeArrowheads="1"/>
          </p:cNvSpPr>
          <p:nvPr>
            <p:ph type="body" idx="1"/>
          </p:nvPr>
        </p:nvSpPr>
        <p:spPr/>
        <p:txBody>
          <a:bodyPr/>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720" name="Rectangle 7"/>
          <p:cNvSpPr>
            <a:spLocks noGrp="1" noChangeArrowheads="1"/>
          </p:cNvSpPr>
          <p:nvPr>
            <p:ph type="sldNum" sz="quarter" idx="5"/>
          </p:nvPr>
        </p:nvSpPr>
        <p:spPr/>
        <p:txBody>
          <a:bodyPr/>
          <a:p>
            <a:fld id="{D924EB23-0A2A-4A3C-A2F5-D5F979FDC0C8}" type="slidenum">
              <a:rPr lang="en-US"/>
            </a:fld>
            <a:endParaRPr lang="en-US"/>
          </a:p>
        </p:txBody>
      </p:sp>
      <p:sp>
        <p:nvSpPr>
          <p:cNvPr id="1048721" name="Rectangle 2"/>
          <p:cNvSpPr>
            <a:spLocks noChangeAspect="1" noRot="1" noGrp="1" noChangeArrowheads="1" noTextEdit="1"/>
          </p:cNvSpPr>
          <p:nvPr>
            <p:ph type="sldImg"/>
          </p:nvPr>
        </p:nvSpPr>
        <p:spPr/>
      </p:sp>
      <p:sp>
        <p:nvSpPr>
          <p:cNvPr id="1048722" name="Rectangle 3"/>
          <p:cNvSpPr>
            <a:spLocks noGrp="1" noChangeArrowheads="1"/>
          </p:cNvSpPr>
          <p:nvPr>
            <p:ph type="body" idx="1"/>
          </p:nvPr>
        </p:nvSpPr>
        <p:spPr/>
        <p:txBody>
          <a:bodyPr/>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727" name="Rectangle 7"/>
          <p:cNvSpPr>
            <a:spLocks noGrp="1" noChangeArrowheads="1"/>
          </p:cNvSpPr>
          <p:nvPr>
            <p:ph type="sldNum" sz="quarter" idx="5"/>
          </p:nvPr>
        </p:nvSpPr>
        <p:spPr/>
        <p:txBody>
          <a:bodyPr/>
          <a:p>
            <a:fld id="{A7872C2D-14AE-49C8-9E34-3CAB7DD56952}" type="slidenum">
              <a:rPr lang="en-US"/>
            </a:fld>
            <a:endParaRPr lang="en-US"/>
          </a:p>
        </p:txBody>
      </p:sp>
      <p:sp>
        <p:nvSpPr>
          <p:cNvPr id="1048728" name="Rectangle 2"/>
          <p:cNvSpPr>
            <a:spLocks noChangeAspect="1" noRot="1" noGrp="1" noChangeArrowheads="1" noTextEdit="1"/>
          </p:cNvSpPr>
          <p:nvPr>
            <p:ph type="sldImg"/>
          </p:nvPr>
        </p:nvSpPr>
        <p:spPr/>
      </p:sp>
      <p:sp>
        <p:nvSpPr>
          <p:cNvPr id="1048729" name="Rectangle 3"/>
          <p:cNvSpPr>
            <a:spLocks noGrp="1" noChangeArrowheads="1"/>
          </p:cNvSpPr>
          <p:nvPr>
            <p:ph type="body" idx="1"/>
          </p:nvPr>
        </p:nvSpPr>
        <p:spPr/>
        <p:txBody>
          <a:bodyPr/>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bg>
      <p:bgRef idx="1001">
        <a:schemeClr val="bg2"/>
      </p:bgRef>
    </p:bg>
    <p:spTree>
      <p:nvGrpSpPr>
        <p:cNvPr id="24" name=""/>
        <p:cNvGrpSpPr/>
        <p:nvPr/>
      </p:nvGrpSpPr>
      <p:grpSpPr>
        <a:xfrm>
          <a:off x="0" y="0"/>
          <a:ext cx="0" cy="0"/>
          <a:chOff x="0" y="0"/>
          <a:chExt cx="0" cy="0"/>
        </a:xfrm>
      </p:grpSpPr>
      <p:sp>
        <p:nvSpPr>
          <p:cNvPr id="1048590" name="Rectangle 14"/>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91" name="Rectangle 18"/>
          <p:cNvSpPr>
            <a:spLocks noChangeArrowheads="1"/>
          </p:cNvSpPr>
          <p:nvPr/>
        </p:nvSpPr>
        <p:spPr bwMode="white">
          <a:xfrm>
            <a:off x="8991600" y="3048"/>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92" name="Rectangle 17"/>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93" name="Rectangle 15"/>
          <p:cNvSpPr>
            <a:spLocks noChangeArrowheads="1"/>
          </p:cNvSpPr>
          <p:nvPr/>
        </p:nvSpPr>
        <p:spPr bwMode="white">
          <a:xfrm>
            <a:off x="0" y="0"/>
            <a:ext cx="9144000" cy="25146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94" name="Rectangle 11"/>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95" name="Subtitle 8"/>
          <p:cNvSpPr>
            <a:spLocks noGrp="1"/>
          </p:cNvSpPr>
          <p:nvPr>
            <p:ph type="subTitle" idx="1"/>
          </p:nvPr>
        </p:nvSpPr>
        <p:spPr>
          <a:xfrm>
            <a:off x="1371600" y="2819400"/>
            <a:ext cx="6400800" cy="1752600"/>
          </a:xfrm>
        </p:spPr>
        <p:txBody>
          <a:bodyPr/>
          <a:lstStyle>
            <a:lvl1pPr algn="ctr" indent="0" marL="0">
              <a:buNone/>
              <a:defRPr baseline="0" b="1" cap="all" sz="1600" spc="25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96" name="Date Placeholder 27"/>
          <p:cNvSpPr>
            <a:spLocks noGrp="1"/>
          </p:cNvSpPr>
          <p:nvPr>
            <p:ph type="dt" sz="half" idx="10"/>
          </p:nvPr>
        </p:nvSpPr>
        <p:spPr/>
        <p:txBody>
          <a:bodyPr/>
          <a:p>
            <a:endParaRPr lang="de-DE"/>
          </a:p>
        </p:txBody>
      </p:sp>
      <p:sp>
        <p:nvSpPr>
          <p:cNvPr id="1048597" name="Footer Placeholder 16"/>
          <p:cNvSpPr>
            <a:spLocks noGrp="1"/>
          </p:cNvSpPr>
          <p:nvPr>
            <p:ph type="ftr" sz="quarter" idx="11"/>
          </p:nvPr>
        </p:nvSpPr>
        <p:spPr/>
        <p:txBody>
          <a:bodyPr/>
          <a:p>
            <a:endParaRPr lang="de-DE"/>
          </a:p>
        </p:txBody>
      </p:sp>
      <p:sp>
        <p:nvSpPr>
          <p:cNvPr id="1048598" name="Straight Connector 6"/>
          <p:cNvSpPr>
            <a:spLocks noChangeShapeType="1"/>
          </p:cNvSpPr>
          <p:nvPr/>
        </p:nvSpPr>
        <p:spPr bwMode="auto">
          <a:xfrm>
            <a:off x="155448" y="2420112"/>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599" name="Rectangle 9"/>
          <p:cNvSpPr>
            <a:spLocks noChangeArrowheads="1"/>
          </p:cNvSpPr>
          <p:nvPr/>
        </p:nvSpPr>
        <p:spPr bwMode="auto">
          <a:xfrm>
            <a:off x="152400" y="152400"/>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600" name="Oval 12"/>
          <p:cNvSpPr/>
          <p:nvPr/>
        </p:nvSpPr>
        <p:spPr>
          <a:xfrm>
            <a:off x="4267200" y="2115312"/>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01" name="Oval 13"/>
          <p:cNvSpPr/>
          <p:nvPr/>
        </p:nvSpPr>
        <p:spPr>
          <a:xfrm>
            <a:off x="4361688" y="2209800"/>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02"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21323F6-08F6-4EED-BFF4-719C968F6BF9}" type="slidenum">
              <a:rPr lang="de-DE" smtClean="0"/>
            </a:fld>
            <a:endParaRPr lang="de-DE"/>
          </a:p>
        </p:txBody>
      </p:sp>
      <p:sp>
        <p:nvSpPr>
          <p:cNvPr id="1048603"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bg>
      <p:bgRef idx="1001">
        <a:schemeClr val="bg2"/>
      </p:bgRef>
    </p:bg>
    <p:spTree>
      <p:nvGrpSpPr>
        <p:cNvPr id="153" name=""/>
        <p:cNvGrpSpPr/>
        <p:nvPr/>
      </p:nvGrpSpPr>
      <p:grpSpPr>
        <a:xfrm>
          <a:off x="0" y="0"/>
          <a:ext cx="0" cy="0"/>
          <a:chOff x="0" y="0"/>
          <a:chExt cx="0" cy="0"/>
        </a:xfrm>
      </p:grpSpPr>
      <p:sp>
        <p:nvSpPr>
          <p:cNvPr id="1048830" name="Title 1"/>
          <p:cNvSpPr>
            <a:spLocks noGrp="1"/>
          </p:cNvSpPr>
          <p:nvPr>
            <p:ph type="title"/>
          </p:nvPr>
        </p:nvSpPr>
        <p:spPr/>
        <p:txBody>
          <a:bodyPr/>
          <a:p>
            <a:r>
              <a:rPr kumimoji="0" lang="en-US" smtClean="0"/>
              <a:t>Click to edit Master title style</a:t>
            </a:r>
            <a:endParaRPr kumimoji="0" lang="en-US"/>
          </a:p>
        </p:txBody>
      </p:sp>
      <p:sp>
        <p:nvSpPr>
          <p:cNvPr id="1048831"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32" name="Date Placeholder 3"/>
          <p:cNvSpPr>
            <a:spLocks noGrp="1"/>
          </p:cNvSpPr>
          <p:nvPr>
            <p:ph type="dt" sz="half" idx="10"/>
          </p:nvPr>
        </p:nvSpPr>
        <p:spPr/>
        <p:txBody>
          <a:bodyPr/>
          <a:p>
            <a:endParaRPr lang="de-DE"/>
          </a:p>
        </p:txBody>
      </p:sp>
      <p:sp>
        <p:nvSpPr>
          <p:cNvPr id="1048833" name="Footer Placeholder 4"/>
          <p:cNvSpPr>
            <a:spLocks noGrp="1"/>
          </p:cNvSpPr>
          <p:nvPr>
            <p:ph type="ftr" sz="quarter" idx="11"/>
          </p:nvPr>
        </p:nvSpPr>
        <p:spPr/>
        <p:txBody>
          <a:bodyPr/>
          <a:p>
            <a:endParaRPr lang="de-DE"/>
          </a:p>
        </p:txBody>
      </p:sp>
      <p:sp>
        <p:nvSpPr>
          <p:cNvPr id="1048834" name="Slide Number Placeholder 5"/>
          <p:cNvSpPr>
            <a:spLocks noGrp="1"/>
          </p:cNvSpPr>
          <p:nvPr>
            <p:ph type="sldNum" sz="quarter" idx="12"/>
          </p:nvPr>
        </p:nvSpPr>
        <p:spPr/>
        <p:txBody>
          <a:bodyPr/>
          <a:p>
            <a:fld id="{5E6C1003-8CD0-4C42-B3A9-AE0DD24C1A8E}" type="slidenum">
              <a:rPr lang="de-DE" smtClean="0"/>
            </a:fld>
            <a:endParaRPr lang="de-DE"/>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bg>
      <p:bgRef idx="1001">
        <a:schemeClr val="bg2"/>
      </p:bgRef>
    </p:bg>
    <p:spTree>
      <p:nvGrpSpPr>
        <p:cNvPr id="149" name=""/>
        <p:cNvGrpSpPr/>
        <p:nvPr/>
      </p:nvGrpSpPr>
      <p:grpSpPr>
        <a:xfrm>
          <a:off x="0" y="0"/>
          <a:ext cx="0" cy="0"/>
          <a:chOff x="0" y="0"/>
          <a:chExt cx="0" cy="0"/>
        </a:xfrm>
      </p:grpSpPr>
      <p:sp>
        <p:nvSpPr>
          <p:cNvPr id="1048774" name="Rectangle 6"/>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75" name="Rectangle 7"/>
          <p:cNvSpPr>
            <a:spLocks noChangeArrowheads="1"/>
          </p:cNvSpPr>
          <p:nvPr/>
        </p:nvSpPr>
        <p:spPr bwMode="white">
          <a:xfrm>
            <a:off x="7010400" y="0"/>
            <a:ext cx="21336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76" name="Rectangle 8"/>
          <p:cNvSpPr>
            <a:spLocks noChangeArrowheads="1"/>
          </p:cNvSpPr>
          <p:nvPr/>
        </p:nvSpPr>
        <p:spPr bwMode="white">
          <a:xfrm>
            <a:off x="0" y="0"/>
            <a:ext cx="9144000" cy="155448"/>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77" name="Rectangle 9"/>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78" name="Rectangle 10"/>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79" name="Rectangle 11"/>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80" name="Straight Connector 12"/>
          <p:cNvSpPr>
            <a:spLocks noChangeShapeType="1"/>
          </p:cNvSpPr>
          <p:nvPr/>
        </p:nvSpPr>
        <p:spPr bwMode="auto">
          <a:xfrm rot="5400000">
            <a:off x="4021836" y="3278124"/>
            <a:ext cx="6245352" cy="0"/>
          </a:xfrm>
          <a:prstGeom prst="line"/>
          <a:noFill/>
          <a:ln w="9525"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81" name="Oval 13"/>
          <p:cNvSpPr/>
          <p:nvPr/>
        </p:nvSpPr>
        <p:spPr>
          <a:xfrm>
            <a:off x="6839712" y="2925763"/>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82" name="Oval 14"/>
          <p:cNvSpPr/>
          <p:nvPr/>
        </p:nvSpPr>
        <p:spPr>
          <a:xfrm>
            <a:off x="6934200" y="3020251"/>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83" name="Slide Number Placeholder 5"/>
          <p:cNvSpPr>
            <a:spLocks noGrp="1"/>
          </p:cNvSpPr>
          <p:nvPr>
            <p:ph type="sldNum" sz="quarter" idx="12"/>
          </p:nvPr>
        </p:nvSpPr>
        <p:spPr>
          <a:xfrm>
            <a:off x="6915912" y="3009901"/>
            <a:ext cx="457200" cy="441325"/>
          </a:xfrm>
        </p:spPr>
        <p:txBody>
          <a:bodyPr/>
          <a:p>
            <a:fld id="{8DDF5FA2-2454-4D16-913E-6C61E868A41A}" type="slidenum">
              <a:rPr lang="de-DE" smtClean="0"/>
            </a:fld>
            <a:endParaRPr lang="de-DE"/>
          </a:p>
        </p:txBody>
      </p:sp>
      <p:sp>
        <p:nvSpPr>
          <p:cNvPr id="1048784" name="Vertical Text Placeholder 2"/>
          <p:cNvSpPr>
            <a:spLocks noGrp="1"/>
          </p:cNvSpPr>
          <p:nvPr>
            <p:ph type="body" orient="vert" idx="1"/>
          </p:nvPr>
        </p:nvSpPr>
        <p:spPr>
          <a:xfrm>
            <a:off x="304800" y="304800"/>
            <a:ext cx="6553200" cy="5821366"/>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85" name="Date Placeholder 3"/>
          <p:cNvSpPr>
            <a:spLocks noGrp="1"/>
          </p:cNvSpPr>
          <p:nvPr>
            <p:ph type="dt" sz="half" idx="10"/>
          </p:nvPr>
        </p:nvSpPr>
        <p:spPr/>
        <p:txBody>
          <a:bodyPr/>
          <a:p>
            <a:endParaRPr lang="de-DE"/>
          </a:p>
        </p:txBody>
      </p:sp>
      <p:sp>
        <p:nvSpPr>
          <p:cNvPr id="1048786" name="Footer Placeholder 4"/>
          <p:cNvSpPr>
            <a:spLocks noGrp="1"/>
          </p:cNvSpPr>
          <p:nvPr>
            <p:ph type="ftr" sz="quarter" idx="11"/>
          </p:nvPr>
        </p:nvSpPr>
        <p:spPr/>
        <p:txBody>
          <a:bodyPr/>
          <a:p>
            <a:endParaRPr lang="de-DE"/>
          </a:p>
        </p:txBody>
      </p:sp>
      <p:sp>
        <p:nvSpPr>
          <p:cNvPr id="1048787" name="Vertical Title 1"/>
          <p:cNvSpPr>
            <a:spLocks noGrp="1"/>
          </p:cNvSpPr>
          <p:nvPr>
            <p:ph type="title" orient="vert"/>
          </p:nvPr>
        </p:nvSpPr>
        <p:spPr>
          <a:xfrm>
            <a:off x="7391400" y="304801"/>
            <a:ext cx="1447800" cy="5851525"/>
          </a:xfrm>
        </p:spPr>
        <p:txBody>
          <a:bodyPr vert="eaVert"/>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bg>
      <p:bgRef idx="1001">
        <a:schemeClr val="bg2"/>
      </p:bgRef>
    </p:bg>
    <p:spTree>
      <p:nvGrpSpPr>
        <p:cNvPr id="71" name=""/>
        <p:cNvGrpSpPr/>
        <p:nvPr/>
      </p:nvGrpSpPr>
      <p:grpSpPr>
        <a:xfrm>
          <a:off x="0" y="0"/>
          <a:ext cx="0" cy="0"/>
          <a:chOff x="0" y="0"/>
          <a:chExt cx="0" cy="0"/>
        </a:xfrm>
      </p:grpSpPr>
      <p:sp>
        <p:nvSpPr>
          <p:cNvPr id="1048606"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1048607" name="Date Placeholder 3"/>
          <p:cNvSpPr>
            <a:spLocks noGrp="1"/>
          </p:cNvSpPr>
          <p:nvPr>
            <p:ph type="dt" sz="half" idx="10"/>
          </p:nvPr>
        </p:nvSpPr>
        <p:spPr/>
        <p:txBody>
          <a:bodyPr/>
          <a:p>
            <a:endParaRPr lang="de-DE"/>
          </a:p>
        </p:txBody>
      </p:sp>
      <p:sp>
        <p:nvSpPr>
          <p:cNvPr id="1048608" name="Footer Placeholder 4"/>
          <p:cNvSpPr>
            <a:spLocks noGrp="1"/>
          </p:cNvSpPr>
          <p:nvPr>
            <p:ph type="ftr" sz="quarter" idx="11"/>
          </p:nvPr>
        </p:nvSpPr>
        <p:spPr/>
        <p:txBody>
          <a:bodyPr/>
          <a:p>
            <a:endParaRPr lang="de-DE"/>
          </a:p>
        </p:txBody>
      </p:sp>
      <p:sp>
        <p:nvSpPr>
          <p:cNvPr id="1048609" name="Slide Number Placeholder 5"/>
          <p:cNvSpPr>
            <a:spLocks noGrp="1"/>
          </p:cNvSpPr>
          <p:nvPr>
            <p:ph type="sldNum" sz="quarter" idx="12"/>
          </p:nvPr>
        </p:nvSpPr>
        <p:spPr>
          <a:xfrm>
            <a:off x="4361688" y="1026372"/>
            <a:ext cx="457200" cy="441325"/>
          </a:xfrm>
        </p:spPr>
        <p:txBody>
          <a:bodyPr/>
          <a:p>
            <a:fld id="{B8FFF826-EC4C-431F-995D-22A6C980C9F0}" type="slidenum">
              <a:rPr lang="de-DE" smtClean="0"/>
            </a:fld>
            <a:endParaRPr lang="de-DE"/>
          </a:p>
        </p:txBody>
      </p:sp>
      <p:sp>
        <p:nvSpPr>
          <p:cNvPr id="1048610" name="Content Placeholder 7"/>
          <p:cNvSpPr>
            <a:spLocks noGrp="1"/>
          </p:cNvSpPr>
          <p:nvPr>
            <p:ph sz="quarter" idx="1"/>
          </p:nvPr>
        </p:nvSpPr>
        <p:spPr>
          <a:xfrm>
            <a:off x="301752" y="1527048"/>
            <a:ext cx="850392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bg>
      <p:bgRef idx="1001">
        <a:schemeClr val="bg1"/>
      </p:bgRef>
    </p:bg>
    <p:spTree>
      <p:nvGrpSpPr>
        <p:cNvPr id="152" name=""/>
        <p:cNvGrpSpPr/>
        <p:nvPr/>
      </p:nvGrpSpPr>
      <p:grpSpPr>
        <a:xfrm>
          <a:off x="0" y="0"/>
          <a:ext cx="0" cy="0"/>
          <a:chOff x="0" y="0"/>
          <a:chExt cx="0" cy="0"/>
        </a:xfrm>
      </p:grpSpPr>
      <p:sp>
        <p:nvSpPr>
          <p:cNvPr id="1048814" name="Rectangle 16"/>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15" name="Rectangle 14"/>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16" name="Rectangle 15"/>
          <p:cNvSpPr>
            <a:spLocks noChangeArrowheads="1"/>
          </p:cNvSpPr>
          <p:nvPr/>
        </p:nvSpPr>
        <p:spPr bwMode="white">
          <a:xfrm>
            <a:off x="0" y="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17" name="Rectangle 17"/>
          <p:cNvSpPr>
            <a:spLocks noChangeArrowheads="1"/>
          </p:cNvSpPr>
          <p:nvPr/>
        </p:nvSpPr>
        <p:spPr bwMode="white">
          <a:xfrm>
            <a:off x="8991600" y="1905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18" name="Rectangle 18"/>
          <p:cNvSpPr>
            <a:spLocks noChangeArrowheads="1"/>
          </p:cNvSpPr>
          <p:nvPr/>
        </p:nvSpPr>
        <p:spPr bwMode="white">
          <a:xfrm>
            <a:off x="152400" y="2286000"/>
            <a:ext cx="8833104" cy="3048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19" name="Rectangle 11"/>
          <p:cNvSpPr>
            <a:spLocks noChangeArrowheads="1"/>
          </p:cNvSpPr>
          <p:nvPr/>
        </p:nvSpPr>
        <p:spPr bwMode="auto">
          <a:xfrm>
            <a:off x="155448" y="142352"/>
            <a:ext cx="8833104" cy="2139696"/>
          </a:xfrm>
          <a:prstGeom prst="rect"/>
          <a:solidFill>
            <a:schemeClr val="accent1"/>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20" name="Text Placeholder 2"/>
          <p:cNvSpPr>
            <a:spLocks noGrp="1"/>
          </p:cNvSpPr>
          <p:nvPr>
            <p:ph type="body" idx="1"/>
          </p:nvPr>
        </p:nvSpPr>
        <p:spPr>
          <a:xfrm>
            <a:off x="1368426" y="2743200"/>
            <a:ext cx="6480174" cy="1673225"/>
          </a:xfrm>
        </p:spPr>
        <p:txBody>
          <a:bodyPr anchor="t"/>
          <a:lstStyle>
            <a:lvl1pPr algn="ctr" indent="0" marL="0">
              <a:buNone/>
              <a:defRPr baseline="0" b="1" cap="all" sz="1600" spc="25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821" name="Rectangle 12"/>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22" name="Rectangle 13"/>
          <p:cNvSpPr>
            <a:spLocks noChangeArrowheads="1"/>
          </p:cNvSpPr>
          <p:nvPr/>
        </p:nvSpPr>
        <p:spPr bwMode="auto">
          <a:xfrm>
            <a:off x="152400" y="152400"/>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823" name="Footer Placeholder 4"/>
          <p:cNvSpPr>
            <a:spLocks noGrp="1"/>
          </p:cNvSpPr>
          <p:nvPr>
            <p:ph type="ftr" sz="quarter" idx="11"/>
          </p:nvPr>
        </p:nvSpPr>
        <p:spPr/>
        <p:txBody>
          <a:bodyPr/>
          <a:p>
            <a:endParaRPr lang="de-DE"/>
          </a:p>
        </p:txBody>
      </p:sp>
      <p:sp>
        <p:nvSpPr>
          <p:cNvPr id="1048824" name="Date Placeholder 3"/>
          <p:cNvSpPr>
            <a:spLocks noGrp="1"/>
          </p:cNvSpPr>
          <p:nvPr>
            <p:ph type="dt" sz="half" idx="10"/>
          </p:nvPr>
        </p:nvSpPr>
        <p:spPr/>
        <p:txBody>
          <a:bodyPr/>
          <a:p>
            <a:endParaRPr lang="de-DE"/>
          </a:p>
        </p:txBody>
      </p:sp>
      <p:sp>
        <p:nvSpPr>
          <p:cNvPr id="1048825" name="Straight Connector 7"/>
          <p:cNvSpPr>
            <a:spLocks noChangeShapeType="1"/>
          </p:cNvSpPr>
          <p:nvPr/>
        </p:nvSpPr>
        <p:spPr bwMode="auto">
          <a:xfrm>
            <a:off x="152400" y="243840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826" name="Oval 9"/>
          <p:cNvSpPr/>
          <p:nvPr/>
        </p:nvSpPr>
        <p:spPr>
          <a:xfrm>
            <a:off x="4267200" y="2115312"/>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27" name="Oval 10"/>
          <p:cNvSpPr/>
          <p:nvPr/>
        </p:nvSpPr>
        <p:spPr>
          <a:xfrm>
            <a:off x="4361688" y="2209800"/>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28"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2EDB0CC-8C65-4362-8C02-76B19803C659}" type="slidenum">
              <a:rPr lang="de-DE" smtClean="0"/>
            </a:fld>
            <a:endParaRPr lang="de-DE"/>
          </a:p>
        </p:txBody>
      </p:sp>
      <p:sp>
        <p:nvSpPr>
          <p:cNvPr id="1048829" name="Title 1"/>
          <p:cNvSpPr>
            <a:spLocks noGrp="1"/>
          </p:cNvSpPr>
          <p:nvPr>
            <p:ph type="title"/>
          </p:nvPr>
        </p:nvSpPr>
        <p:spPr>
          <a:xfrm>
            <a:off x="722313" y="533400"/>
            <a:ext cx="7772400" cy="1524000"/>
          </a:xfrm>
        </p:spPr>
        <p:txBody>
          <a:bodyPr anchor="b"/>
          <a:lstStyle>
            <a:lvl1pPr algn="ctr">
              <a:buNone/>
              <a:defRPr baseline="0" b="0" cap="none" sz="4200">
                <a:solidFill>
                  <a:srgbClr val="FFFFFF"/>
                </a:solidFill>
              </a:defRPr>
            </a:lvl1pPr>
          </a:lstStyle>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1">
        <a:schemeClr val="bg2"/>
      </p:bgRef>
    </p:bg>
    <p:spTree>
      <p:nvGrpSpPr>
        <p:cNvPr id="119" name=""/>
        <p:cNvGrpSpPr/>
        <p:nvPr/>
      </p:nvGrpSpPr>
      <p:grpSpPr>
        <a:xfrm>
          <a:off x="0" y="0"/>
          <a:ext cx="0" cy="0"/>
          <a:chOff x="0" y="0"/>
          <a:chExt cx="0" cy="0"/>
        </a:xfrm>
      </p:grpSpPr>
      <p:sp>
        <p:nvSpPr>
          <p:cNvPr id="1048696" name="Title 1"/>
          <p:cNvSpPr>
            <a:spLocks noGrp="1"/>
          </p:cNvSpPr>
          <p:nvPr>
            <p:ph type="title"/>
          </p:nvPr>
        </p:nvSpPr>
        <p:spPr>
          <a:xfrm>
            <a:off x="301752" y="228600"/>
            <a:ext cx="8534400" cy="758952"/>
          </a:xfrm>
        </p:spPr>
        <p:txBody>
          <a:bodyPr/>
          <a:p>
            <a:r>
              <a:rPr kumimoji="0" lang="en-US" smtClean="0"/>
              <a:t>Click to edit Master title style</a:t>
            </a:r>
            <a:endParaRPr kumimoji="0" lang="en-US"/>
          </a:p>
        </p:txBody>
      </p:sp>
      <p:sp>
        <p:nvSpPr>
          <p:cNvPr id="1048697" name="Date Placeholder 4"/>
          <p:cNvSpPr>
            <a:spLocks noGrp="1"/>
          </p:cNvSpPr>
          <p:nvPr>
            <p:ph type="dt" sz="half" idx="10"/>
          </p:nvPr>
        </p:nvSpPr>
        <p:spPr>
          <a:xfrm>
            <a:off x="5791200" y="6409944"/>
            <a:ext cx="3044952" cy="365760"/>
          </a:xfrm>
        </p:spPr>
        <p:txBody>
          <a:bodyPr/>
          <a:p>
            <a:endParaRPr lang="de-DE"/>
          </a:p>
        </p:txBody>
      </p:sp>
      <p:sp>
        <p:nvSpPr>
          <p:cNvPr id="1048698" name="Footer Placeholder 5"/>
          <p:cNvSpPr>
            <a:spLocks noGrp="1"/>
          </p:cNvSpPr>
          <p:nvPr>
            <p:ph type="ftr" sz="quarter" idx="11"/>
          </p:nvPr>
        </p:nvSpPr>
        <p:spPr/>
        <p:txBody>
          <a:bodyPr/>
          <a:p>
            <a:endParaRPr lang="de-DE"/>
          </a:p>
        </p:txBody>
      </p:sp>
      <p:sp>
        <p:nvSpPr>
          <p:cNvPr id="1048699" name="Slide Number Placeholder 6"/>
          <p:cNvSpPr>
            <a:spLocks noGrp="1"/>
          </p:cNvSpPr>
          <p:nvPr>
            <p:ph type="sldNum" sz="quarter" idx="12"/>
          </p:nvPr>
        </p:nvSpPr>
        <p:spPr/>
        <p:txBody>
          <a:bodyPr/>
          <a:p>
            <a:fld id="{2025ECBC-E2BD-444F-9820-D132AEDC30E0}" type="slidenum">
              <a:rPr lang="de-DE" smtClean="0"/>
            </a:fld>
            <a:endParaRPr lang="de-DE"/>
          </a:p>
        </p:txBody>
      </p:sp>
      <p:sp>
        <p:nvSpPr>
          <p:cNvPr id="1048700" name="Straight Connector 7"/>
          <p:cNvSpPr>
            <a:spLocks noChangeShapeType="1"/>
          </p:cNvSpPr>
          <p:nvPr/>
        </p:nvSpPr>
        <p:spPr bwMode="auto">
          <a:xfrm flipV="1">
            <a:off x="4563080" y="1575652"/>
            <a:ext cx="8921" cy="4819557"/>
          </a:xfrm>
          <a:prstGeom prst="line"/>
          <a:noFill/>
          <a:ln w="9525" cap="flat" cmpd="sng" algn="ctr">
            <a:solidFill>
              <a:schemeClr val="tx2"/>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01" name="Content Placeholder 9"/>
          <p:cNvSpPr>
            <a:spLocks noGrp="1"/>
          </p:cNvSpPr>
          <p:nvPr>
            <p:ph sz="half" idx="1"/>
          </p:nvPr>
        </p:nvSpPr>
        <p:spPr>
          <a:xfrm>
            <a:off x="301752" y="1371600"/>
            <a:ext cx="4038600" cy="4681728"/>
          </a:xfrm>
        </p:spPr>
        <p:txBody>
          <a:bodyPr/>
          <a:lstStyle>
            <a:lvl1pPr>
              <a:defRPr sz="2500"/>
            </a:lvl1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02" name="Content Placeholder 11"/>
          <p:cNvSpPr>
            <a:spLocks noGrp="1"/>
          </p:cNvSpPr>
          <p:nvPr>
            <p:ph sz="half" idx="2"/>
          </p:nvPr>
        </p:nvSpPr>
        <p:spPr>
          <a:xfrm>
            <a:off x="4800600" y="1371600"/>
            <a:ext cx="4038600" cy="4681728"/>
          </a:xfrm>
        </p:spPr>
        <p:txBody>
          <a:bodyPr/>
          <a:lstStyle>
            <a:lvl1pPr>
              <a:defRPr sz="2500"/>
            </a:lvl1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1">
        <a:schemeClr val="bg2"/>
      </p:bgRef>
    </p:bg>
    <p:spTree>
      <p:nvGrpSpPr>
        <p:cNvPr id="147" name=""/>
        <p:cNvGrpSpPr/>
        <p:nvPr/>
      </p:nvGrpSpPr>
      <p:grpSpPr>
        <a:xfrm>
          <a:off x="0" y="0"/>
          <a:ext cx="0" cy="0"/>
          <a:chOff x="0" y="0"/>
          <a:chExt cx="0" cy="0"/>
        </a:xfrm>
      </p:grpSpPr>
      <p:sp>
        <p:nvSpPr>
          <p:cNvPr id="1048751" name="Straight Connector 9"/>
          <p:cNvSpPr>
            <a:spLocks noChangeShapeType="1"/>
          </p:cNvSpPr>
          <p:nvPr/>
        </p:nvSpPr>
        <p:spPr bwMode="auto">
          <a:xfrm flipV="1">
            <a:off x="4572000" y="2200275"/>
            <a:ext cx="0" cy="4187952"/>
          </a:xfrm>
          <a:prstGeom prst="line"/>
          <a:noFill/>
          <a:ln w="9525" cap="flat" cmpd="sng" algn="ctr">
            <a:solidFill>
              <a:schemeClr val="tx2"/>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52" name="Rectangle 19"/>
          <p:cNvSpPr>
            <a:spLocks noChangeArrowheads="1"/>
          </p:cNvSpPr>
          <p:nvPr/>
        </p:nvSpPr>
        <p:spPr bwMode="white">
          <a:xfrm>
            <a:off x="0" y="0"/>
            <a:ext cx="9144000" cy="14478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3" name="Rectangle 18"/>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4" name="Rectangle 20"/>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5" name="Rectangle 21"/>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6" name="Rectangle 10"/>
          <p:cNvSpPr/>
          <p:nvPr/>
        </p:nvSpPr>
        <p:spPr>
          <a:xfrm>
            <a:off x="152400" y="1371600"/>
            <a:ext cx="8833104" cy="914400"/>
          </a:xfrm>
          <a:prstGeom prst="rect"/>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57" name="Rectangle 12"/>
          <p:cNvSpPr>
            <a:spLocks noChangeArrowheads="1"/>
          </p:cNvSpPr>
          <p:nvPr/>
        </p:nvSpPr>
        <p:spPr bwMode="auto">
          <a:xfrm>
            <a:off x="145923" y="6391656"/>
            <a:ext cx="8833104" cy="310896"/>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58"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indent="0" marL="0">
              <a:buNone/>
              <a:defRPr b="1" dirty="0" sz="2200" lang="en-US" smtClean="0">
                <a:solidFill>
                  <a:srgbClr val="FFFFFF"/>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59"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indent="0" marL="0">
              <a:buNone/>
              <a:defRPr b="1" sz="2200"/>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60" name="Date Placeholder 6"/>
          <p:cNvSpPr>
            <a:spLocks noGrp="1"/>
          </p:cNvSpPr>
          <p:nvPr>
            <p:ph type="dt" sz="half" idx="10"/>
          </p:nvPr>
        </p:nvSpPr>
        <p:spPr/>
        <p:txBody>
          <a:bodyPr/>
          <a:p>
            <a:endParaRPr lang="de-DE"/>
          </a:p>
        </p:txBody>
      </p:sp>
      <p:sp>
        <p:nvSpPr>
          <p:cNvPr id="1048761" name="Footer Placeholder 7"/>
          <p:cNvSpPr>
            <a:spLocks noGrp="1"/>
          </p:cNvSpPr>
          <p:nvPr>
            <p:ph type="ftr" sz="quarter" idx="11"/>
          </p:nvPr>
        </p:nvSpPr>
        <p:spPr>
          <a:xfrm>
            <a:off x="304800" y="6409944"/>
            <a:ext cx="3581400" cy="365760"/>
          </a:xfrm>
        </p:spPr>
        <p:txBody>
          <a:bodyPr/>
          <a:p>
            <a:endParaRPr lang="de-DE"/>
          </a:p>
        </p:txBody>
      </p:sp>
      <p:sp>
        <p:nvSpPr>
          <p:cNvPr id="1048762" name="Straight Connector 14"/>
          <p:cNvSpPr>
            <a:spLocks noChangeShapeType="1"/>
          </p:cNvSpPr>
          <p:nvPr/>
        </p:nvSpPr>
        <p:spPr bwMode="auto">
          <a:xfrm>
            <a:off x="152400" y="128016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63" name="Rectangle 17"/>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64" name="Content Placeholder 23"/>
          <p:cNvSpPr>
            <a:spLocks noGrp="1"/>
          </p:cNvSpPr>
          <p:nvPr>
            <p:ph sz="quarter" idx="2"/>
          </p:nvPr>
        </p:nvSpPr>
        <p:spPr>
          <a:xfrm>
            <a:off x="301752" y="2471383"/>
            <a:ext cx="4041648" cy="3818404"/>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65" name="Content Placeholder 25"/>
          <p:cNvSpPr>
            <a:spLocks noGrp="1"/>
          </p:cNvSpPr>
          <p:nvPr>
            <p:ph sz="quarter" idx="4"/>
          </p:nvPr>
        </p:nvSpPr>
        <p:spPr>
          <a:xfrm>
            <a:off x="4800600" y="2471383"/>
            <a:ext cx="4038600" cy="382219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66" name="Oval 24"/>
          <p:cNvSpPr/>
          <p:nvPr/>
        </p:nvSpPr>
        <p:spPr>
          <a:xfrm>
            <a:off x="4267200" y="956036"/>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67" name="Oval 26"/>
          <p:cNvSpPr/>
          <p:nvPr/>
        </p:nvSpPr>
        <p:spPr>
          <a:xfrm>
            <a:off x="4361688" y="1050524"/>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68" name="Slide Number Placeholder 8"/>
          <p:cNvSpPr>
            <a:spLocks noGrp="1"/>
          </p:cNvSpPr>
          <p:nvPr>
            <p:ph type="sldNum" sz="quarter" idx="12"/>
          </p:nvPr>
        </p:nvSpPr>
        <p:spPr>
          <a:xfrm>
            <a:off x="4343400" y="1042416"/>
            <a:ext cx="457200" cy="441325"/>
          </a:xfrm>
        </p:spPr>
        <p:txBody>
          <a:bodyPr/>
          <a:lstStyle>
            <a:lvl1pPr algn="ctr"/>
          </a:lstStyle>
          <a:p>
            <a:fld id="{3CEF378E-FC07-4162-8153-2F012F3EAA15}" type="slidenum">
              <a:rPr lang="de-DE" smtClean="0"/>
            </a:fld>
            <a:endParaRPr lang="de-DE"/>
          </a:p>
        </p:txBody>
      </p:sp>
      <p:sp>
        <p:nvSpPr>
          <p:cNvPr id="1048769" name="Title 22"/>
          <p:cNvSpPr>
            <a:spLocks noGrp="1"/>
          </p:cNvSpPr>
          <p:nvPr>
            <p:ph type="title"/>
          </p:nvPr>
        </p:nvSpPr>
        <p:spPr/>
        <p:txBody>
          <a:bodyPr anchor="b" anchorCtr="0" rtlCol="0"/>
          <a:p>
            <a:r>
              <a:rPr kumimoji="0" lang="en-US" smtClean="0"/>
              <a:t>Click to edit Master title style</a:t>
            </a:r>
            <a:endParaRPr kumimoji="0" lang="en-US"/>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48" name=""/>
        <p:cNvGrpSpPr/>
        <p:nvPr/>
      </p:nvGrpSpPr>
      <p:grpSpPr>
        <a:xfrm>
          <a:off x="0" y="0"/>
          <a:ext cx="0" cy="0"/>
          <a:chOff x="0" y="0"/>
          <a:chExt cx="0" cy="0"/>
        </a:xfrm>
      </p:grpSpPr>
      <p:sp>
        <p:nvSpPr>
          <p:cNvPr id="1048770" name="Title 1"/>
          <p:cNvSpPr>
            <a:spLocks noGrp="1"/>
          </p:cNvSpPr>
          <p:nvPr>
            <p:ph type="title"/>
          </p:nvPr>
        </p:nvSpPr>
        <p:spPr/>
        <p:txBody>
          <a:bodyPr/>
          <a:p>
            <a:r>
              <a:rPr kumimoji="0" lang="en-US" smtClean="0"/>
              <a:t>Click to edit Master title style</a:t>
            </a:r>
            <a:endParaRPr kumimoji="0" lang="en-US"/>
          </a:p>
        </p:txBody>
      </p:sp>
      <p:sp>
        <p:nvSpPr>
          <p:cNvPr id="1048771" name="Date Placeholder 2"/>
          <p:cNvSpPr>
            <a:spLocks noGrp="1"/>
          </p:cNvSpPr>
          <p:nvPr>
            <p:ph type="dt" sz="half" idx="10"/>
          </p:nvPr>
        </p:nvSpPr>
        <p:spPr/>
        <p:txBody>
          <a:bodyPr/>
          <a:p>
            <a:endParaRPr lang="de-DE"/>
          </a:p>
        </p:txBody>
      </p:sp>
      <p:sp>
        <p:nvSpPr>
          <p:cNvPr id="1048772" name="Footer Placeholder 3"/>
          <p:cNvSpPr>
            <a:spLocks noGrp="1"/>
          </p:cNvSpPr>
          <p:nvPr>
            <p:ph type="ftr" sz="quarter" idx="11"/>
          </p:nvPr>
        </p:nvSpPr>
        <p:spPr/>
        <p:txBody>
          <a:bodyPr/>
          <a:p>
            <a:endParaRPr lang="de-DE"/>
          </a:p>
        </p:txBody>
      </p:sp>
      <p:sp>
        <p:nvSpPr>
          <p:cNvPr id="1048773" name="Slide Number Placeholder 4"/>
          <p:cNvSpPr>
            <a:spLocks noGrp="1"/>
          </p:cNvSpPr>
          <p:nvPr>
            <p:ph type="sldNum" sz="quarter" idx="12"/>
          </p:nvPr>
        </p:nvSpPr>
        <p:spPr>
          <a:xfrm>
            <a:off x="4343400" y="1036020"/>
            <a:ext cx="457200" cy="441325"/>
          </a:xfrm>
        </p:spPr>
        <p:txBody>
          <a:bodyPr/>
          <a:p>
            <a:fld id="{8EBE1E89-BF50-48AF-8188-3294E0B3BA55}" type="slidenum">
              <a:rPr lang="de-DE" smtClean="0"/>
            </a:fld>
            <a:endParaRPr lang="de-DE"/>
          </a:p>
        </p:txBody>
      </p:sp>
    </p:spTree>
  </p:cSld>
  <p:clrMapOvr>
    <a:masterClrMapping/>
  </p:clrMapOvr>
  <p:transition spd="slow">
    <p:cover dir="u"/>
  </p:transition>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150" name=""/>
        <p:cNvGrpSpPr/>
        <p:nvPr/>
      </p:nvGrpSpPr>
      <p:grpSpPr>
        <a:xfrm>
          <a:off x="0" y="0"/>
          <a:ext cx="0" cy="0"/>
          <a:chOff x="0" y="0"/>
          <a:chExt cx="0" cy="0"/>
        </a:xfrm>
      </p:grpSpPr>
      <p:sp>
        <p:nvSpPr>
          <p:cNvPr id="1048788" name="Rectangle 6"/>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89" name="Rectangle 7"/>
          <p:cNvSpPr>
            <a:spLocks noChangeArrowheads="1"/>
          </p:cNvSpPr>
          <p:nvPr/>
        </p:nvSpPr>
        <p:spPr bwMode="white">
          <a:xfrm>
            <a:off x="0" y="0"/>
            <a:ext cx="9144000" cy="155448"/>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90" name="Rectangle 9"/>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91" name="Rectangle 8"/>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92" name="Rectangle 4"/>
          <p:cNvSpPr>
            <a:spLocks noChangeArrowheads="1"/>
          </p:cNvSpPr>
          <p:nvPr/>
        </p:nvSpPr>
        <p:spPr bwMode="auto">
          <a:xfrm>
            <a:off x="146304" y="6391656"/>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93" name="Rectangle 5"/>
          <p:cNvSpPr>
            <a:spLocks noChangeArrowheads="1"/>
          </p:cNvSpPr>
          <p:nvPr/>
        </p:nvSpPr>
        <p:spPr bwMode="auto">
          <a:xfrm>
            <a:off x="152400" y="158496"/>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794" name="Date Placeholder 1"/>
          <p:cNvSpPr>
            <a:spLocks noGrp="1"/>
          </p:cNvSpPr>
          <p:nvPr>
            <p:ph type="dt" sz="half" idx="10"/>
          </p:nvPr>
        </p:nvSpPr>
        <p:spPr/>
        <p:txBody>
          <a:bodyPr/>
          <a:p>
            <a:endParaRPr lang="de-DE"/>
          </a:p>
        </p:txBody>
      </p:sp>
      <p:sp>
        <p:nvSpPr>
          <p:cNvPr id="1048795" name="Footer Placeholder 2"/>
          <p:cNvSpPr>
            <a:spLocks noGrp="1"/>
          </p:cNvSpPr>
          <p:nvPr>
            <p:ph type="ftr" sz="quarter" idx="11"/>
          </p:nvPr>
        </p:nvSpPr>
        <p:spPr/>
        <p:txBody>
          <a:bodyPr/>
          <a:p>
            <a:endParaRPr lang="de-DE"/>
          </a:p>
        </p:txBody>
      </p:sp>
      <p:sp>
        <p:nvSpPr>
          <p:cNvPr id="1048796"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D5C6A28-C8D4-445F-B75A-92393096B342}" type="slidenum">
              <a:rPr lang="de-DE" smtClean="0"/>
            </a:fld>
            <a:endParaRPr lang="de-DE"/>
          </a:p>
        </p:txBody>
      </p:sp>
    </p:spTree>
  </p:cSld>
  <p:clrMapOvr>
    <a:masterClrMapping/>
  </p:clrMapOvr>
  <p:transition spd="slow">
    <p:cover dir="u"/>
  </p:transition>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1">
        <a:schemeClr val="bg1"/>
      </p:bgRef>
    </p:bg>
    <p:spTree>
      <p:nvGrpSpPr>
        <p:cNvPr id="154" name=""/>
        <p:cNvGrpSpPr/>
        <p:nvPr/>
      </p:nvGrpSpPr>
      <p:grpSpPr>
        <a:xfrm>
          <a:off x="0" y="0"/>
          <a:ext cx="0" cy="0"/>
          <a:chOff x="0" y="0"/>
          <a:chExt cx="0" cy="0"/>
        </a:xfrm>
      </p:grpSpPr>
      <p:sp>
        <p:nvSpPr>
          <p:cNvPr id="1048835" name="Rectangle 18"/>
          <p:cNvSpPr>
            <a:spLocks noChangeArrowheads="1"/>
          </p:cNvSpPr>
          <p:nvPr/>
        </p:nvSpPr>
        <p:spPr bwMode="auto">
          <a:xfrm>
            <a:off x="152400" y="152400"/>
            <a:ext cx="8833104" cy="304800"/>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36" name="Rectangle 14"/>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37" name="Rectangle 17"/>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38" name="Rectangle 15"/>
          <p:cNvSpPr>
            <a:spLocks noChangeArrowheads="1"/>
          </p:cNvSpPr>
          <p:nvPr/>
        </p:nvSpPr>
        <p:spPr bwMode="white">
          <a:xfrm>
            <a:off x="0" y="0"/>
            <a:ext cx="9144000" cy="118872"/>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39" name="Rectangle 16"/>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40" name="Rectangle 12"/>
          <p:cNvSpPr/>
          <p:nvPr/>
        </p:nvSpPr>
        <p:spPr>
          <a:xfrm>
            <a:off x="152400" y="609600"/>
            <a:ext cx="2743200" cy="5867400"/>
          </a:xfrm>
          <a:prstGeom prst="rect"/>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1" name="Title 1"/>
          <p:cNvSpPr>
            <a:spLocks noGrp="1"/>
          </p:cNvSpPr>
          <p:nvPr>
            <p:ph type="title"/>
          </p:nvPr>
        </p:nvSpPr>
        <p:spPr>
          <a:xfrm>
            <a:off x="381000" y="914400"/>
            <a:ext cx="2362200" cy="990600"/>
          </a:xfrm>
        </p:spPr>
        <p:txBody>
          <a:bodyPr anchor="b">
            <a:noAutofit/>
          </a:bodyPr>
          <a:lstStyle>
            <a:lvl1pPr algn="l">
              <a:buNone/>
              <a:defRPr b="1" sz="2200">
                <a:solidFill>
                  <a:srgbClr val="FFFFFF"/>
                </a:solidFill>
              </a:defRPr>
            </a:lvl1pPr>
          </a:lstStyle>
          <a:p>
            <a:r>
              <a:rPr kumimoji="0" lang="en-US" smtClean="0"/>
              <a:t>Click to edit Master title style</a:t>
            </a:r>
            <a:endParaRPr kumimoji="0" lang="en-US"/>
          </a:p>
        </p:txBody>
      </p:sp>
      <p:sp>
        <p:nvSpPr>
          <p:cNvPr id="1048842" name="Text Placeholder 2"/>
          <p:cNvSpPr>
            <a:spLocks noGrp="1"/>
          </p:cNvSpPr>
          <p:nvPr>
            <p:ph type="body" idx="2"/>
          </p:nvPr>
        </p:nvSpPr>
        <p:spPr>
          <a:xfrm>
            <a:off x="381000" y="1981200"/>
            <a:ext cx="2362200" cy="4144963"/>
          </a:xfrm>
        </p:spPr>
        <p:txBody>
          <a:bodyPr/>
          <a:lstStyle>
            <a:lvl1pPr indent="0" marL="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843" name="Rectangle 7"/>
          <p:cNvSpPr>
            <a:spLocks noChangeArrowheads="1"/>
          </p:cNvSpPr>
          <p:nvPr/>
        </p:nvSpPr>
        <p:spPr bwMode="auto">
          <a:xfrm>
            <a:off x="152400" y="152400"/>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844" name="Straight Connector 8"/>
          <p:cNvSpPr>
            <a:spLocks noChangeShapeType="1"/>
          </p:cNvSpPr>
          <p:nvPr/>
        </p:nvSpPr>
        <p:spPr bwMode="auto">
          <a:xfrm>
            <a:off x="152400" y="53340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845" name="Content Placeholder 19"/>
          <p:cNvSpPr>
            <a:spLocks noGrp="1"/>
          </p:cNvSpPr>
          <p:nvPr>
            <p:ph sz="quarter" idx="1"/>
          </p:nvPr>
        </p:nvSpPr>
        <p:spPr>
          <a:xfrm>
            <a:off x="3124200" y="685800"/>
            <a:ext cx="5638800" cy="5410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46" name="Oval 9"/>
          <p:cNvSpPr/>
          <p:nvPr/>
        </p:nvSpPr>
        <p:spPr>
          <a:xfrm>
            <a:off x="1295400" y="228600"/>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7" name="Oval 10"/>
          <p:cNvSpPr/>
          <p:nvPr/>
        </p:nvSpPr>
        <p:spPr>
          <a:xfrm>
            <a:off x="1389888" y="323088"/>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48"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046976B-3F95-4D5C-B031-E96A569847CE}" type="slidenum">
              <a:rPr lang="de-DE" smtClean="0"/>
            </a:fld>
            <a:endParaRPr lang="de-DE"/>
          </a:p>
        </p:txBody>
      </p:sp>
      <p:sp>
        <p:nvSpPr>
          <p:cNvPr id="1048849" name="Rectangle 20"/>
          <p:cNvSpPr>
            <a:spLocks noChangeArrowheads="1"/>
          </p:cNvSpPr>
          <p:nvPr/>
        </p:nvSpPr>
        <p:spPr bwMode="auto">
          <a:xfrm>
            <a:off x="149352" y="6388385"/>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50" name="Date Placeholder 4"/>
          <p:cNvSpPr>
            <a:spLocks noGrp="1"/>
          </p:cNvSpPr>
          <p:nvPr>
            <p:ph type="dt" sz="half" idx="10"/>
          </p:nvPr>
        </p:nvSpPr>
        <p:spPr/>
        <p:txBody>
          <a:bodyPr/>
          <a:p>
            <a:endParaRPr lang="de-DE"/>
          </a:p>
        </p:txBody>
      </p:sp>
      <p:sp>
        <p:nvSpPr>
          <p:cNvPr id="1048851" name="Footer Placeholder 5"/>
          <p:cNvSpPr>
            <a:spLocks noGrp="1"/>
          </p:cNvSpPr>
          <p:nvPr>
            <p:ph type="ftr" sz="quarter" idx="11"/>
          </p:nvPr>
        </p:nvSpPr>
        <p:spPr>
          <a:xfrm>
            <a:off x="301752" y="6410848"/>
            <a:ext cx="3383280" cy="365760"/>
          </a:xfrm>
        </p:spPr>
        <p:txBody>
          <a:bodyPr/>
          <a:p>
            <a:endParaRPr lang="de-DE"/>
          </a:p>
        </p:txBody>
      </p:sp>
    </p:spTree>
  </p:cSld>
  <p:clrMapOvr>
    <a:overrideClrMapping accent1="accent1" accent2="accent2" accent3="accent3" accent4="accent4" accent5="accent5" accent6="accent6" bg1="lt1" bg2="lt2" tx1="dk1" tx2="dk2" hlink="hlink" folHlink="folHlink"/>
  </p:clrMapOvr>
  <p:transition spd="slow">
    <p:cover dir="u"/>
  </p:transition>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151" name=""/>
        <p:cNvGrpSpPr/>
        <p:nvPr/>
      </p:nvGrpSpPr>
      <p:grpSpPr>
        <a:xfrm>
          <a:off x="0" y="0"/>
          <a:ext cx="0" cy="0"/>
          <a:chOff x="0" y="0"/>
          <a:chExt cx="0" cy="0"/>
        </a:xfrm>
      </p:grpSpPr>
      <p:sp>
        <p:nvSpPr>
          <p:cNvPr id="1048797" name="Straight Connector 20"/>
          <p:cNvSpPr>
            <a:spLocks noChangeShapeType="1"/>
          </p:cNvSpPr>
          <p:nvPr/>
        </p:nvSpPr>
        <p:spPr bwMode="auto">
          <a:xfrm>
            <a:off x="152400" y="533400"/>
            <a:ext cx="8833104" cy="0"/>
          </a:xfrm>
          <a:prstGeom prst="line"/>
          <a:noFill/>
          <a:ln w="11430"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798" name="Rectangle 18"/>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799" name="Rectangle 15"/>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00" name="Rectangle 16"/>
          <p:cNvSpPr>
            <a:spLocks noChangeArrowheads="1"/>
          </p:cNvSpPr>
          <p:nvPr/>
        </p:nvSpPr>
        <p:spPr bwMode="white">
          <a:xfrm>
            <a:off x="0" y="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01" name="Rectangle 17"/>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802" name="Rectangle 19"/>
          <p:cNvSpPr>
            <a:spLocks noChangeArrowheads="1"/>
          </p:cNvSpPr>
          <p:nvPr/>
        </p:nvSpPr>
        <p:spPr bwMode="auto">
          <a:xfrm>
            <a:off x="152400" y="152400"/>
            <a:ext cx="8833104" cy="301752"/>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03" name="Rectangle 7"/>
          <p:cNvSpPr/>
          <p:nvPr/>
        </p:nvSpPr>
        <p:spPr>
          <a:xfrm>
            <a:off x="152400" y="609600"/>
            <a:ext cx="2743200" cy="5867400"/>
          </a:xfrm>
          <a:prstGeom prst="rect"/>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04" name="Rectangle 14"/>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805" name="Oval 11"/>
          <p:cNvSpPr/>
          <p:nvPr/>
        </p:nvSpPr>
        <p:spPr>
          <a:xfrm>
            <a:off x="1295400" y="228600"/>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06" name="Oval 12"/>
          <p:cNvSpPr/>
          <p:nvPr/>
        </p:nvSpPr>
        <p:spPr>
          <a:xfrm>
            <a:off x="1389888" y="323088"/>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807" name="Slide Number Placeholder 6"/>
          <p:cNvSpPr>
            <a:spLocks noGrp="1"/>
          </p:cNvSpPr>
          <p:nvPr>
            <p:ph type="sldNum" sz="quarter" idx="12"/>
          </p:nvPr>
        </p:nvSpPr>
        <p:spPr>
          <a:xfrm>
            <a:off x="1371600" y="312738"/>
            <a:ext cx="457200" cy="441325"/>
          </a:xfrm>
        </p:spPr>
        <p:txBody>
          <a:bodyPr/>
          <a:p>
            <a:fld id="{BB53C59B-05C7-4691-A801-2680DB2A9879}" type="slidenum">
              <a:rPr lang="de-DE" smtClean="0"/>
            </a:fld>
            <a:endParaRPr lang="de-DE"/>
          </a:p>
        </p:txBody>
      </p:sp>
      <p:sp>
        <p:nvSpPr>
          <p:cNvPr id="1048808" name="Title 1"/>
          <p:cNvSpPr>
            <a:spLocks noGrp="1"/>
          </p:cNvSpPr>
          <p:nvPr>
            <p:ph type="title"/>
          </p:nvPr>
        </p:nvSpPr>
        <p:spPr>
          <a:xfrm>
            <a:off x="3000375" y="5029200"/>
            <a:ext cx="5867400" cy="1219200"/>
          </a:xfrm>
        </p:spPr>
        <p:txBody>
          <a:bodyPr anchor="t">
            <a:noAutofit/>
          </a:bodyPr>
          <a:lstStyle>
            <a:lvl1pPr algn="l">
              <a:buNone/>
              <a:defRPr b="1" sz="2400">
                <a:solidFill>
                  <a:schemeClr val="tx2"/>
                </a:solidFill>
              </a:defRPr>
            </a:lvl1pPr>
          </a:lstStyle>
          <a:p>
            <a:r>
              <a:rPr kumimoji="0" lang="en-US" smtClean="0"/>
              <a:t>Click to edit Master title style</a:t>
            </a:r>
            <a:endParaRPr kumimoji="0" lang="en-US"/>
          </a:p>
        </p:txBody>
      </p:sp>
      <p:sp>
        <p:nvSpPr>
          <p:cNvPr id="1048809" name="Picture Placeholder 2"/>
          <p:cNvSpPr>
            <a:spLocks noGrp="1"/>
          </p:cNvSpPr>
          <p:nvPr>
            <p:ph type="pic" idx="1"/>
          </p:nvPr>
        </p:nvSpPr>
        <p:spPr>
          <a:xfrm>
            <a:off x="3000375" y="609600"/>
            <a:ext cx="5867400" cy="4267200"/>
          </a:xfrm>
        </p:spPr>
        <p:txBody>
          <a:bodyPr/>
          <a:lstStyle>
            <a:lvl1pPr indent="0" marL="0">
              <a:buNone/>
              <a:defRPr sz="3200"/>
            </a:lvl1pPr>
          </a:lstStyle>
          <a:p>
            <a:r>
              <a:rPr kumimoji="0" lang="en-US" smtClean="0"/>
              <a:t>Click icon to add picture</a:t>
            </a:r>
            <a:endParaRPr dirty="0" kumimoji="0" lang="en-US"/>
          </a:p>
        </p:txBody>
      </p:sp>
      <p:sp>
        <p:nvSpPr>
          <p:cNvPr id="1048810" name="Text Placeholder 3"/>
          <p:cNvSpPr>
            <a:spLocks noGrp="1"/>
          </p:cNvSpPr>
          <p:nvPr>
            <p:ph type="body" sz="half" idx="2"/>
          </p:nvPr>
        </p:nvSpPr>
        <p:spPr>
          <a:xfrm>
            <a:off x="381000" y="990600"/>
            <a:ext cx="2438400" cy="5257800"/>
          </a:xfrm>
        </p:spPr>
        <p:txBody>
          <a:bodyPr/>
          <a:lstStyle>
            <a:lvl1pPr indent="0" marL="0">
              <a:spcAft>
                <a:spcPts val="1000"/>
              </a:spcAft>
              <a:buFontTx/>
              <a:buNone/>
              <a:defRPr sz="1600">
                <a:solidFill>
                  <a:srgbClr val="FFFFFF"/>
                </a:solidFill>
              </a:defRPr>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811" name="Rectangle 21"/>
          <p:cNvSpPr>
            <a:spLocks noChangeArrowheads="1"/>
          </p:cNvSpPr>
          <p:nvPr/>
        </p:nvSpPr>
        <p:spPr bwMode="auto">
          <a:xfrm>
            <a:off x="149352" y="6388385"/>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812" name="Date Placeholder 4"/>
          <p:cNvSpPr>
            <a:spLocks noGrp="1"/>
          </p:cNvSpPr>
          <p:nvPr>
            <p:ph type="dt" sz="half" idx="10"/>
          </p:nvPr>
        </p:nvSpPr>
        <p:spPr>
          <a:xfrm>
            <a:off x="5788152" y="6404984"/>
            <a:ext cx="3044952" cy="365760"/>
          </a:xfrm>
        </p:spPr>
        <p:txBody>
          <a:bodyPr/>
          <a:p>
            <a:endParaRPr lang="de-DE"/>
          </a:p>
        </p:txBody>
      </p:sp>
      <p:sp>
        <p:nvSpPr>
          <p:cNvPr id="1048813" name="Footer Placeholder 5"/>
          <p:cNvSpPr>
            <a:spLocks noGrp="1"/>
          </p:cNvSpPr>
          <p:nvPr>
            <p:ph type="ftr" sz="quarter" idx="11"/>
          </p:nvPr>
        </p:nvSpPr>
        <p:spPr>
          <a:xfrm>
            <a:off x="301752" y="6410848"/>
            <a:ext cx="3584448" cy="365760"/>
          </a:xfrm>
        </p:spPr>
        <p:txBody>
          <a:bodyPr/>
          <a:p>
            <a:endParaRPr lang="de-DE"/>
          </a:p>
        </p:txBody>
      </p:sp>
    </p:spTree>
  </p:cSld>
  <p:clrMapOvr>
    <a:masterClrMapping/>
  </p:clrMapOvr>
  <p:transition spd="slow">
    <p:cover dir="u"/>
  </p:transition>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Rectangle 16"/>
          <p:cNvSpPr>
            <a:spLocks noChangeArrowheads="1"/>
          </p:cNvSpPr>
          <p:nvPr/>
        </p:nvSpPr>
        <p:spPr bwMode="white">
          <a:xfrm>
            <a:off x="0" y="6705600"/>
            <a:ext cx="9144000" cy="1524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77" name="Rectangle 15"/>
          <p:cNvSpPr>
            <a:spLocks noChangeArrowheads="1"/>
          </p:cNvSpPr>
          <p:nvPr/>
        </p:nvSpPr>
        <p:spPr bwMode="white">
          <a:xfrm>
            <a:off x="0" y="0"/>
            <a:ext cx="9144000" cy="1393371"/>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78" name="Rectangle 17"/>
          <p:cNvSpPr>
            <a:spLocks noChangeArrowheads="1"/>
          </p:cNvSpPr>
          <p:nvPr/>
        </p:nvSpPr>
        <p:spPr bwMode="white">
          <a:xfrm>
            <a:off x="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79" name="Rectangle 18"/>
          <p:cNvSpPr>
            <a:spLocks noChangeArrowheads="1"/>
          </p:cNvSpPr>
          <p:nvPr/>
        </p:nvSpPr>
        <p:spPr bwMode="white">
          <a:xfrm>
            <a:off x="8991600" y="0"/>
            <a:ext cx="152400" cy="6858000"/>
          </a:xfrm>
          <a:prstGeom prst="rect"/>
          <a:solidFill>
            <a:srgbClr val="FFFFFF"/>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80" name="Rectangle 8"/>
          <p:cNvSpPr>
            <a:spLocks noChangeArrowheads="1"/>
          </p:cNvSpPr>
          <p:nvPr/>
        </p:nvSpPr>
        <p:spPr bwMode="auto">
          <a:xfrm>
            <a:off x="149352" y="6388385"/>
            <a:ext cx="8833104" cy="309563"/>
          </a:xfrm>
          <a:prstGeom prst="rect"/>
          <a:solidFill>
            <a:schemeClr val="accent3"/>
          </a:solidFill>
          <a:ln w="9525" cap="flat" cmpd="sng" algn="ctr">
            <a:noFill/>
            <a:prstDash val="solid"/>
            <a:miter lim="800000"/>
            <a:headEnd type="none" w="med" len="med"/>
            <a:tailEnd type="none" w="med" len="med"/>
          </a:ln>
          <a:effectLst/>
        </p:spPr>
        <p:txBody>
          <a:bodyPr anchor="ctr" bIns="45720" compatLnSpc="1" lIns="91440" rIns="91440" tIns="45720" vert="horz" wrap="none"/>
          <a:p>
            <a:endParaRPr kumimoji="0" lang="en-US"/>
          </a:p>
        </p:txBody>
      </p:sp>
      <p:sp>
        <p:nvSpPr>
          <p:cNvPr id="1048581" name="Date Placeholder 13"/>
          <p:cNvSpPr>
            <a:spLocks noGrp="1"/>
          </p:cNvSpPr>
          <p:nvPr>
            <p:ph type="dt" sz="half" idx="2"/>
          </p:nvPr>
        </p:nvSpPr>
        <p:spPr>
          <a:xfrm>
            <a:off x="5791200" y="6404984"/>
            <a:ext cx="3044952" cy="365760"/>
          </a:xfrm>
          <a:prstGeom prst="rect"/>
        </p:spPr>
        <p:txBody>
          <a:bodyPr vert="horz"/>
          <a:lstStyle>
            <a:lvl1pPr algn="r" eaLnBrk="1" hangingPunct="1" latinLnBrk="0">
              <a:defRPr sz="1400" kumimoji="0">
                <a:solidFill>
                  <a:srgbClr val="FFFFFF"/>
                </a:solidFill>
              </a:defRPr>
            </a:lvl1pPr>
          </a:lstStyle>
          <a:p>
            <a:endParaRPr lang="de-DE"/>
          </a:p>
        </p:txBody>
      </p:sp>
      <p:sp>
        <p:nvSpPr>
          <p:cNvPr id="1048582" name="Footer Placeholder 2"/>
          <p:cNvSpPr>
            <a:spLocks noGrp="1"/>
          </p:cNvSpPr>
          <p:nvPr>
            <p:ph type="ftr" sz="quarter" idx="3"/>
          </p:nvPr>
        </p:nvSpPr>
        <p:spPr>
          <a:xfrm>
            <a:off x="304800" y="6410848"/>
            <a:ext cx="3581400" cy="365760"/>
          </a:xfrm>
          <a:prstGeom prst="rect"/>
        </p:spPr>
        <p:txBody>
          <a:bodyPr vert="horz"/>
          <a:lstStyle>
            <a:lvl1pPr algn="l" eaLnBrk="1" hangingPunct="1" latinLnBrk="0">
              <a:defRPr sz="1200" kumimoji="0">
                <a:solidFill>
                  <a:srgbClr val="FFFFFF"/>
                </a:solidFill>
              </a:defRPr>
            </a:lvl1pPr>
          </a:lstStyle>
          <a:p>
            <a:endParaRPr lang="de-DE"/>
          </a:p>
        </p:txBody>
      </p:sp>
      <p:sp>
        <p:nvSpPr>
          <p:cNvPr id="1048583" name="Rectangle 7"/>
          <p:cNvSpPr>
            <a:spLocks noChangeArrowheads="1"/>
          </p:cNvSpPr>
          <p:nvPr/>
        </p:nvSpPr>
        <p:spPr bwMode="auto">
          <a:xfrm>
            <a:off x="152400" y="155448"/>
            <a:ext cx="8833104" cy="6547104"/>
          </a:xfrm>
          <a:prstGeom prst="rect"/>
          <a:noFill/>
          <a:ln w="9525" cap="flat" cmpd="sng" algn="ctr">
            <a:solidFill>
              <a:schemeClr val="accent3">
                <a:shade val="75000"/>
              </a:schemeClr>
            </a:solidFill>
            <a:prstDash val="solid"/>
            <a:miter lim="800000"/>
            <a:headEnd type="none" w="med" len="med"/>
            <a:tailEnd type="none" w="med" len="med"/>
          </a:ln>
          <a:effectLst/>
        </p:spPr>
        <p:txBody>
          <a:bodyPr anchor="ctr" bIns="45720" compatLnSpc="1" lIns="91440" rIns="91440" tIns="45720" vert="horz" wrap="none"/>
          <a:p>
            <a:endParaRPr dirty="0" kumimoji="0" lang="en-US"/>
          </a:p>
        </p:txBody>
      </p:sp>
      <p:sp>
        <p:nvSpPr>
          <p:cNvPr id="1048584" name="Straight Connector 9"/>
          <p:cNvSpPr>
            <a:spLocks noChangeShapeType="1"/>
          </p:cNvSpPr>
          <p:nvPr/>
        </p:nvSpPr>
        <p:spPr bwMode="auto">
          <a:xfrm>
            <a:off x="152400" y="1276743"/>
            <a:ext cx="8833104" cy="0"/>
          </a:xfrm>
          <a:prstGeom prst="line"/>
          <a:noFill/>
          <a:ln w="9525" cap="flat" cmpd="sng" algn="ctr">
            <a:solidFill>
              <a:schemeClr val="accent3">
                <a:shade val="75000"/>
              </a:schemeClr>
            </a:solidFill>
            <a:prstDash val="sysDash"/>
            <a:round/>
            <a:headEnd type="none" w="med" len="med"/>
            <a:tailEnd type="none" w="med" len="med"/>
          </a:ln>
          <a:effectLst/>
        </p:spPr>
        <p:txBody>
          <a:bodyPr anchor="ctr" bIns="45720" compatLnSpc="1" lIns="91440" rIns="91440" tIns="45720" vert="horz" wrap="none"/>
          <a:p>
            <a:endParaRPr kumimoji="0" lang="en-US"/>
          </a:p>
        </p:txBody>
      </p:sp>
      <p:sp>
        <p:nvSpPr>
          <p:cNvPr id="1048585" name="Oval 11"/>
          <p:cNvSpPr/>
          <p:nvPr/>
        </p:nvSpPr>
        <p:spPr>
          <a:xfrm>
            <a:off x="4267200" y="956036"/>
            <a:ext cx="609600" cy="609600"/>
          </a:xfrm>
          <a:prstGeom prst="ellipse"/>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6" name="Oval 14"/>
          <p:cNvSpPr/>
          <p:nvPr/>
        </p:nvSpPr>
        <p:spPr>
          <a:xfrm>
            <a:off x="4361688" y="1050524"/>
            <a:ext cx="420624" cy="420624"/>
          </a:xfrm>
          <a:prstGeom prst="ellipse"/>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7" name="Slide Number Placeholder 22"/>
          <p:cNvSpPr>
            <a:spLocks noGrp="1"/>
          </p:cNvSpPr>
          <p:nvPr>
            <p:ph type="sldNum" sz="quarter" idx="4"/>
          </p:nvPr>
        </p:nvSpPr>
        <p:spPr>
          <a:xfrm>
            <a:off x="4343400" y="1040174"/>
            <a:ext cx="457200" cy="441325"/>
          </a:xfrm>
          <a:prstGeom prst="rect"/>
        </p:spPr>
        <p:txBody>
          <a:bodyPr anchor="ctr" lIns="45720" rIns="45720" vert="horz">
            <a:normAutofit/>
          </a:bodyPr>
          <a:lstStyle>
            <a:lvl1pPr algn="ctr" eaLnBrk="1" hangingPunct="1" latinLnBrk="0">
              <a:defRPr sz="1600" kumimoji="0">
                <a:solidFill>
                  <a:schemeClr val="accent3">
                    <a:shade val="75000"/>
                  </a:schemeClr>
                </a:solidFill>
              </a:defRPr>
            </a:lvl1pPr>
          </a:lstStyle>
          <a:p>
            <a:fld id="{A9B06FBB-85B4-4ADC-A9F7-A50D520AA424}" type="slidenum">
              <a:rPr lang="de-DE" smtClean="0"/>
            </a:fld>
            <a:endParaRPr lang="de-DE"/>
          </a:p>
        </p:txBody>
      </p:sp>
      <p:sp>
        <p:nvSpPr>
          <p:cNvPr id="1048588" name="Title Placeholder 21"/>
          <p:cNvSpPr>
            <a:spLocks noGrp="1"/>
          </p:cNvSpPr>
          <p:nvPr>
            <p:ph type="title"/>
          </p:nvPr>
        </p:nvSpPr>
        <p:spPr>
          <a:xfrm>
            <a:off x="301752" y="228600"/>
            <a:ext cx="8534400" cy="758952"/>
          </a:xfrm>
          <a:prstGeom prst="rect"/>
        </p:spPr>
        <p:txBody>
          <a:bodyPr anchor="b" vert="horz">
            <a:normAutofit/>
          </a:bodyPr>
          <a:p>
            <a:r>
              <a:rPr kumimoji="0" lang="en-US" smtClean="0"/>
              <a:t>Click to edit Master title style</a:t>
            </a:r>
            <a:endParaRPr kumimoji="0" lang="en-US"/>
          </a:p>
        </p:txBody>
      </p:sp>
      <p:sp>
        <p:nvSpPr>
          <p:cNvPr id="1048589" name="Text Placeholder 12"/>
          <p:cNvSpPr>
            <a:spLocks noGrp="1"/>
          </p:cNvSpPr>
          <p:nvPr>
            <p:ph type="body" idx="1"/>
          </p:nvPr>
        </p:nvSpPr>
        <p:spPr>
          <a:xfrm>
            <a:off x="301752" y="1524000"/>
            <a:ext cx="8534400" cy="4599432"/>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u"/>
  </p:transition>
  <p:timing/>
  <p:txStyles>
    <p:titleStyle>
      <a:lvl1pPr algn="ctr" eaLnBrk="1" hangingPunct="1" latinLnBrk="0" rtl="0">
        <a:spcBef>
          <a:spcPct val="0"/>
        </a:spcBef>
        <a:buNone/>
        <a:defRPr sz="3300" kern="1200" kumimoji="0">
          <a:solidFill>
            <a:schemeClr val="accent3">
              <a:shade val="75000"/>
            </a:schemeClr>
          </a:solidFill>
          <a:latin typeface="+mj-lt"/>
          <a:ea typeface="+mj-ea"/>
          <a:cs typeface="+mj-cs"/>
        </a:defRPr>
      </a:lvl1pPr>
    </p:titleStyle>
    <p:bodyStyle>
      <a:lvl1pPr algn="l" eaLnBrk="1" hangingPunct="1" indent="-274320" latinLnBrk="0" marL="274320" rtl="0">
        <a:spcBef>
          <a:spcPct val="20000"/>
        </a:spcBef>
        <a:buClr>
          <a:schemeClr val="accent1"/>
        </a:buClr>
        <a:buSzPct val="85000"/>
        <a:buFont typeface="Wingdings 2"/>
        <a:buChar char=""/>
        <a:defRPr sz="2700" kern="1200" kumimoji="0">
          <a:solidFill>
            <a:schemeClr val="tx1"/>
          </a:solidFill>
          <a:latin typeface="+mn-lt"/>
          <a:ea typeface="+mn-ea"/>
          <a:cs typeface="+mn-cs"/>
        </a:defRPr>
      </a:lvl1pPr>
      <a:lvl2pPr algn="l" eaLnBrk="1" hangingPunct="1" indent="-274320" latinLnBrk="0" marL="548640" rtl="0">
        <a:spcBef>
          <a:spcPct val="20000"/>
        </a:spcBef>
        <a:buClr>
          <a:schemeClr val="accent2"/>
        </a:buClr>
        <a:buSzPct val="70000"/>
        <a:buFont typeface="Wingdings"/>
        <a:buChar char=""/>
        <a:defRPr sz="2200" kern="1200" kumimoji="0">
          <a:solidFill>
            <a:schemeClr val="tx2"/>
          </a:solidFill>
          <a:latin typeface="+mn-lt"/>
          <a:ea typeface="+mn-ea"/>
          <a:cs typeface="+mn-cs"/>
        </a:defRPr>
      </a:lvl2pPr>
      <a:lvl3pPr algn="l" eaLnBrk="1" hangingPunct="1" indent="-228600" latinLnBrk="0" marL="822960" rtl="0">
        <a:spcBef>
          <a:spcPct val="20000"/>
        </a:spcBef>
        <a:buClr>
          <a:schemeClr val="accent3"/>
        </a:buClr>
        <a:buSzPct val="75000"/>
        <a:buFont typeface="Wingdings 2"/>
        <a:buChar char=""/>
        <a:defRPr sz="2000" kern="1200" kumimoji="0">
          <a:solidFill>
            <a:schemeClr val="tx1"/>
          </a:solidFill>
          <a:latin typeface="+mn-lt"/>
          <a:ea typeface="+mn-ea"/>
          <a:cs typeface="+mn-cs"/>
        </a:defRPr>
      </a:lvl3pPr>
      <a:lvl4pPr algn="l" eaLnBrk="1" hangingPunct="1" indent="-228600" latinLnBrk="0" marL="1097280" rtl="0">
        <a:spcBef>
          <a:spcPct val="20000"/>
        </a:spcBef>
        <a:buClr>
          <a:schemeClr val="accent4"/>
        </a:buClr>
        <a:buSzPct val="70000"/>
        <a:buFont typeface="Wingdings"/>
        <a:buChar char=""/>
        <a:defRPr sz="2000" kern="1200" kumimoji="0">
          <a:solidFill>
            <a:schemeClr val="tx2"/>
          </a:solidFill>
          <a:latin typeface="+mn-lt"/>
          <a:ea typeface="+mn-ea"/>
          <a:cs typeface="+mn-cs"/>
        </a:defRPr>
      </a:lvl4pPr>
      <a:lvl5pPr algn="l" eaLnBrk="1" hangingPunct="1" indent="-228600" latinLnBrk="0" marL="1371600" rtl="0">
        <a:spcBef>
          <a:spcPct val="20000"/>
        </a:spcBef>
        <a:buClr>
          <a:schemeClr val="accent5"/>
        </a:buClr>
        <a:buFontTx/>
        <a:buChar char="•"/>
        <a:defRPr sz="1800" kern="1200" kumimoji="0">
          <a:solidFill>
            <a:schemeClr val="tx1"/>
          </a:solidFill>
          <a:latin typeface="+mn-lt"/>
          <a:ea typeface="+mn-ea"/>
          <a:cs typeface="+mn-cs"/>
        </a:defRPr>
      </a:lvl5pPr>
      <a:lvl6pPr algn="l" eaLnBrk="1" hangingPunct="1" indent="-182880" latinLnBrk="0" marL="1645920" rtl="0">
        <a:spcBef>
          <a:spcPct val="20000"/>
        </a:spcBef>
        <a:buClr>
          <a:schemeClr val="accent6"/>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1">
            <a:shade val="75000"/>
          </a:schemeClr>
        </a:buClr>
        <a:buSzPct val="90000"/>
        <a:buChar char="•"/>
        <a:defRPr baseline="0" sz="1600" kern="1200" kumimoji="0">
          <a:solidFill>
            <a:schemeClr val="tx1"/>
          </a:solidFill>
          <a:latin typeface="+mn-lt"/>
          <a:ea typeface="+mn-ea"/>
          <a:cs typeface="+mn-cs"/>
        </a:defRPr>
      </a:lvl7pPr>
      <a:lvl8pPr algn="l" eaLnBrk="1" hangingPunct="1" indent="-182880" latinLnBrk="0" marL="2103120" rtl="0">
        <a:spcBef>
          <a:spcPct val="20000"/>
        </a:spcBef>
        <a:buClr>
          <a:schemeClr val="accent4">
            <a:shade val="75000"/>
          </a:schemeClr>
        </a:buClr>
        <a:buChar char="•"/>
        <a:defRPr sz="1600" kern="1200" kumimoji="0">
          <a:solidFill>
            <a:schemeClr val="tx1"/>
          </a:solidFill>
          <a:latin typeface="+mn-lt"/>
          <a:ea typeface="+mn-ea"/>
          <a:cs typeface="+mn-cs"/>
        </a:defRPr>
      </a:lvl8pPr>
      <a:lvl9pPr algn="l" eaLnBrk="1" hangingPunct="1" indent="-182880" latinLnBrk="0" marL="2377440" rtl="0">
        <a:spcBef>
          <a:spcPct val="20000"/>
        </a:spcBef>
        <a:buClr>
          <a:schemeClr val="accent2">
            <a:shade val="75000"/>
          </a:schemeClr>
        </a:buClr>
        <a:buSzPct val="90000"/>
        <a:buChar char="•"/>
        <a:defRPr baseline="0" cap="all"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jpeg"/><Relationship Id="rId3"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3.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image" Target="../media/image8.jpeg"/><Relationship Id="rId2" Type="http://schemas.openxmlformats.org/officeDocument/2006/relationships/image" Target="../media/image9.jpeg"/><Relationship Id="rId3"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hyperlink" Target="http://www.nation.co.ke/News/-/1056/1865608/-/w4lgnuz/-/index.html" TargetMode="External"/><Relationship Id="rId2"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604" name="Rectangle 3"/>
          <p:cNvSpPr>
            <a:spLocks noGrp="1" noChangeArrowheads="1"/>
          </p:cNvSpPr>
          <p:nvPr>
            <p:ph type="subTitle" idx="1"/>
          </p:nvPr>
        </p:nvSpPr>
        <p:spPr/>
        <p:txBody>
          <a:bodyPr>
            <a:normAutofit/>
          </a:bodyPr>
          <a:p>
            <a:r>
              <a:rPr dirty="0" lang="de-DE" smtClean="0"/>
              <a:t>Level IV</a:t>
            </a:r>
          </a:p>
          <a:p>
            <a:r>
              <a:rPr dirty="0" lang="de-DE" smtClean="0"/>
              <a:t>Dr. M. Mathai</a:t>
            </a:r>
          </a:p>
        </p:txBody>
      </p:sp>
      <p:sp>
        <p:nvSpPr>
          <p:cNvPr id="1048605" name="AutoShape 2"/>
          <p:cNvSpPr>
            <a:spLocks noGrp="1" noChangeArrowheads="1"/>
          </p:cNvSpPr>
          <p:nvPr>
            <p:ph type="ctrTitle"/>
          </p:nvPr>
        </p:nvSpPr>
        <p:spPr/>
        <p:txBody>
          <a:bodyPr>
            <a:normAutofit fontScale="90000"/>
          </a:bodyPr>
          <a:p>
            <a:r>
              <a:rPr dirty="0" lang="de-DE" smtClean="0"/>
              <a:t>Sexual </a:t>
            </a:r>
            <a:r>
              <a:rPr dirty="0" lang="de-DE" smtClean="0"/>
              <a:t>disorders-Sexual Dysfuntions, Paraphilias </a:t>
            </a:r>
            <a:r>
              <a:rPr dirty="0" lang="de-DE" smtClean="0"/>
              <a:t>and Gender Identity Disorders</a:t>
            </a:r>
          </a:p>
        </p:txBody>
      </p:sp>
    </p:spTree>
  </p:cSld>
  <p:clrMapOvr>
    <a:masterClrMapping/>
  </p:clrMapOvr>
  <p:transition spd="slow">
    <p:cover dir="u"/>
  </p:transition>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27" name="Rectangle 2"/>
          <p:cNvSpPr>
            <a:spLocks noGrp="1" noChangeArrowheads="1"/>
          </p:cNvSpPr>
          <p:nvPr>
            <p:ph type="title"/>
          </p:nvPr>
        </p:nvSpPr>
        <p:spPr/>
        <p:txBody>
          <a:bodyPr/>
          <a:p>
            <a:r>
              <a:rPr lang="de-DE"/>
              <a:t>Subtypes</a:t>
            </a:r>
          </a:p>
        </p:txBody>
      </p:sp>
      <p:sp>
        <p:nvSpPr>
          <p:cNvPr id="1048628" name="Rectangle 3"/>
          <p:cNvSpPr>
            <a:spLocks noGrp="1" noChangeArrowheads="1"/>
          </p:cNvSpPr>
          <p:nvPr>
            <p:ph type="body" idx="1"/>
          </p:nvPr>
        </p:nvSpPr>
        <p:spPr/>
        <p:txBody>
          <a:bodyPr/>
          <a:p>
            <a:r>
              <a:rPr b="1" dirty="0" lang="de-DE"/>
              <a:t>Lifelong (primary</a:t>
            </a:r>
            <a:r>
              <a:rPr dirty="0" lang="de-DE"/>
              <a:t>) or Acquired type (</a:t>
            </a:r>
            <a:r>
              <a:rPr b="1" dirty="0" lang="de-DE"/>
              <a:t>secondary</a:t>
            </a:r>
            <a:r>
              <a:rPr dirty="0" lang="de-DE"/>
              <a:t>)</a:t>
            </a:r>
          </a:p>
          <a:p>
            <a:r>
              <a:rPr b="1" dirty="0" lang="de-DE"/>
              <a:t>Generalised</a:t>
            </a:r>
            <a:r>
              <a:rPr dirty="0" lang="de-DE"/>
              <a:t> or </a:t>
            </a:r>
            <a:r>
              <a:rPr b="1" dirty="0" lang="de-DE"/>
              <a:t>situational</a:t>
            </a:r>
          </a:p>
          <a:p>
            <a:r>
              <a:rPr dirty="0" lang="de-DE"/>
              <a:t>Due to psychological factors or Due to combined factors</a:t>
            </a:r>
          </a:p>
        </p:txBody>
      </p:sp>
    </p:spTree>
  </p:cSld>
  <p:clrMapOvr>
    <a:masterClrMapping/>
  </p:clrMapOvr>
  <p:transition spd="slow">
    <p:cover dir="u"/>
  </p:transition>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29" name="Rectangle 2"/>
          <p:cNvSpPr>
            <a:spLocks noGrp="1" noChangeArrowheads="1"/>
          </p:cNvSpPr>
          <p:nvPr>
            <p:ph type="title"/>
          </p:nvPr>
        </p:nvSpPr>
        <p:spPr/>
        <p:txBody>
          <a:bodyPr/>
          <a:p>
            <a:r>
              <a:rPr lang="de-DE"/>
              <a:t>Organic sexual dysfunctions</a:t>
            </a:r>
          </a:p>
        </p:txBody>
      </p:sp>
      <p:sp>
        <p:nvSpPr>
          <p:cNvPr id="1048630" name="Rectangle 3"/>
          <p:cNvSpPr>
            <a:spLocks noGrp="1" noChangeArrowheads="1"/>
          </p:cNvSpPr>
          <p:nvPr>
            <p:ph type="body" idx="1"/>
          </p:nvPr>
        </p:nvSpPr>
        <p:spPr/>
        <p:txBody>
          <a:bodyPr/>
          <a:p>
            <a:r>
              <a:rPr lang="de-DE"/>
              <a:t>Sexual dysfunctions due to a general medical condition</a:t>
            </a:r>
          </a:p>
          <a:p>
            <a:r>
              <a:rPr lang="de-DE"/>
              <a:t>Substance- induced Sexual dysfunction</a:t>
            </a:r>
          </a:p>
        </p:txBody>
      </p:sp>
    </p:spTree>
  </p:cSld>
  <p:clrMapOvr>
    <a:masterClrMapping/>
  </p:clrMapOvr>
  <p:transition spd="slow">
    <p:cover dir="u"/>
  </p:transition>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31" name="Title 1"/>
          <p:cNvSpPr>
            <a:spLocks noGrp="1"/>
          </p:cNvSpPr>
          <p:nvPr>
            <p:ph type="title"/>
          </p:nvPr>
        </p:nvSpPr>
        <p:spPr/>
        <p:txBody>
          <a:bodyPr>
            <a:normAutofit fontScale="90000"/>
          </a:bodyPr>
          <a:p>
            <a:r>
              <a:rPr dirty="0" lang="en-US" smtClean="0"/>
              <a:t>II. </a:t>
            </a:r>
            <a:r>
              <a:rPr dirty="0" lang="en-US" err="1" smtClean="0"/>
              <a:t>Paraphilias</a:t>
            </a:r>
            <a:r>
              <a:rPr dirty="0" lang="en-US" smtClean="0"/>
              <a:t/>
            </a:r>
            <a:br>
              <a:rPr dirty="0" lang="en-US" smtClean="0"/>
            </a:br>
            <a:r>
              <a:rPr dirty="0" lang="de-DE" smtClean="0"/>
              <a:t> classifications DSM IV</a:t>
            </a:r>
            <a:endParaRPr dirty="0" lang="en-US"/>
          </a:p>
        </p:txBody>
      </p:sp>
      <p:sp>
        <p:nvSpPr>
          <p:cNvPr id="1048632" name="Content Placeholder 2"/>
          <p:cNvSpPr>
            <a:spLocks noGrp="1"/>
          </p:cNvSpPr>
          <p:nvPr>
            <p:ph idx="1"/>
          </p:nvPr>
        </p:nvSpPr>
        <p:spPr/>
        <p:txBody>
          <a:bodyPr/>
          <a:p>
            <a:endParaRPr dirty="0" lang="en-US"/>
          </a:p>
        </p:txBody>
      </p:sp>
    </p:spTree>
  </p:cSld>
  <p:clrMapOvr>
    <a:masterClrMapping/>
  </p:clrMapOvr>
  <p:transition spd="slow">
    <p:cover dir="u"/>
  </p:transition>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33" name="AutoShape 2"/>
          <p:cNvSpPr>
            <a:spLocks noGrp="1" noChangeArrowheads="1"/>
          </p:cNvSpPr>
          <p:nvPr>
            <p:ph type="title"/>
          </p:nvPr>
        </p:nvSpPr>
        <p:spPr/>
        <p:txBody>
          <a:bodyPr/>
          <a:p>
            <a:pPr eaLnBrk="1" hangingPunct="1"/>
            <a:r>
              <a:rPr lang="de-DE" smtClean="0"/>
              <a:t>Normal and abnormal?</a:t>
            </a:r>
          </a:p>
        </p:txBody>
      </p:sp>
      <p:sp>
        <p:nvSpPr>
          <p:cNvPr id="1048634" name="Rectangle 3"/>
          <p:cNvSpPr>
            <a:spLocks noGrp="1" noChangeArrowheads="1"/>
          </p:cNvSpPr>
          <p:nvPr>
            <p:ph type="body" idx="1"/>
          </p:nvPr>
        </p:nvSpPr>
        <p:spPr/>
        <p:txBody>
          <a:bodyPr/>
          <a:p>
            <a:pPr eaLnBrk="1" hangingPunct="1"/>
            <a:r>
              <a:rPr dirty="0" sz="2400" lang="de-DE" smtClean="0"/>
              <a:t>There is immense </a:t>
            </a:r>
            <a:r>
              <a:rPr dirty="0" sz="2400" lang="de-DE" smtClean="0">
                <a:solidFill>
                  <a:srgbClr val="FF0000"/>
                </a:solidFill>
              </a:rPr>
              <a:t>cultural variation </a:t>
            </a:r>
            <a:r>
              <a:rPr dirty="0" sz="2400" lang="de-DE" smtClean="0"/>
              <a:t>in sexual behaviour across culture and times</a:t>
            </a:r>
          </a:p>
          <a:p>
            <a:pPr eaLnBrk="1" hangingPunct="1"/>
            <a:r>
              <a:rPr dirty="0" sz="2400" lang="de-DE" smtClean="0"/>
              <a:t>So what is implied by </a:t>
            </a:r>
            <a:r>
              <a:rPr dirty="0" sz="2400" lang="de-DE" smtClean="0">
                <a:solidFill>
                  <a:srgbClr val="FF0000"/>
                </a:solidFill>
              </a:rPr>
              <a:t>normality</a:t>
            </a:r>
            <a:r>
              <a:rPr dirty="0" sz="2400" lang="de-DE" smtClean="0"/>
              <a:t>, </a:t>
            </a:r>
            <a:r>
              <a:rPr dirty="0" sz="2400" lang="de-DE" smtClean="0">
                <a:solidFill>
                  <a:srgbClr val="FF0000"/>
                </a:solidFill>
              </a:rPr>
              <a:t>abnormality</a:t>
            </a:r>
            <a:r>
              <a:rPr dirty="0" sz="2400" lang="de-DE" smtClean="0"/>
              <a:t>, </a:t>
            </a:r>
            <a:r>
              <a:rPr dirty="0" sz="2400" lang="de-DE" smtClean="0">
                <a:solidFill>
                  <a:srgbClr val="FF0000"/>
                </a:solidFill>
              </a:rPr>
              <a:t>natural</a:t>
            </a:r>
            <a:r>
              <a:rPr dirty="0" sz="2400" lang="de-DE" smtClean="0"/>
              <a:t> or </a:t>
            </a:r>
            <a:r>
              <a:rPr dirty="0" sz="2400" lang="de-DE" smtClean="0">
                <a:solidFill>
                  <a:srgbClr val="FF0000"/>
                </a:solidFill>
              </a:rPr>
              <a:t>unnatural</a:t>
            </a:r>
            <a:r>
              <a:rPr dirty="0" sz="2400" lang="de-DE" smtClean="0"/>
              <a:t>, </a:t>
            </a:r>
            <a:r>
              <a:rPr dirty="0" sz="2400" lang="de-DE" smtClean="0">
                <a:solidFill>
                  <a:srgbClr val="FF0000"/>
                </a:solidFill>
              </a:rPr>
              <a:t>immoral</a:t>
            </a:r>
            <a:r>
              <a:rPr dirty="0" sz="2400" lang="de-DE" smtClean="0"/>
              <a:t> sex</a:t>
            </a:r>
          </a:p>
          <a:p>
            <a:pPr eaLnBrk="1" hangingPunct="1"/>
            <a:r>
              <a:rPr dirty="0" sz="2400" lang="de-DE" smtClean="0"/>
              <a:t>How do we decide what is normal sex</a:t>
            </a:r>
          </a:p>
          <a:p>
            <a:pPr eaLnBrk="1" hangingPunct="1"/>
            <a:r>
              <a:rPr b="1" dirty="0" sz="2400" lang="de-DE" smtClean="0"/>
              <a:t>The guidelines for determining our normality is based on what friends or relatives reveal as normal and what is depicted in the media</a:t>
            </a:r>
          </a:p>
          <a:p>
            <a:pPr eaLnBrk="1" hangingPunct="1"/>
            <a:endParaRPr dirty="0" sz="2400" lang="de-DE" smtClean="0"/>
          </a:p>
        </p:txBody>
      </p:sp>
    </p:spTree>
  </p:cSld>
  <p:clrMapOvr>
    <a:masterClrMapping/>
  </p:clrMapOvr>
  <p:transition spd="slow">
    <p:cover dir="u"/>
  </p:transition>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35" name="AutoShape 2"/>
          <p:cNvSpPr>
            <a:spLocks noGrp="1" noChangeArrowheads="1"/>
          </p:cNvSpPr>
          <p:nvPr>
            <p:ph type="title"/>
          </p:nvPr>
        </p:nvSpPr>
        <p:spPr/>
        <p:txBody>
          <a:bodyPr/>
          <a:p>
            <a:pPr eaLnBrk="1" hangingPunct="1"/>
            <a:r>
              <a:rPr lang="de-DE" smtClean="0"/>
              <a:t>Sexual diversity </a:t>
            </a:r>
          </a:p>
        </p:txBody>
      </p:sp>
      <p:sp>
        <p:nvSpPr>
          <p:cNvPr id="1048636" name="Rectangle 3"/>
          <p:cNvSpPr>
            <a:spLocks noGrp="1" noChangeArrowheads="1"/>
          </p:cNvSpPr>
          <p:nvPr>
            <p:ph type="body" idx="1"/>
          </p:nvPr>
        </p:nvSpPr>
        <p:spPr/>
        <p:txBody>
          <a:bodyPr/>
          <a:p>
            <a:pPr eaLnBrk="1" hangingPunct="1">
              <a:lnSpc>
                <a:spcPct val="90000"/>
              </a:lnSpc>
            </a:pPr>
            <a:r>
              <a:rPr dirty="0" sz="2400" lang="de-DE" smtClean="0"/>
              <a:t>Sexual diversity can be viewed as existing in a </a:t>
            </a:r>
            <a:r>
              <a:rPr b="1" dirty="0" sz="2400" lang="de-DE" smtClean="0"/>
              <a:t>continuum</a:t>
            </a:r>
            <a:r>
              <a:rPr dirty="0" sz="2400" lang="de-DE" smtClean="0"/>
              <a:t> with the frequency that individuals engage in different types of sexual practices ranging from never to always</a:t>
            </a:r>
          </a:p>
          <a:p>
            <a:pPr eaLnBrk="1" hangingPunct="1">
              <a:lnSpc>
                <a:spcPct val="90000"/>
              </a:lnSpc>
            </a:pPr>
            <a:r>
              <a:rPr dirty="0" sz="2400" lang="de-DE" smtClean="0"/>
              <a:t>Under this understanding of sex there is no normal or abnormal</a:t>
            </a:r>
          </a:p>
          <a:p>
            <a:pPr eaLnBrk="1" hangingPunct="1">
              <a:lnSpc>
                <a:spcPct val="90000"/>
              </a:lnSpc>
            </a:pPr>
            <a:r>
              <a:rPr dirty="0" sz="2400" lang="de-DE" smtClean="0"/>
              <a:t>One can then talk about an individuals behaviour being </a:t>
            </a:r>
            <a:r>
              <a:rPr b="1" dirty="0" sz="2400" lang="de-DE" smtClean="0"/>
              <a:t>more or less typical </a:t>
            </a:r>
            <a:r>
              <a:rPr dirty="0" sz="2400" lang="de-DE" smtClean="0"/>
              <a:t>or </a:t>
            </a:r>
            <a:r>
              <a:rPr b="1" dirty="0" sz="2400" lang="de-DE" smtClean="0"/>
              <a:t>atypical</a:t>
            </a:r>
            <a:r>
              <a:rPr dirty="0" sz="2400" lang="de-DE" smtClean="0"/>
              <a:t> of the group average to which he/she belongs</a:t>
            </a:r>
          </a:p>
          <a:p>
            <a:pPr eaLnBrk="1" hangingPunct="1">
              <a:lnSpc>
                <a:spcPct val="90000"/>
              </a:lnSpc>
              <a:buFont typeface="Wingdings" pitchFamily="2" charset="2"/>
              <a:buNone/>
            </a:pPr>
            <a:endParaRPr dirty="0" sz="2400" lang="de-DE" smtClean="0"/>
          </a:p>
        </p:txBody>
      </p:sp>
    </p:spTree>
  </p:cSld>
  <p:clrMapOvr>
    <a:masterClrMapping/>
  </p:clrMapOvr>
  <p:transition spd="slow">
    <p:cover dir="u"/>
  </p:transition>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37" name="AutoShape 2"/>
          <p:cNvSpPr>
            <a:spLocks noGrp="1" noChangeArrowheads="1"/>
          </p:cNvSpPr>
          <p:nvPr>
            <p:ph type="title"/>
          </p:nvPr>
        </p:nvSpPr>
        <p:spPr/>
        <p:txBody>
          <a:bodyPr/>
          <a:p>
            <a:pPr eaLnBrk="1" hangingPunct="1"/>
            <a:r>
              <a:rPr lang="de-DE" smtClean="0"/>
              <a:t>Excercise</a:t>
            </a:r>
          </a:p>
        </p:txBody>
      </p:sp>
      <p:sp>
        <p:nvSpPr>
          <p:cNvPr id="1048638" name="Rectangle 3"/>
          <p:cNvSpPr>
            <a:spLocks noGrp="1" noChangeArrowheads="1"/>
          </p:cNvSpPr>
          <p:nvPr>
            <p:ph sz="quarter" idx="1"/>
          </p:nvPr>
        </p:nvSpPr>
        <p:spPr/>
        <p:txBody>
          <a:bodyPr/>
          <a:p>
            <a:pPr eaLnBrk="1" hangingPunct="1"/>
            <a:r>
              <a:rPr lang="de-DE" smtClean="0"/>
              <a:t>Name some forms of sexual behaviours considered abnormal in your community</a:t>
            </a:r>
          </a:p>
        </p:txBody>
      </p:sp>
    </p:spTree>
  </p:cSld>
  <p:clrMapOvr>
    <a:masterClrMapping/>
  </p:clrMapOvr>
  <p:transition spd="slow">
    <p:cover dir="u"/>
  </p:transition>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39" name="AutoShape 2"/>
          <p:cNvSpPr>
            <a:spLocks noGrp="1" noChangeArrowheads="1"/>
          </p:cNvSpPr>
          <p:nvPr>
            <p:ph type="title"/>
          </p:nvPr>
        </p:nvSpPr>
        <p:spPr/>
        <p:txBody>
          <a:bodyPr/>
          <a:p>
            <a:pPr eaLnBrk="1" hangingPunct="1"/>
            <a:r>
              <a:rPr lang="de-DE" smtClean="0"/>
              <a:t>Normal and abnormal?</a:t>
            </a:r>
          </a:p>
        </p:txBody>
      </p:sp>
      <p:sp>
        <p:nvSpPr>
          <p:cNvPr id="1048640" name="Rectangle 3"/>
          <p:cNvSpPr>
            <a:spLocks noGrp="1" noChangeArrowheads="1"/>
          </p:cNvSpPr>
          <p:nvPr>
            <p:ph sz="quarter" idx="1"/>
          </p:nvPr>
        </p:nvSpPr>
        <p:spPr/>
        <p:txBody>
          <a:bodyPr/>
          <a:p>
            <a:pPr eaLnBrk="1" hangingPunct="1"/>
            <a:r>
              <a:rPr sz="2400" lang="de-DE" smtClean="0"/>
              <a:t>There is immense cultural variation in sexual behaviour across culture and times</a:t>
            </a:r>
          </a:p>
          <a:p>
            <a:pPr eaLnBrk="1" hangingPunct="1"/>
            <a:r>
              <a:rPr sz="2400" lang="de-DE" smtClean="0"/>
              <a:t>So what is implied by normality, abnormality, natural or unnatural, immoral sex</a:t>
            </a:r>
          </a:p>
          <a:p>
            <a:pPr eaLnBrk="1" hangingPunct="1"/>
            <a:r>
              <a:rPr sz="2400" lang="de-DE" smtClean="0"/>
              <a:t>How do we decide what is normal sex</a:t>
            </a:r>
          </a:p>
          <a:p>
            <a:pPr eaLnBrk="1" hangingPunct="1"/>
            <a:r>
              <a:rPr sz="2400" lang="de-DE" smtClean="0"/>
              <a:t>The guidelines for determining our normality is based on what friends or relatives reveal as normal and what is depicted in the media</a:t>
            </a:r>
          </a:p>
          <a:p>
            <a:pPr eaLnBrk="1" hangingPunct="1"/>
            <a:endParaRPr sz="2400" lang="de-DE" smtClean="0"/>
          </a:p>
        </p:txBody>
      </p:sp>
    </p:spTree>
  </p:cSld>
  <p:clrMapOvr>
    <a:masterClrMapping/>
  </p:clrMapOvr>
  <p:transition spd="slow">
    <p:cover dir="u"/>
  </p:transition>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41" name="AutoShape 2"/>
          <p:cNvSpPr>
            <a:spLocks noGrp="1" noChangeArrowheads="1"/>
          </p:cNvSpPr>
          <p:nvPr>
            <p:ph type="title"/>
          </p:nvPr>
        </p:nvSpPr>
        <p:spPr/>
        <p:txBody>
          <a:bodyPr/>
          <a:p>
            <a:pPr eaLnBrk="1" hangingPunct="1"/>
            <a:r>
              <a:rPr lang="de-DE" smtClean="0"/>
              <a:t>Sexual diversity </a:t>
            </a:r>
          </a:p>
        </p:txBody>
      </p:sp>
      <p:sp>
        <p:nvSpPr>
          <p:cNvPr id="1048642" name="Rectangle 3"/>
          <p:cNvSpPr>
            <a:spLocks noGrp="1" noChangeArrowheads="1"/>
          </p:cNvSpPr>
          <p:nvPr>
            <p:ph sz="quarter" idx="1"/>
          </p:nvPr>
        </p:nvSpPr>
        <p:spPr/>
        <p:txBody>
          <a:bodyPr/>
          <a:p>
            <a:pPr eaLnBrk="1" hangingPunct="1">
              <a:lnSpc>
                <a:spcPct val="90000"/>
              </a:lnSpc>
            </a:pPr>
            <a:r>
              <a:rPr dirty="0" sz="2400" lang="de-DE" smtClean="0"/>
              <a:t>Sexual diversity can be viewed as existing in a continuum with the frequency that individuals engage in different types of sexual practices ranging from never to always</a:t>
            </a:r>
          </a:p>
          <a:p>
            <a:pPr eaLnBrk="1" hangingPunct="1">
              <a:lnSpc>
                <a:spcPct val="90000"/>
              </a:lnSpc>
            </a:pPr>
            <a:r>
              <a:rPr dirty="0" sz="2400" lang="de-DE" smtClean="0"/>
              <a:t>Under this understanding of sex there is no normal or abnormal</a:t>
            </a:r>
          </a:p>
          <a:p>
            <a:pPr eaLnBrk="1" hangingPunct="1">
              <a:lnSpc>
                <a:spcPct val="90000"/>
              </a:lnSpc>
            </a:pPr>
            <a:r>
              <a:rPr dirty="0" sz="2400" lang="de-DE" smtClean="0"/>
              <a:t>One can then talk about an individuals behaviour being more or less typical or atypical of the group average to which he/she belongs</a:t>
            </a:r>
          </a:p>
          <a:p>
            <a:pPr eaLnBrk="1" hangingPunct="1">
              <a:lnSpc>
                <a:spcPct val="90000"/>
              </a:lnSpc>
              <a:buFont typeface="Wingdings" pitchFamily="2" charset="2"/>
              <a:buNone/>
            </a:pPr>
            <a:endParaRPr dirty="0" sz="2400" lang="de-DE" smtClean="0"/>
          </a:p>
        </p:txBody>
      </p:sp>
    </p:spTree>
  </p:cSld>
  <p:clrMapOvr>
    <a:masterClrMapping/>
  </p:clrMapOvr>
  <p:transition spd="slow">
    <p:cover dir="u"/>
  </p:transition>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43" name="AutoShape 2"/>
          <p:cNvSpPr>
            <a:spLocks noGrp="1" noChangeArrowheads="1"/>
          </p:cNvSpPr>
          <p:nvPr>
            <p:ph type="title"/>
          </p:nvPr>
        </p:nvSpPr>
        <p:spPr/>
        <p:txBody>
          <a:bodyPr/>
          <a:p>
            <a:pPr eaLnBrk="1" hangingPunct="1"/>
            <a:r>
              <a:rPr lang="de-DE" smtClean="0"/>
              <a:t>Sexual disorders</a:t>
            </a:r>
          </a:p>
        </p:txBody>
      </p:sp>
      <p:sp>
        <p:nvSpPr>
          <p:cNvPr id="1048644" name="Rectangle 3"/>
          <p:cNvSpPr>
            <a:spLocks noGrp="1" noChangeArrowheads="1"/>
          </p:cNvSpPr>
          <p:nvPr>
            <p:ph sz="quarter" idx="1"/>
          </p:nvPr>
        </p:nvSpPr>
        <p:spPr/>
        <p:txBody>
          <a:bodyPr/>
          <a:p>
            <a:pPr eaLnBrk="1" hangingPunct="1"/>
            <a:r>
              <a:rPr dirty="0" lang="de-DE" smtClean="0"/>
              <a:t>Psychiatry does however acknowledge the existence of sexual disorders also called paraphilias</a:t>
            </a:r>
          </a:p>
          <a:p>
            <a:pPr eaLnBrk="1" hangingPunct="1"/>
            <a:r>
              <a:rPr dirty="0" lang="de-DE" smtClean="0"/>
              <a:t>Sexual behaviours that are </a:t>
            </a:r>
            <a:r>
              <a:rPr b="1" dirty="0" lang="de-DE" smtClean="0"/>
              <a:t>coersive, harmful</a:t>
            </a:r>
            <a:r>
              <a:rPr dirty="0" lang="de-DE" smtClean="0"/>
              <a:t> to oneself or others or cause personal </a:t>
            </a:r>
            <a:r>
              <a:rPr b="1" dirty="0" lang="de-DE" smtClean="0"/>
              <a:t>distress</a:t>
            </a:r>
          </a:p>
        </p:txBody>
      </p:sp>
    </p:spTree>
  </p:cSld>
  <p:clrMapOvr>
    <a:masterClrMapping/>
  </p:clrMapOvr>
  <p:transition spd="slow">
    <p:cover dir="u"/>
  </p:transition>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45" name="AutoShape 2"/>
          <p:cNvSpPr>
            <a:spLocks noGrp="1" noChangeArrowheads="1"/>
          </p:cNvSpPr>
          <p:nvPr>
            <p:ph type="title"/>
          </p:nvPr>
        </p:nvSpPr>
        <p:spPr/>
        <p:txBody>
          <a:bodyPr/>
          <a:p>
            <a:pPr eaLnBrk="1" hangingPunct="1"/>
            <a:r>
              <a:rPr lang="de-DE" smtClean="0"/>
              <a:t>Introduction</a:t>
            </a:r>
          </a:p>
        </p:txBody>
      </p:sp>
      <p:sp>
        <p:nvSpPr>
          <p:cNvPr id="1048646" name="Rectangle 3"/>
          <p:cNvSpPr>
            <a:spLocks noGrp="1" noChangeArrowheads="1"/>
          </p:cNvSpPr>
          <p:nvPr>
            <p:ph sz="quarter" idx="1"/>
          </p:nvPr>
        </p:nvSpPr>
        <p:spPr/>
        <p:txBody>
          <a:bodyPr/>
          <a:p>
            <a:pPr eaLnBrk="1" hangingPunct="1">
              <a:lnSpc>
                <a:spcPct val="90000"/>
              </a:lnSpc>
            </a:pPr>
            <a:r>
              <a:rPr dirty="0" lang="de-DE" smtClean="0"/>
              <a:t>Paraphilias are frequent, intense, sexually arousing fantasies or behaviors that involve inanimate objects, children or nonconsenting adults, or suffering or humiliation of oneself or the partner. </a:t>
            </a:r>
          </a:p>
          <a:p>
            <a:pPr eaLnBrk="1" hangingPunct="1">
              <a:lnSpc>
                <a:spcPct val="90000"/>
              </a:lnSpc>
            </a:pPr>
            <a:r>
              <a:rPr dirty="0" lang="de-DE" smtClean="0"/>
              <a:t>Sexual arousal may depend on the specific variety and once these arousal patterns are established, usually in </a:t>
            </a:r>
            <a:r>
              <a:rPr b="1" dirty="0" lang="de-DE" smtClean="0"/>
              <a:t>late childhood or near puberty</a:t>
            </a:r>
            <a:r>
              <a:rPr dirty="0" lang="de-DE" smtClean="0"/>
              <a:t>, they are often </a:t>
            </a:r>
            <a:r>
              <a:rPr b="1" dirty="0" lang="de-DE" smtClean="0"/>
              <a:t>lifelong</a:t>
            </a:r>
            <a:r>
              <a:rPr dirty="0" lang="de-DE" smtClean="0"/>
              <a:t>.</a:t>
            </a:r>
          </a:p>
        </p:txBody>
      </p:sp>
    </p:spTree>
  </p:cSld>
  <p:clrMapOvr>
    <a:masterClrMapping/>
  </p:clrMapOvr>
  <p:transition spd="slow">
    <p:cover dir="u"/>
  </p:transition>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11" name="Rectangle 2"/>
          <p:cNvSpPr>
            <a:spLocks noGrp="1" noChangeArrowheads="1"/>
          </p:cNvSpPr>
          <p:nvPr>
            <p:ph type="title"/>
          </p:nvPr>
        </p:nvSpPr>
        <p:spPr/>
        <p:txBody>
          <a:bodyPr/>
          <a:p>
            <a:r>
              <a:rPr lang="de-DE"/>
              <a:t>Objectives of lecture</a:t>
            </a:r>
          </a:p>
        </p:txBody>
      </p:sp>
      <p:sp>
        <p:nvSpPr>
          <p:cNvPr id="1048612" name="Rectangle 3"/>
          <p:cNvSpPr>
            <a:spLocks noGrp="1" noChangeArrowheads="1"/>
          </p:cNvSpPr>
          <p:nvPr>
            <p:ph type="body" idx="1"/>
          </p:nvPr>
        </p:nvSpPr>
        <p:spPr/>
        <p:txBody>
          <a:bodyPr/>
          <a:p>
            <a:r>
              <a:rPr dirty="0" lang="de-DE"/>
              <a:t>To familiarise students with </a:t>
            </a:r>
            <a:r>
              <a:rPr dirty="0" lang="de-DE" smtClean="0"/>
              <a:t>sexual conditions that they may encounter as doctors</a:t>
            </a:r>
          </a:p>
          <a:p>
            <a:r>
              <a:rPr dirty="0" lang="de-DE" smtClean="0"/>
              <a:t>Reduce the feelings of embarassment and helplesnness when encountered with this area of human </a:t>
            </a:r>
            <a:r>
              <a:rPr dirty="0" lang="de-DE" smtClean="0"/>
              <a:t>function</a:t>
            </a:r>
            <a:endParaRPr dirty="0" lang="de-DE" smtClean="0"/>
          </a:p>
        </p:txBody>
      </p:sp>
    </p:spTree>
  </p:cSld>
  <p:clrMapOvr>
    <a:masterClrMapping/>
  </p:clrMapOvr>
  <p:transition spd="slow">
    <p:cover dir="u"/>
  </p:transition>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47" name="AutoShape 2"/>
          <p:cNvSpPr>
            <a:spLocks noGrp="1" noChangeArrowheads="1"/>
          </p:cNvSpPr>
          <p:nvPr>
            <p:ph type="title"/>
          </p:nvPr>
        </p:nvSpPr>
        <p:spPr/>
        <p:txBody>
          <a:bodyPr/>
          <a:p>
            <a:pPr eaLnBrk="1" hangingPunct="1"/>
            <a:r>
              <a:rPr lang="de-DE" smtClean="0"/>
              <a:t>Normality or pervertion?</a:t>
            </a:r>
          </a:p>
        </p:txBody>
      </p:sp>
      <p:sp>
        <p:nvSpPr>
          <p:cNvPr id="1048648" name="Rectangle 3"/>
          <p:cNvSpPr>
            <a:spLocks noGrp="1" noChangeArrowheads="1"/>
          </p:cNvSpPr>
          <p:nvPr>
            <p:ph sz="quarter" idx="1"/>
          </p:nvPr>
        </p:nvSpPr>
        <p:spPr/>
        <p:txBody>
          <a:bodyPr>
            <a:normAutofit/>
          </a:bodyPr>
          <a:p>
            <a:pPr eaLnBrk="1" hangingPunct="1">
              <a:lnSpc>
                <a:spcPct val="80000"/>
              </a:lnSpc>
            </a:pPr>
            <a:r>
              <a:rPr dirty="0" lang="de-DE" smtClean="0"/>
              <a:t>Some degree of variety in sexual activity is very common in healthy adult sexual relationships and fantasies.</a:t>
            </a:r>
          </a:p>
          <a:p>
            <a:pPr eaLnBrk="1" hangingPunct="1">
              <a:lnSpc>
                <a:spcPct val="80000"/>
              </a:lnSpc>
            </a:pPr>
            <a:r>
              <a:rPr dirty="0" lang="de-DE" smtClean="0"/>
              <a:t>Mutual agreement to engage in noninjurious sexual behaviors of an unusual nature may be part of a loving and caring relationship. </a:t>
            </a:r>
          </a:p>
          <a:p>
            <a:pPr eaLnBrk="1" hangingPunct="1">
              <a:lnSpc>
                <a:spcPct val="80000"/>
              </a:lnSpc>
            </a:pPr>
            <a:r>
              <a:rPr dirty="0" lang="de-DE" smtClean="0"/>
              <a:t>When taken to the </a:t>
            </a:r>
            <a:r>
              <a:rPr b="1" dirty="0" lang="de-DE" smtClean="0"/>
              <a:t>extreme</a:t>
            </a:r>
            <a:r>
              <a:rPr dirty="0" lang="de-DE" smtClean="0"/>
              <a:t>, however, such sexual behaviours are </a:t>
            </a:r>
            <a:r>
              <a:rPr b="1" dirty="0" lang="de-DE" smtClean="0"/>
              <a:t>paraphilias</a:t>
            </a:r>
            <a:r>
              <a:rPr dirty="0" lang="de-DE" smtClean="0"/>
              <a:t>—psychosexual disorders that seriously impair the capacity for affectionate, reciprocal sexual activity. </a:t>
            </a:r>
          </a:p>
        </p:txBody>
      </p:sp>
    </p:spTree>
  </p:cSld>
  <p:clrMapOvr>
    <a:masterClrMapping/>
  </p:clrMapOvr>
  <p:transition spd="slow">
    <p:cover dir="u"/>
  </p:transition>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49" name="Title 1"/>
          <p:cNvSpPr>
            <a:spLocks noGrp="1"/>
          </p:cNvSpPr>
          <p:nvPr>
            <p:ph type="title"/>
          </p:nvPr>
        </p:nvSpPr>
        <p:spPr/>
        <p:txBody>
          <a:bodyPr/>
          <a:p>
            <a:pPr eaLnBrk="1" hangingPunct="1"/>
            <a:r>
              <a:rPr lang="en-GB" smtClean="0"/>
              <a:t>Ct</a:t>
            </a:r>
          </a:p>
        </p:txBody>
      </p:sp>
      <p:sp>
        <p:nvSpPr>
          <p:cNvPr id="1048650" name="Content Placeholder 2"/>
          <p:cNvSpPr>
            <a:spLocks noGrp="1"/>
          </p:cNvSpPr>
          <p:nvPr>
            <p:ph sz="quarter" idx="1"/>
          </p:nvPr>
        </p:nvSpPr>
        <p:spPr/>
        <p:txBody>
          <a:bodyPr/>
          <a:p>
            <a:pPr eaLnBrk="1" hangingPunct="1">
              <a:lnSpc>
                <a:spcPct val="80000"/>
              </a:lnSpc>
            </a:pPr>
            <a:r>
              <a:rPr lang="de-DE" smtClean="0"/>
              <a:t>Partners of people with a paraphilia may feel like an object or as if they are unimportant or unnecessary in the sexual relationship.</a:t>
            </a:r>
          </a:p>
          <a:p>
            <a:pPr eaLnBrk="1" hangingPunct="1">
              <a:lnSpc>
                <a:spcPct val="80000"/>
              </a:lnSpc>
            </a:pPr>
            <a:r>
              <a:rPr lang="de-DE" smtClean="0"/>
              <a:t> Paraphilias cause significant distress and interfere with functioning. </a:t>
            </a:r>
          </a:p>
          <a:p>
            <a:pPr eaLnBrk="1" hangingPunct="1">
              <a:lnSpc>
                <a:spcPct val="80000"/>
              </a:lnSpc>
            </a:pPr>
            <a:r>
              <a:rPr lang="de-DE" smtClean="0"/>
              <a:t>Distress may result from, criminal elements of some paraphilias,  other people's reactions or from guilt about doing something socially unacceptable.</a:t>
            </a:r>
          </a:p>
          <a:p>
            <a:pPr eaLnBrk="1" hangingPunct="1"/>
            <a:endParaRPr lang="en-GB" smtClean="0"/>
          </a:p>
        </p:txBody>
      </p:sp>
    </p:spTree>
  </p:cSld>
  <p:clrMapOvr>
    <a:masterClrMapping/>
  </p:clrMapOvr>
  <p:transition spd="slow">
    <p:cover dir="u"/>
  </p:transition>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51" name="AutoShape 2"/>
          <p:cNvSpPr>
            <a:spLocks noGrp="1" noChangeArrowheads="1"/>
          </p:cNvSpPr>
          <p:nvPr>
            <p:ph type="title"/>
          </p:nvPr>
        </p:nvSpPr>
        <p:spPr/>
        <p:txBody>
          <a:bodyPr/>
          <a:p>
            <a:pPr eaLnBrk="1" hangingPunct="1"/>
            <a:r>
              <a:rPr lang="de-DE" smtClean="0"/>
              <a:t>DSM IV Classification</a:t>
            </a:r>
          </a:p>
        </p:txBody>
      </p:sp>
      <p:sp>
        <p:nvSpPr>
          <p:cNvPr id="1048652" name="Rectangle 3"/>
          <p:cNvSpPr>
            <a:spLocks noGrp="1" noChangeArrowheads="1"/>
          </p:cNvSpPr>
          <p:nvPr>
            <p:ph sz="quarter" idx="1"/>
          </p:nvPr>
        </p:nvSpPr>
        <p:spPr/>
        <p:txBody>
          <a:bodyPr/>
          <a:p>
            <a:pPr eaLnBrk="1" hangingPunct="1">
              <a:lnSpc>
                <a:spcPct val="90000"/>
              </a:lnSpc>
            </a:pPr>
            <a:r>
              <a:rPr sz="2400" lang="de-DE" smtClean="0"/>
              <a:t>Exhibitionism</a:t>
            </a:r>
          </a:p>
          <a:p>
            <a:pPr eaLnBrk="1" hangingPunct="1">
              <a:lnSpc>
                <a:spcPct val="90000"/>
              </a:lnSpc>
            </a:pPr>
            <a:r>
              <a:rPr sz="2400" lang="de-DE" smtClean="0"/>
              <a:t>Fetishism</a:t>
            </a:r>
          </a:p>
          <a:p>
            <a:pPr eaLnBrk="1" hangingPunct="1">
              <a:lnSpc>
                <a:spcPct val="90000"/>
              </a:lnSpc>
            </a:pPr>
            <a:r>
              <a:rPr sz="2400" lang="de-DE" smtClean="0"/>
              <a:t>Froteurism</a:t>
            </a:r>
          </a:p>
          <a:p>
            <a:pPr eaLnBrk="1" hangingPunct="1">
              <a:lnSpc>
                <a:spcPct val="90000"/>
              </a:lnSpc>
            </a:pPr>
            <a:r>
              <a:rPr sz="2400" lang="de-DE" smtClean="0"/>
              <a:t>Pedophilia</a:t>
            </a:r>
          </a:p>
          <a:p>
            <a:pPr eaLnBrk="1" hangingPunct="1">
              <a:lnSpc>
                <a:spcPct val="90000"/>
              </a:lnSpc>
            </a:pPr>
            <a:r>
              <a:rPr sz="2400" lang="de-DE" smtClean="0"/>
              <a:t>Sexual masochisim</a:t>
            </a:r>
          </a:p>
          <a:p>
            <a:pPr eaLnBrk="1" hangingPunct="1">
              <a:lnSpc>
                <a:spcPct val="90000"/>
              </a:lnSpc>
            </a:pPr>
            <a:r>
              <a:rPr sz="2400" lang="de-DE" smtClean="0"/>
              <a:t>Sexual sadism</a:t>
            </a:r>
          </a:p>
          <a:p>
            <a:pPr eaLnBrk="1" hangingPunct="1">
              <a:lnSpc>
                <a:spcPct val="90000"/>
              </a:lnSpc>
            </a:pPr>
            <a:r>
              <a:rPr sz="2400" lang="de-DE" smtClean="0"/>
              <a:t>Transvestic fetishism</a:t>
            </a:r>
          </a:p>
          <a:p>
            <a:pPr eaLnBrk="1" hangingPunct="1">
              <a:lnSpc>
                <a:spcPct val="90000"/>
              </a:lnSpc>
            </a:pPr>
            <a:r>
              <a:rPr sz="2400" lang="de-DE" smtClean="0"/>
              <a:t>Voyeurism</a:t>
            </a:r>
          </a:p>
          <a:p>
            <a:pPr eaLnBrk="1" hangingPunct="1">
              <a:lnSpc>
                <a:spcPct val="90000"/>
              </a:lnSpc>
            </a:pPr>
            <a:r>
              <a:rPr sz="2400" lang="de-DE" smtClean="0"/>
              <a:t>Paraphilias not otherwise specified</a:t>
            </a:r>
          </a:p>
          <a:p>
            <a:pPr eaLnBrk="1" hangingPunct="1">
              <a:lnSpc>
                <a:spcPct val="90000"/>
              </a:lnSpc>
            </a:pPr>
            <a:endParaRPr sz="2400" lang="de-DE" smtClean="0"/>
          </a:p>
        </p:txBody>
      </p:sp>
    </p:spTree>
  </p:cSld>
  <p:clrMapOvr>
    <a:masterClrMapping/>
  </p:clrMapOvr>
  <p:transition spd="slow">
    <p:cover dir="u"/>
  </p:transition>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56" name="AutoShape 2"/>
          <p:cNvSpPr>
            <a:spLocks noGrp="1" noChangeArrowheads="1"/>
          </p:cNvSpPr>
          <p:nvPr>
            <p:ph type="title"/>
          </p:nvPr>
        </p:nvSpPr>
        <p:spPr/>
        <p:txBody>
          <a:bodyPr/>
          <a:p>
            <a:pPr eaLnBrk="1" hangingPunct="1"/>
            <a:r>
              <a:rPr lang="de-DE" smtClean="0"/>
              <a:t>DSM IV Classification</a:t>
            </a:r>
          </a:p>
        </p:txBody>
      </p:sp>
      <p:sp>
        <p:nvSpPr>
          <p:cNvPr id="1048657" name="Rectangle 3"/>
          <p:cNvSpPr>
            <a:spLocks noGrp="1" noChangeArrowheads="1"/>
          </p:cNvSpPr>
          <p:nvPr>
            <p:ph sz="quarter" idx="1"/>
          </p:nvPr>
        </p:nvSpPr>
        <p:spPr/>
        <p:txBody>
          <a:bodyPr/>
          <a:p>
            <a:pPr eaLnBrk="1" hangingPunct="1"/>
            <a:r>
              <a:rPr lang="de-DE" smtClean="0"/>
              <a:t>Criteria include:</a:t>
            </a:r>
          </a:p>
          <a:p>
            <a:pPr eaLnBrk="1" hangingPunct="1"/>
            <a:r>
              <a:rPr lang="de-DE" smtClean="0"/>
              <a:t>Period- 6 months</a:t>
            </a:r>
          </a:p>
          <a:p>
            <a:pPr eaLnBrk="1" hangingPunct="1"/>
            <a:r>
              <a:rPr lang="de-DE" smtClean="0"/>
              <a:t>Acting on the urges or that the urges cause marked distress or interpersonal difficulties or social-occupational impairment or impairment in other important areas of functioning </a:t>
            </a:r>
          </a:p>
          <a:p>
            <a:pPr eaLnBrk="1" hangingPunct="1"/>
            <a:endParaRPr lang="de-DE" smtClean="0"/>
          </a:p>
        </p:txBody>
      </p:sp>
    </p:spTree>
  </p:cSld>
  <p:clrMapOvr>
    <a:masterClrMapping/>
  </p:clrMapOvr>
  <p:transition spd="slow">
    <p:cover dir="u"/>
  </p:transition>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58" name="AutoShape 2"/>
          <p:cNvSpPr>
            <a:spLocks noGrp="1" noChangeArrowheads="1"/>
          </p:cNvSpPr>
          <p:nvPr>
            <p:ph type="title"/>
          </p:nvPr>
        </p:nvSpPr>
        <p:spPr/>
        <p:txBody>
          <a:bodyPr/>
          <a:p>
            <a:pPr eaLnBrk="1" hangingPunct="1"/>
            <a:r>
              <a:rPr lang="de-DE" smtClean="0"/>
              <a:t>Exhibitionism</a:t>
            </a:r>
          </a:p>
        </p:txBody>
      </p:sp>
      <p:sp>
        <p:nvSpPr>
          <p:cNvPr id="1048659" name="Rectangle 3"/>
          <p:cNvSpPr>
            <a:spLocks noGrp="1" noChangeArrowheads="1"/>
          </p:cNvSpPr>
          <p:nvPr>
            <p:ph sz="quarter" idx="1"/>
          </p:nvPr>
        </p:nvSpPr>
        <p:spPr/>
        <p:txBody>
          <a:bodyPr/>
          <a:p>
            <a:pPr eaLnBrk="1" hangingPunct="1">
              <a:lnSpc>
                <a:spcPct val="80000"/>
              </a:lnSpc>
            </a:pPr>
            <a:r>
              <a:rPr b="1" sz="2400" lang="de-DE" smtClean="0"/>
              <a:t>Recurrent intense sexually arousing fantasies, sexual urges or behaviours to expose ones genitals to strangers</a:t>
            </a:r>
          </a:p>
          <a:p>
            <a:pPr eaLnBrk="1" hangingPunct="1">
              <a:lnSpc>
                <a:spcPct val="80000"/>
              </a:lnSpc>
            </a:pPr>
            <a:r>
              <a:rPr sz="2400" lang="de-DE" smtClean="0"/>
              <a:t>Exhibitionists are usually males who expose their genitals, usually to unsuspecting strangers, and become sexually excited when doing so. The victim is almost always a woman or a child of either sex. Actual sexual contact is almost never sought. </a:t>
            </a:r>
          </a:p>
          <a:p>
            <a:pPr eaLnBrk="1" hangingPunct="1">
              <a:lnSpc>
                <a:spcPct val="80000"/>
              </a:lnSpc>
            </a:pPr>
            <a:r>
              <a:rPr sz="2400" lang="de-DE" smtClean="0"/>
              <a:t>Exhibitionism usually starts when people are in their mid 20s. Most exhibitionists are married, but the marriage is often troubled.</a:t>
            </a:r>
          </a:p>
        </p:txBody>
      </p:sp>
    </p:spTree>
  </p:cSld>
  <p:clrMapOvr>
    <a:masterClrMapping/>
  </p:clrMapOvr>
  <p:transition spd="slow">
    <p:cover dir="u"/>
  </p:transition>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660" name="AutoShape 2"/>
          <p:cNvSpPr>
            <a:spLocks noGrp="1" noChangeArrowheads="1"/>
          </p:cNvSpPr>
          <p:nvPr>
            <p:ph type="title"/>
          </p:nvPr>
        </p:nvSpPr>
        <p:spPr/>
        <p:txBody>
          <a:bodyPr/>
          <a:p>
            <a:pPr eaLnBrk="1" hangingPunct="1"/>
            <a:r>
              <a:rPr lang="de-DE" smtClean="0"/>
              <a:t>Fetishism</a:t>
            </a:r>
          </a:p>
        </p:txBody>
      </p:sp>
      <p:sp>
        <p:nvSpPr>
          <p:cNvPr id="1048661" name="Rectangle 3"/>
          <p:cNvSpPr>
            <a:spLocks noGrp="1" noChangeArrowheads="1"/>
          </p:cNvSpPr>
          <p:nvPr>
            <p:ph sz="quarter" idx="1"/>
          </p:nvPr>
        </p:nvSpPr>
        <p:spPr/>
        <p:txBody>
          <a:bodyPr/>
          <a:p>
            <a:pPr eaLnBrk="1" hangingPunct="1">
              <a:lnSpc>
                <a:spcPct val="90000"/>
              </a:lnSpc>
            </a:pPr>
            <a:r>
              <a:rPr b="1" dirty="0" sz="2400" lang="de-DE" smtClean="0"/>
              <a:t>Recurrent intense sexually arousing fantasies, sexual urges or behaviours involving the use of non living objects for sexual satisfaction (does not include sex toys)</a:t>
            </a:r>
          </a:p>
          <a:p>
            <a:pPr eaLnBrk="1" hangingPunct="1">
              <a:lnSpc>
                <a:spcPct val="90000"/>
              </a:lnSpc>
            </a:pPr>
            <a:r>
              <a:rPr dirty="0" sz="2400" lang="de-DE" smtClean="0"/>
              <a:t>People with fetishes may become sexually stimulated and gratified by wearing another person's undergarments, wearing rubber or leather, or holding, rubbing, or smelling objects, such as shoes. </a:t>
            </a:r>
          </a:p>
          <a:p>
            <a:pPr eaLnBrk="1" hangingPunct="1">
              <a:lnSpc>
                <a:spcPct val="90000"/>
              </a:lnSpc>
            </a:pPr>
            <a:r>
              <a:rPr dirty="0" sz="2400" lang="de-DE" smtClean="0"/>
              <a:t>People with this disorder may not be able to function sexually without their fetish. The fetish may replace typical sexual activity with a partner or may be integrated into sexual activity with a willing partner.</a:t>
            </a:r>
          </a:p>
          <a:p>
            <a:pPr eaLnBrk="1" hangingPunct="1">
              <a:lnSpc>
                <a:spcPct val="90000"/>
              </a:lnSpc>
            </a:pPr>
            <a:endParaRPr dirty="0" sz="2000" lang="de-DE" smtClean="0"/>
          </a:p>
          <a:p>
            <a:pPr eaLnBrk="1" hangingPunct="1">
              <a:lnSpc>
                <a:spcPct val="90000"/>
              </a:lnSpc>
              <a:buFont typeface="Wingdings" pitchFamily="2" charset="2"/>
              <a:buNone/>
            </a:pPr>
            <a:endParaRPr dirty="0" sz="2000" lang="de-DE" smtClean="0"/>
          </a:p>
        </p:txBody>
      </p:sp>
    </p:spTree>
  </p:cSld>
  <p:clrMapOvr>
    <a:masterClrMapping/>
  </p:clrMapOvr>
  <p:transition spd="slow">
    <p:cover dir="u"/>
  </p:transition>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65" name="Title 1"/>
          <p:cNvSpPr>
            <a:spLocks noGrp="1"/>
          </p:cNvSpPr>
          <p:nvPr>
            <p:ph type="title"/>
          </p:nvPr>
        </p:nvSpPr>
        <p:spPr/>
        <p:txBody>
          <a:bodyPr/>
          <a:p>
            <a:endParaRPr lang="en-US"/>
          </a:p>
        </p:txBody>
      </p:sp>
      <p:pic>
        <p:nvPicPr>
          <p:cNvPr id="2097152" name="Content Placeholder 3" descr="fetishism.jpg"/>
          <p:cNvPicPr>
            <a:picLocks noChangeAspect="1" noGrp="1"/>
          </p:cNvPicPr>
          <p:nvPr>
            <p:ph sz="quarter" idx="1"/>
          </p:nvPr>
        </p:nvPicPr>
        <p:blipFill>
          <a:blip xmlns:r="http://schemas.openxmlformats.org/officeDocument/2006/relationships" r:embed="rId1"/>
          <a:stretch>
            <a:fillRect/>
          </a:stretch>
        </p:blipFill>
        <p:spPr>
          <a:xfrm rot="2560357">
            <a:off x="696668" y="2864790"/>
            <a:ext cx="4054025" cy="2878358"/>
          </a:xfrm>
        </p:spPr>
      </p:pic>
      <p:pic>
        <p:nvPicPr>
          <p:cNvPr id="2097153" name="Content Placeholder 3" descr="shoe fetish.jpg"/>
          <p:cNvPicPr>
            <a:picLocks noChangeAspect="1"/>
          </p:cNvPicPr>
          <p:nvPr/>
        </p:nvPicPr>
        <p:blipFill>
          <a:blip xmlns:r="http://schemas.openxmlformats.org/officeDocument/2006/relationships" r:embed="rId2"/>
          <a:stretch>
            <a:fillRect/>
          </a:stretch>
        </p:blipFill>
        <p:spPr>
          <a:xfrm rot="1462861">
            <a:off x="4330400" y="1872121"/>
            <a:ext cx="3733814" cy="4135553"/>
          </a:xfrm>
          <a:prstGeom prst="rect"/>
        </p:spPr>
      </p:pic>
    </p:spTree>
  </p:cSld>
  <p:clrMapOvr>
    <a:masterClrMapping/>
  </p:clrMapOvr>
  <p:transition spd="slow">
    <p:cover dir="u"/>
  </p:transition>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666" name="AutoShape 2"/>
          <p:cNvSpPr>
            <a:spLocks noGrp="1" noChangeArrowheads="1"/>
          </p:cNvSpPr>
          <p:nvPr>
            <p:ph type="title"/>
          </p:nvPr>
        </p:nvSpPr>
        <p:spPr/>
        <p:txBody>
          <a:bodyPr>
            <a:normAutofit fontScale="90000"/>
          </a:bodyPr>
          <a:p>
            <a:pPr eaLnBrk="1" hangingPunct="1"/>
            <a:r>
              <a:rPr dirty="0" sz="3200" lang="de-DE" smtClean="0"/>
              <a:t/>
            </a:r>
            <a:br>
              <a:rPr dirty="0" sz="3200" lang="de-DE" smtClean="0"/>
            </a:br>
            <a:r>
              <a:rPr dirty="0" sz="3200" lang="de-DE" smtClean="0"/>
              <a:t/>
            </a:r>
            <a:br>
              <a:rPr dirty="0" sz="3200" lang="de-DE" smtClean="0"/>
            </a:br>
            <a:r>
              <a:rPr dirty="0" sz="3200" lang="de-DE" smtClean="0"/>
              <a:t/>
            </a:r>
            <a:br>
              <a:rPr dirty="0" sz="3200" lang="de-DE" smtClean="0"/>
            </a:br>
            <a:r>
              <a:rPr dirty="0" sz="3200" lang="de-DE" smtClean="0"/>
              <a:t/>
            </a:r>
            <a:br>
              <a:rPr dirty="0" sz="3200" lang="de-DE" smtClean="0"/>
            </a:br>
            <a:r>
              <a:rPr dirty="0" sz="3200" lang="de-DE" smtClean="0"/>
              <a:t/>
            </a:r>
            <a:br>
              <a:rPr dirty="0" sz="3200" lang="de-DE" smtClean="0"/>
            </a:br>
            <a:r>
              <a:rPr dirty="0" sz="3200" lang="de-DE" smtClean="0"/>
              <a:t>Froteurism</a:t>
            </a:r>
            <a:br>
              <a:rPr dirty="0" sz="3200" lang="de-DE" smtClean="0"/>
            </a:br>
            <a:endParaRPr dirty="0" sz="3200" lang="de-DE" smtClean="0"/>
          </a:p>
        </p:txBody>
      </p:sp>
      <p:sp>
        <p:nvSpPr>
          <p:cNvPr id="1048667" name="Rectangle 3"/>
          <p:cNvSpPr>
            <a:spLocks noGrp="1" noChangeArrowheads="1"/>
          </p:cNvSpPr>
          <p:nvPr>
            <p:ph sz="quarter" idx="1"/>
          </p:nvPr>
        </p:nvSpPr>
        <p:spPr/>
        <p:txBody>
          <a:bodyPr/>
          <a:p>
            <a:pPr eaLnBrk="1" hangingPunct="1"/>
            <a:r>
              <a:rPr dirty="0" lang="de-DE" smtClean="0"/>
              <a:t>Recurrent intense sexually arousing fantasies, sexual urges or behaviours involving touching and rubbing against a non-consenting person</a:t>
            </a:r>
          </a:p>
        </p:txBody>
      </p:sp>
    </p:spTree>
  </p:cSld>
  <p:clrMapOvr>
    <a:masterClrMapping/>
  </p:clrMapOvr>
  <p:transition spd="slow">
    <p:cover dir="u"/>
  </p:transition>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68" name="AutoShape 2"/>
          <p:cNvSpPr>
            <a:spLocks noGrp="1" noChangeArrowheads="1"/>
          </p:cNvSpPr>
          <p:nvPr>
            <p:ph type="title"/>
          </p:nvPr>
        </p:nvSpPr>
        <p:spPr/>
        <p:txBody>
          <a:bodyPr/>
          <a:p>
            <a:pPr eaLnBrk="1" hangingPunct="1"/>
            <a:r>
              <a:rPr lang="de-DE" smtClean="0"/>
              <a:t>Pedophilia</a:t>
            </a:r>
          </a:p>
        </p:txBody>
      </p:sp>
      <p:sp>
        <p:nvSpPr>
          <p:cNvPr id="1048669" name="Rectangle 3"/>
          <p:cNvSpPr>
            <a:spLocks noGrp="1" noChangeArrowheads="1"/>
          </p:cNvSpPr>
          <p:nvPr>
            <p:ph sz="quarter" idx="1"/>
          </p:nvPr>
        </p:nvSpPr>
        <p:spPr/>
        <p:txBody>
          <a:bodyPr>
            <a:normAutofit/>
          </a:bodyPr>
          <a:p>
            <a:pPr eaLnBrk="1" hangingPunct="1">
              <a:lnSpc>
                <a:spcPct val="80000"/>
              </a:lnSpc>
            </a:pPr>
            <a:r>
              <a:rPr dirty="0" sz="2800" lang="de-DE" smtClean="0"/>
              <a:t>Recurrent intense sexually arousing fantasies, sexual urges or behaviours involving sexual activity with a prepubescent child or children- generally children under 13 (may not correspond to definition of statutory rape)</a:t>
            </a:r>
          </a:p>
          <a:p>
            <a:pPr eaLnBrk="1" hangingPunct="1">
              <a:lnSpc>
                <a:spcPct val="80000"/>
              </a:lnSpc>
            </a:pPr>
            <a:r>
              <a:rPr dirty="0" sz="2800" lang="de-DE" smtClean="0"/>
              <a:t>The person is at least 16 years and at least 5 years older than the victim </a:t>
            </a:r>
          </a:p>
          <a:p>
            <a:pPr eaLnBrk="1" hangingPunct="1">
              <a:lnSpc>
                <a:spcPct val="80000"/>
              </a:lnSpc>
            </a:pPr>
            <a:r>
              <a:rPr dirty="0" sz="2800" lang="de-DE" smtClean="0"/>
              <a:t>Specifications- attracted to males, females or both</a:t>
            </a:r>
          </a:p>
          <a:p>
            <a:pPr eaLnBrk="1" hangingPunct="1">
              <a:lnSpc>
                <a:spcPct val="80000"/>
              </a:lnSpc>
            </a:pPr>
            <a:r>
              <a:rPr dirty="0" sz="2800" lang="de-DE" smtClean="0"/>
              <a:t>May be limited to incest</a:t>
            </a:r>
          </a:p>
          <a:p>
            <a:pPr eaLnBrk="1" hangingPunct="1">
              <a:lnSpc>
                <a:spcPct val="80000"/>
              </a:lnSpc>
            </a:pPr>
            <a:r>
              <a:rPr dirty="0" sz="2800" lang="de-DE" smtClean="0"/>
              <a:t> May be exclusive type (attracted only to children or non exclusive)</a:t>
            </a:r>
          </a:p>
        </p:txBody>
      </p:sp>
    </p:spTree>
  </p:cSld>
  <p:clrMapOvr>
    <a:masterClrMapping/>
  </p:clrMapOvr>
  <p:transition spd="slow">
    <p:cover dir="u"/>
  </p:transition>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70" name="Title 1"/>
          <p:cNvSpPr>
            <a:spLocks noGrp="1"/>
          </p:cNvSpPr>
          <p:nvPr>
            <p:ph type="title"/>
          </p:nvPr>
        </p:nvSpPr>
        <p:spPr/>
        <p:txBody>
          <a:bodyPr/>
          <a:p>
            <a:r>
              <a:rPr dirty="0" lang="en-US" smtClean="0"/>
              <a:t>Marquis de Sade</a:t>
            </a:r>
            <a:endParaRPr dirty="0" lang="en-US"/>
          </a:p>
        </p:txBody>
      </p:sp>
      <p:pic>
        <p:nvPicPr>
          <p:cNvPr id="2097154" name="Content Placeholder 3" descr="Marquis_de_Sade_prisoner.jpg"/>
          <p:cNvPicPr>
            <a:picLocks noChangeAspect="1" noGrp="1"/>
          </p:cNvPicPr>
          <p:nvPr>
            <p:ph sz="quarter" idx="1"/>
          </p:nvPr>
        </p:nvPicPr>
        <p:blipFill>
          <a:blip xmlns:r="http://schemas.openxmlformats.org/officeDocument/2006/relationships" r:embed="rId1"/>
          <a:stretch>
            <a:fillRect/>
          </a:stretch>
        </p:blipFill>
        <p:spPr>
          <a:xfrm>
            <a:off x="2686844" y="1670050"/>
            <a:ext cx="3733800" cy="4286250"/>
          </a:xfrm>
        </p:spPr>
      </p:pic>
    </p:spTree>
  </p:cSld>
  <p:clrMapOvr>
    <a:masterClrMapping/>
  </p:clrMapOvr>
  <p:transition spd="slow">
    <p:cover dir="u"/>
  </p:transition>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13" name="Rectangle 2"/>
          <p:cNvSpPr>
            <a:spLocks noGrp="1" noChangeArrowheads="1"/>
          </p:cNvSpPr>
          <p:nvPr>
            <p:ph type="title"/>
          </p:nvPr>
        </p:nvSpPr>
        <p:spPr/>
        <p:txBody>
          <a:bodyPr/>
          <a:p>
            <a:r>
              <a:rPr lang="de-DE"/>
              <a:t>Sexual disorders- intro</a:t>
            </a:r>
          </a:p>
        </p:txBody>
      </p:sp>
      <p:sp>
        <p:nvSpPr>
          <p:cNvPr id="1048614" name="Rectangle 3"/>
          <p:cNvSpPr>
            <a:spLocks noGrp="1" noChangeArrowheads="1"/>
          </p:cNvSpPr>
          <p:nvPr>
            <p:ph type="body" idx="1"/>
          </p:nvPr>
        </p:nvSpPr>
        <p:spPr/>
        <p:txBody>
          <a:bodyPr/>
          <a:p>
            <a:pPr indent="-609600" marL="609600"/>
            <a:r>
              <a:rPr dirty="0" lang="de-DE"/>
              <a:t>DSM IV- looks at Sexual disorders in 3 categories</a:t>
            </a:r>
          </a:p>
          <a:p>
            <a:pPr indent="-609600" marL="609600">
              <a:buFont typeface="Wingdings" pitchFamily="2" charset="2"/>
              <a:buAutoNum type="arabicPeriod"/>
            </a:pPr>
            <a:r>
              <a:rPr dirty="0" lang="de-DE">
                <a:solidFill>
                  <a:srgbClr val="FF0000"/>
                </a:solidFill>
              </a:rPr>
              <a:t>Sexual </a:t>
            </a:r>
            <a:r>
              <a:rPr dirty="0" lang="de-DE" smtClean="0">
                <a:solidFill>
                  <a:srgbClr val="FF0000"/>
                </a:solidFill>
              </a:rPr>
              <a:t>dysfunctions- failure of function</a:t>
            </a:r>
            <a:endParaRPr dirty="0" lang="de-DE">
              <a:solidFill>
                <a:srgbClr val="FF0000"/>
              </a:solidFill>
            </a:endParaRPr>
          </a:p>
          <a:p>
            <a:pPr indent="-609600" marL="609600">
              <a:buFont typeface="Wingdings" pitchFamily="2" charset="2"/>
              <a:buAutoNum type="arabicPeriod"/>
            </a:pPr>
            <a:r>
              <a:rPr dirty="0" lang="de-DE" smtClean="0">
                <a:solidFill>
                  <a:srgbClr val="FF0000"/>
                </a:solidFill>
              </a:rPr>
              <a:t>Paraphilias- unusual forms of sexual expression</a:t>
            </a:r>
            <a:endParaRPr dirty="0" lang="de-DE">
              <a:solidFill>
                <a:srgbClr val="FF0000"/>
              </a:solidFill>
            </a:endParaRPr>
          </a:p>
          <a:p>
            <a:pPr indent="-609600" marL="609600">
              <a:buFont typeface="Wingdings" pitchFamily="2" charset="2"/>
              <a:buAutoNum type="arabicPeriod"/>
            </a:pPr>
            <a:r>
              <a:rPr dirty="0" lang="de-DE">
                <a:solidFill>
                  <a:srgbClr val="FF0000"/>
                </a:solidFill>
              </a:rPr>
              <a:t>Sexual identity </a:t>
            </a:r>
            <a:r>
              <a:rPr dirty="0" lang="de-DE" smtClean="0">
                <a:solidFill>
                  <a:srgbClr val="FF0000"/>
                </a:solidFill>
              </a:rPr>
              <a:t>disorders- </a:t>
            </a:r>
            <a:r>
              <a:rPr dirty="0" lang="de-DE" smtClean="0"/>
              <a:t>subjective awareness of sexual </a:t>
            </a:r>
            <a:r>
              <a:rPr dirty="0" lang="de-DE" smtClean="0"/>
              <a:t>self</a:t>
            </a:r>
            <a:endParaRPr dirty="0" lang="de-DE"/>
          </a:p>
        </p:txBody>
      </p:sp>
    </p:spTree>
  </p:cSld>
  <p:clrMapOvr>
    <a:masterClrMapping/>
  </p:clrMapOvr>
  <p:transition spd="slow">
    <p:cover dir="u"/>
  </p:transition>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671" name="AutoShape 2"/>
          <p:cNvSpPr>
            <a:spLocks noGrp="1" noChangeArrowheads="1"/>
          </p:cNvSpPr>
          <p:nvPr>
            <p:ph type="title"/>
          </p:nvPr>
        </p:nvSpPr>
        <p:spPr/>
        <p:txBody>
          <a:bodyPr>
            <a:normAutofit/>
          </a:bodyPr>
          <a:p>
            <a:pPr eaLnBrk="1" hangingPunct="1"/>
            <a:r>
              <a:rPr lang="de-DE" smtClean="0"/>
              <a:t>Sexual Masochism and Sadism</a:t>
            </a:r>
          </a:p>
        </p:txBody>
      </p:sp>
      <p:sp>
        <p:nvSpPr>
          <p:cNvPr id="1048672" name="Rectangle 3"/>
          <p:cNvSpPr>
            <a:spLocks noGrp="1" noChangeArrowheads="1"/>
          </p:cNvSpPr>
          <p:nvPr>
            <p:ph sz="quarter" idx="1"/>
          </p:nvPr>
        </p:nvSpPr>
        <p:spPr/>
        <p:txBody>
          <a:bodyPr>
            <a:normAutofit/>
          </a:bodyPr>
          <a:p>
            <a:pPr eaLnBrk="1" hangingPunct="1">
              <a:lnSpc>
                <a:spcPct val="80000"/>
              </a:lnSpc>
            </a:pPr>
            <a:r>
              <a:rPr dirty="0" sz="2800" lang="de-DE" smtClean="0"/>
              <a:t>Recurrent intense sexually arousing fantasies, sexual urges or behaviours involving the act (real or simulated) of being humiliated, beaten, bound, or otherwise made to suffer</a:t>
            </a:r>
          </a:p>
          <a:p>
            <a:pPr eaLnBrk="1" hangingPunct="1">
              <a:lnSpc>
                <a:spcPct val="80000"/>
              </a:lnSpc>
            </a:pPr>
            <a:r>
              <a:rPr dirty="0" sz="2800" lang="de-DE" smtClean="0"/>
              <a:t>Recurrent intense sexually arousing fantasies, sexual urges or behaviours involving the act (real or simulated) in which the psychological or physical suffering (including humiliaation of the vicitm is sexually exciting to the person</a:t>
            </a:r>
          </a:p>
          <a:p>
            <a:pPr eaLnBrk="1" hangingPunct="1">
              <a:lnSpc>
                <a:spcPct val="80000"/>
              </a:lnSpc>
            </a:pPr>
            <a:endParaRPr dirty="0" sz="2800" lang="de-DE" smtClean="0"/>
          </a:p>
        </p:txBody>
      </p:sp>
    </p:spTree>
  </p:cSld>
  <p:clrMapOvr>
    <a:masterClrMapping/>
  </p:clrMapOvr>
  <p:transition spd="slow">
    <p:cover dir="u"/>
  </p:transition>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676" name="Title 1"/>
          <p:cNvSpPr>
            <a:spLocks noGrp="1"/>
          </p:cNvSpPr>
          <p:nvPr>
            <p:ph type="title"/>
          </p:nvPr>
        </p:nvSpPr>
        <p:spPr/>
        <p:txBody>
          <a:bodyPr/>
          <a:p>
            <a:r>
              <a:rPr dirty="0" lang="en-US" smtClean="0"/>
              <a:t>S &amp; M ct</a:t>
            </a:r>
            <a:endParaRPr dirty="0" lang="en-US"/>
          </a:p>
        </p:txBody>
      </p:sp>
      <p:sp>
        <p:nvSpPr>
          <p:cNvPr id="1048677" name="Content Placeholder 2"/>
          <p:cNvSpPr>
            <a:spLocks noGrp="1"/>
          </p:cNvSpPr>
          <p:nvPr>
            <p:ph sz="quarter" idx="1"/>
          </p:nvPr>
        </p:nvSpPr>
        <p:spPr/>
        <p:txBody>
          <a:bodyPr/>
          <a:p>
            <a:pPr>
              <a:lnSpc>
                <a:spcPct val="80000"/>
              </a:lnSpc>
            </a:pPr>
            <a:r>
              <a:rPr dirty="0" sz="2800" lang="de-DE" smtClean="0"/>
              <a:t>Some amount of sadism and masochism is commonly play-acted in healthy sexual relationships, and mutually compatible partners often seek one another out. This may not be considered a disorder</a:t>
            </a:r>
          </a:p>
          <a:p>
            <a:pPr>
              <a:lnSpc>
                <a:spcPct val="80000"/>
              </a:lnSpc>
            </a:pPr>
            <a:r>
              <a:rPr dirty="0" sz="2800" lang="de-DE" smtClean="0"/>
              <a:t>In contrast, the disorder of sexual masochism or of sexual sadism takes these acts to an extreme or involves nonconsenting victims (and thus constitutes a crime). Some acts result in severe bodily or psychologic harm and even death. </a:t>
            </a:r>
          </a:p>
          <a:p>
            <a:endParaRPr dirty="0" lang="en-US"/>
          </a:p>
        </p:txBody>
      </p:sp>
    </p:spTree>
  </p:cSld>
  <p:clrMapOvr>
    <a:masterClrMapping/>
  </p:clrMapOvr>
  <p:transition spd="slow">
    <p:cover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78" name="AutoShape 2"/>
          <p:cNvSpPr>
            <a:spLocks noGrp="1" noChangeArrowheads="1"/>
          </p:cNvSpPr>
          <p:nvPr>
            <p:ph type="title"/>
          </p:nvPr>
        </p:nvSpPr>
        <p:spPr/>
        <p:txBody>
          <a:bodyPr/>
          <a:p>
            <a:pPr eaLnBrk="1" hangingPunct="1"/>
            <a:r>
              <a:rPr lang="de-DE" smtClean="0"/>
              <a:t>Transevestic fetishism</a:t>
            </a:r>
          </a:p>
        </p:txBody>
      </p:sp>
      <p:sp>
        <p:nvSpPr>
          <p:cNvPr id="1048679" name="Rectangle 3"/>
          <p:cNvSpPr>
            <a:spLocks noGrp="1" noChangeArrowheads="1"/>
          </p:cNvSpPr>
          <p:nvPr>
            <p:ph sz="quarter" idx="1"/>
          </p:nvPr>
        </p:nvSpPr>
        <p:spPr/>
        <p:txBody>
          <a:bodyPr>
            <a:normAutofit fontScale="90000" lnSpcReduction="10000"/>
          </a:bodyPr>
          <a:p>
            <a:pPr eaLnBrk="1" hangingPunct="1">
              <a:lnSpc>
                <a:spcPct val="80000"/>
              </a:lnSpc>
            </a:pPr>
            <a:r>
              <a:rPr b="1" dirty="0" sz="2800" lang="de-DE" smtClean="0"/>
              <a:t>Recurrent intense sexually arousing fantasies, sexual urges or behaviours in a heterosexual male involving cross dressing.</a:t>
            </a:r>
          </a:p>
          <a:p>
            <a:pPr eaLnBrk="1" hangingPunct="1">
              <a:lnSpc>
                <a:spcPct val="80000"/>
              </a:lnSpc>
            </a:pPr>
            <a:r>
              <a:rPr dirty="0" sz="2800" lang="de-DE" smtClean="0"/>
              <a:t>In transvestic fetishism (cross-dressing), men prefer to wear women's clothing, or, far less commonly, women prefer to wear men's clothing. However, they do not wish to change their sex, as transsexuals do. Cross-dressing may not hurt a couple's sexual relationship, although if a partner is not cooperative, transvestites may feel anxious, depressed, and guilty and ashamed about their desire.</a:t>
            </a:r>
          </a:p>
          <a:p>
            <a:pPr eaLnBrk="1" hangingPunct="1">
              <a:lnSpc>
                <a:spcPct val="80000"/>
              </a:lnSpc>
            </a:pPr>
            <a:r>
              <a:rPr dirty="0" sz="2800" lang="de-DE" smtClean="0"/>
              <a:t>Some men who appear to be transvestites only in their teens and twenties develop gender identity disorder later in life and may seek to change their body through hormones and genital surgery.</a:t>
            </a:r>
          </a:p>
          <a:p>
            <a:pPr eaLnBrk="1" hangingPunct="1">
              <a:lnSpc>
                <a:spcPct val="80000"/>
              </a:lnSpc>
            </a:pPr>
            <a:endParaRPr dirty="0" sz="2000" lang="de-DE" smtClean="0"/>
          </a:p>
        </p:txBody>
      </p:sp>
    </p:spTree>
  </p:cSld>
  <p:clrMapOvr>
    <a:masterClrMapping/>
  </p:clrMapOvr>
  <p:transition spd="slow">
    <p:cover dir="u"/>
  </p:transition>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83" name="Title 1"/>
          <p:cNvSpPr>
            <a:spLocks noGrp="1"/>
          </p:cNvSpPr>
          <p:nvPr>
            <p:ph type="title"/>
          </p:nvPr>
        </p:nvSpPr>
        <p:spPr/>
        <p:txBody>
          <a:bodyPr/>
          <a:p>
            <a:endParaRPr lang="en-US"/>
          </a:p>
        </p:txBody>
      </p:sp>
      <p:pic>
        <p:nvPicPr>
          <p:cNvPr id="2097155" name="Content Placeholder 3" descr="vouyerism.jpg"/>
          <p:cNvPicPr>
            <a:picLocks noChangeAspect="1" noGrp="1"/>
          </p:cNvPicPr>
          <p:nvPr>
            <p:ph sz="quarter" idx="1"/>
          </p:nvPr>
        </p:nvPicPr>
        <p:blipFill>
          <a:blip xmlns:r="http://schemas.openxmlformats.org/officeDocument/2006/relationships" r:embed="rId1"/>
          <a:stretch>
            <a:fillRect/>
          </a:stretch>
        </p:blipFill>
        <p:spPr>
          <a:xfrm>
            <a:off x="1357290" y="2031912"/>
            <a:ext cx="6000792" cy="3993254"/>
          </a:xfrm>
        </p:spPr>
      </p:pic>
    </p:spTree>
  </p:cSld>
  <p:clrMapOvr>
    <a:masterClrMapping/>
  </p:clrMapOvr>
  <p:transition spd="slow">
    <p:cover dir="u"/>
  </p:transition>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84" name="AutoShape 2"/>
          <p:cNvSpPr>
            <a:spLocks noGrp="1" noChangeArrowheads="1"/>
          </p:cNvSpPr>
          <p:nvPr>
            <p:ph type="title"/>
          </p:nvPr>
        </p:nvSpPr>
        <p:spPr/>
        <p:txBody>
          <a:bodyPr/>
          <a:p>
            <a:pPr eaLnBrk="1" hangingPunct="1"/>
            <a:r>
              <a:rPr dirty="0" lang="de-DE" smtClean="0"/>
              <a:t>Voyeurism</a:t>
            </a:r>
          </a:p>
        </p:txBody>
      </p:sp>
      <p:sp>
        <p:nvSpPr>
          <p:cNvPr id="1048685" name="Rectangle 3"/>
          <p:cNvSpPr>
            <a:spLocks noGrp="1" noChangeArrowheads="1"/>
          </p:cNvSpPr>
          <p:nvPr>
            <p:ph sz="quarter" idx="1"/>
          </p:nvPr>
        </p:nvSpPr>
        <p:spPr/>
        <p:txBody>
          <a:bodyPr>
            <a:normAutofit/>
          </a:bodyPr>
          <a:p>
            <a:pPr eaLnBrk="1" hangingPunct="1">
              <a:lnSpc>
                <a:spcPct val="90000"/>
              </a:lnSpc>
            </a:pPr>
            <a:r>
              <a:rPr b="1" dirty="0" sz="2800" lang="de-DE" smtClean="0"/>
              <a:t>Recurrent intense sexually arousing fantasies, sexual urges or behaviours involving acts of observing an unsuspecting person who is naked, in the process of disrobing, or engaging in sexual activity</a:t>
            </a:r>
          </a:p>
          <a:p>
            <a:pPr eaLnBrk="1" hangingPunct="1">
              <a:lnSpc>
                <a:spcPct val="90000"/>
              </a:lnSpc>
            </a:pPr>
            <a:r>
              <a:rPr dirty="0" sz="2800" lang="de-DE" smtClean="0"/>
              <a:t>As a disorder, voyeurism is much more common among men. Voyeurs spend a lot of time seeking out viewing opportunities. It may become the preferred method of sexual activity and consume countless hours of watching.</a:t>
            </a:r>
          </a:p>
          <a:p>
            <a:pPr eaLnBrk="1" hangingPunct="1">
              <a:lnSpc>
                <a:spcPct val="90000"/>
              </a:lnSpc>
            </a:pPr>
            <a:endParaRPr dirty="0" sz="2800" lang="de-DE" smtClean="0"/>
          </a:p>
        </p:txBody>
      </p:sp>
    </p:spTree>
  </p:cSld>
  <p:clrMapOvr>
    <a:masterClrMapping/>
  </p:clrMapOvr>
  <p:transition spd="slow">
    <p:cover dir="u"/>
  </p:transition>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89" name="AutoShape 2"/>
          <p:cNvSpPr>
            <a:spLocks noGrp="1" noChangeArrowheads="1"/>
          </p:cNvSpPr>
          <p:nvPr>
            <p:ph type="title"/>
          </p:nvPr>
        </p:nvSpPr>
        <p:spPr/>
        <p:txBody>
          <a:bodyPr>
            <a:normAutofit/>
          </a:bodyPr>
          <a:p>
            <a:pPr eaLnBrk="1" hangingPunct="1"/>
            <a:r>
              <a:rPr sz="3200" lang="de-DE" smtClean="0"/>
              <a:t>Paraphilias not otherwise specified</a:t>
            </a:r>
          </a:p>
        </p:txBody>
      </p:sp>
      <p:sp>
        <p:nvSpPr>
          <p:cNvPr id="1048690" name="Rectangle 3"/>
          <p:cNvSpPr>
            <a:spLocks noGrp="1" noChangeArrowheads="1"/>
          </p:cNvSpPr>
          <p:nvPr>
            <p:ph sz="quarter" idx="1"/>
          </p:nvPr>
        </p:nvSpPr>
        <p:spPr/>
        <p:txBody>
          <a:bodyPr/>
          <a:p>
            <a:pPr eaLnBrk="1" hangingPunct="1"/>
            <a:r>
              <a:rPr dirty="0" lang="de-DE" smtClean="0"/>
              <a:t>Include</a:t>
            </a:r>
          </a:p>
          <a:p>
            <a:pPr eaLnBrk="1" hangingPunct="1"/>
            <a:r>
              <a:rPr dirty="0" lang="de-DE" smtClean="0"/>
              <a:t>Telephone obscenity, necrophilia, zoophilia, coprophilia, klismaphilia(enema), urophilia</a:t>
            </a:r>
          </a:p>
        </p:txBody>
      </p:sp>
    </p:spTree>
  </p:cSld>
  <p:clrMapOvr>
    <a:masterClrMapping/>
  </p:clrMapOvr>
  <p:transition spd="slow">
    <p:cover dir="u"/>
  </p:transition>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94" name="AutoShape 2"/>
          <p:cNvSpPr>
            <a:spLocks noGrp="1" noChangeArrowheads="1"/>
          </p:cNvSpPr>
          <p:nvPr>
            <p:ph type="title"/>
          </p:nvPr>
        </p:nvSpPr>
        <p:spPr/>
        <p:txBody>
          <a:bodyPr/>
          <a:p>
            <a:pPr eaLnBrk="1" hangingPunct="1"/>
            <a:r>
              <a:rPr dirty="0" lang="de-DE" smtClean="0"/>
              <a:t>Treatment of paraphilias</a:t>
            </a:r>
          </a:p>
        </p:txBody>
      </p:sp>
      <p:sp>
        <p:nvSpPr>
          <p:cNvPr id="1048695" name="Rectangle 3"/>
          <p:cNvSpPr>
            <a:spLocks noGrp="1" noChangeArrowheads="1"/>
          </p:cNvSpPr>
          <p:nvPr>
            <p:ph sz="quarter" idx="1"/>
          </p:nvPr>
        </p:nvSpPr>
        <p:spPr/>
        <p:txBody>
          <a:bodyPr/>
          <a:p>
            <a:pPr eaLnBrk="1" hangingPunct="1">
              <a:lnSpc>
                <a:spcPct val="90000"/>
              </a:lnSpc>
            </a:pPr>
            <a:r>
              <a:rPr dirty="0" sz="2400" lang="de-DE" smtClean="0"/>
              <a:t>Most paraphilias are very resistant to treatment</a:t>
            </a:r>
          </a:p>
          <a:p>
            <a:pPr eaLnBrk="1" hangingPunct="1">
              <a:lnSpc>
                <a:spcPct val="90000"/>
              </a:lnSpc>
            </a:pPr>
            <a:r>
              <a:rPr dirty="0" sz="2400" lang="de-DE" smtClean="0"/>
              <a:t>Rarely do people suffering from paraphilias seek treatment voluntarily- usually being forced to seek treatment after being arrested</a:t>
            </a:r>
          </a:p>
          <a:p>
            <a:pPr eaLnBrk="1" hangingPunct="1">
              <a:lnSpc>
                <a:spcPct val="90000"/>
              </a:lnSpc>
            </a:pPr>
            <a:r>
              <a:rPr dirty="0" sz="2400" lang="de-DE" smtClean="0"/>
              <a:t>Treatment includes:</a:t>
            </a:r>
            <a:br>
              <a:rPr dirty="0" sz="2400" lang="de-DE" smtClean="0"/>
            </a:br>
            <a:r>
              <a:rPr dirty="0" sz="2400" lang="de-DE" smtClean="0"/>
              <a:t>Psychotherapy, support groups, and antidepressants particularly the selective serotonin reuptake inhibitors (SSRIs). </a:t>
            </a:r>
          </a:p>
          <a:p>
            <a:pPr eaLnBrk="1" hangingPunct="1">
              <a:lnSpc>
                <a:spcPct val="90000"/>
              </a:lnSpc>
            </a:pPr>
            <a:r>
              <a:rPr dirty="0" sz="2400" lang="de-DE" smtClean="0"/>
              <a:t>Other forms of treatment include- drugs that alter the sex drive and reduce testosterone levels in males. </a:t>
            </a:r>
          </a:p>
        </p:txBody>
      </p:sp>
    </p:spTree>
  </p:cSld>
  <p:clrMapOvr>
    <a:masterClrMapping/>
  </p:clrMapOvr>
  <p:transition spd="slow">
    <p:cover dir="u"/>
  </p:transition>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703" name="Title 1"/>
          <p:cNvSpPr>
            <a:spLocks noGrp="1"/>
          </p:cNvSpPr>
          <p:nvPr>
            <p:ph type="title"/>
          </p:nvPr>
        </p:nvSpPr>
        <p:spPr>
          <a:xfrm>
            <a:off x="357158" y="285728"/>
            <a:ext cx="8229600" cy="868394"/>
          </a:xfrm>
        </p:spPr>
        <p:txBody>
          <a:bodyPr>
            <a:normAutofit fontScale="90000"/>
          </a:bodyPr>
          <a:p>
            <a:r>
              <a:rPr dirty="0" lang="en-US" smtClean="0"/>
              <a:t>Gender Identity Disorder / Gender </a:t>
            </a:r>
            <a:r>
              <a:rPr dirty="0" lang="en-US" err="1" smtClean="0"/>
              <a:t>Dysphoria</a:t>
            </a:r>
            <a:r>
              <a:rPr dirty="0" lang="en-US" smtClean="0"/>
              <a:t>/ Transsexual/Transgender</a:t>
            </a:r>
            <a:endParaRPr dirty="0" lang="en-US"/>
          </a:p>
        </p:txBody>
      </p:sp>
      <p:sp>
        <p:nvSpPr>
          <p:cNvPr id="1048704" name="Content Placeholder 2"/>
          <p:cNvSpPr>
            <a:spLocks noGrp="1"/>
          </p:cNvSpPr>
          <p:nvPr>
            <p:ph sz="half" idx="1"/>
          </p:nvPr>
        </p:nvSpPr>
        <p:spPr/>
        <p:txBody>
          <a:bodyPr/>
          <a:p>
            <a:endParaRPr dirty="0" lang="en-US" smtClean="0"/>
          </a:p>
          <a:p>
            <a:endParaRPr dirty="0" lang="en-US" smtClean="0"/>
          </a:p>
          <a:p>
            <a:r>
              <a:rPr dirty="0" lang="en-US" smtClean="0"/>
              <a:t>Are You a man or a woman?</a:t>
            </a:r>
          </a:p>
          <a:p>
            <a:endParaRPr dirty="0" lang="en-US" smtClean="0"/>
          </a:p>
          <a:p>
            <a:endParaRPr dirty="0" lang="en-US"/>
          </a:p>
        </p:txBody>
      </p:sp>
      <p:pic>
        <p:nvPicPr>
          <p:cNvPr id="2097156" name="Content Placeholder 4" descr="transgender symbol.jpg"/>
          <p:cNvPicPr>
            <a:picLocks noChangeAspect="1" noGrp="1"/>
          </p:cNvPicPr>
          <p:nvPr>
            <p:ph sz="half" idx="2"/>
          </p:nvPr>
        </p:nvPicPr>
        <p:blipFill>
          <a:blip xmlns:r="http://schemas.openxmlformats.org/officeDocument/2006/relationships" r:embed="rId1"/>
          <a:stretch>
            <a:fillRect/>
          </a:stretch>
        </p:blipFill>
        <p:spPr>
          <a:xfrm>
            <a:off x="5867400" y="2645569"/>
            <a:ext cx="1905000" cy="2133600"/>
          </a:xfrm>
        </p:spPr>
      </p:pic>
    </p:spTree>
  </p:cSld>
  <p:clrMapOvr>
    <a:masterClrMapping/>
  </p:clrMapOvr>
  <p:transition spd="slow">
    <p:cover dir="u"/>
  </p:transition>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705" name="Title 2"/>
          <p:cNvSpPr>
            <a:spLocks noGrp="1"/>
          </p:cNvSpPr>
          <p:nvPr>
            <p:ph type="title"/>
          </p:nvPr>
        </p:nvSpPr>
        <p:spPr/>
        <p:txBody>
          <a:bodyPr/>
          <a:p>
            <a:r>
              <a:rPr dirty="0" lang="en-US" smtClean="0"/>
              <a:t>Man or Woman/ Boy or Girl?</a:t>
            </a:r>
            <a:endParaRPr dirty="0" lang="en-US"/>
          </a:p>
        </p:txBody>
      </p:sp>
      <p:sp>
        <p:nvSpPr>
          <p:cNvPr id="1048706" name="Content Placeholder 1"/>
          <p:cNvSpPr>
            <a:spLocks noGrp="1"/>
          </p:cNvSpPr>
          <p:nvPr>
            <p:ph sz="quarter" idx="1"/>
          </p:nvPr>
        </p:nvSpPr>
        <p:spPr/>
        <p:txBody>
          <a:bodyPr>
            <a:normAutofit fontScale="77778" lnSpcReduction="20000"/>
          </a:bodyPr>
          <a:p>
            <a:r>
              <a:rPr dirty="0" sz="4500" lang="en-US" smtClean="0"/>
              <a:t>While this question may be relative clear to most people there are  few number of people who feel:</a:t>
            </a:r>
          </a:p>
          <a:p>
            <a:r>
              <a:rPr dirty="0" sz="4500" lang="en-US" smtClean="0"/>
              <a:t>“I am a man trapped in a woman’s body”</a:t>
            </a:r>
          </a:p>
          <a:p>
            <a:r>
              <a:rPr dirty="0" sz="4500" lang="en-US" smtClean="0"/>
              <a:t>“I am a woman trapped in a man’s body”</a:t>
            </a:r>
          </a:p>
          <a:p>
            <a:endParaRPr dirty="0" sz="4500" lang="en-US" smtClean="0"/>
          </a:p>
          <a:p>
            <a:r>
              <a:rPr dirty="0" sz="4500" lang="en-US" smtClean="0"/>
              <a:t>Gender Identity is defined as the sense of self as male or female</a:t>
            </a:r>
          </a:p>
          <a:p>
            <a:endParaRPr dirty="0" lang="en-US"/>
          </a:p>
        </p:txBody>
      </p:sp>
    </p:spTree>
  </p:cSld>
  <p:clrMapOvr>
    <a:masterClrMapping/>
  </p:clrMapOvr>
  <p:transition spd="slow">
    <p:cover dir="u"/>
  </p:transition>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707" name="Rectangle 2"/>
          <p:cNvSpPr>
            <a:spLocks noGrp="1" noChangeArrowheads="1"/>
          </p:cNvSpPr>
          <p:nvPr>
            <p:ph type="title"/>
          </p:nvPr>
        </p:nvSpPr>
        <p:spPr/>
        <p:txBody>
          <a:bodyPr>
            <a:normAutofit/>
          </a:bodyPr>
          <a:p>
            <a:r>
              <a:rPr dirty="0" sz="4000" lang="en-US" smtClean="0"/>
              <a:t>DSM IV- Gender Identity Disorder</a:t>
            </a:r>
            <a:endParaRPr dirty="0" sz="4000" lang="en-US"/>
          </a:p>
        </p:txBody>
      </p:sp>
      <p:sp>
        <p:nvSpPr>
          <p:cNvPr id="1048708" name="Rectangle 3"/>
          <p:cNvSpPr>
            <a:spLocks noGrp="1" noChangeArrowheads="1"/>
          </p:cNvSpPr>
          <p:nvPr>
            <p:ph sz="quarter" idx="1"/>
          </p:nvPr>
        </p:nvSpPr>
        <p:spPr>
          <a:xfrm>
            <a:off x="457200" y="1571612"/>
            <a:ext cx="8305800" cy="4981588"/>
          </a:xfrm>
        </p:spPr>
        <p:txBody>
          <a:bodyPr>
            <a:normAutofit fontScale="25373" lnSpcReduction="20000"/>
          </a:bodyPr>
          <a:p>
            <a:pPr>
              <a:lnSpc>
                <a:spcPct val="80000"/>
              </a:lnSpc>
            </a:pPr>
            <a:endParaRPr dirty="0" sz="6700" lang="en-US"/>
          </a:p>
          <a:p>
            <a:pPr>
              <a:buNone/>
            </a:pPr>
            <a:r>
              <a:rPr dirty="0" sz="11200" lang="en-US" smtClean="0"/>
              <a:t>DSM IV Diagnostic criteria</a:t>
            </a:r>
          </a:p>
          <a:p>
            <a:r>
              <a:rPr dirty="0" sz="11200" lang="en-US" smtClean="0"/>
              <a:t>Criterion A:  A Strong and persistent cross-gender identification- desire to be other than assigned gender or insistence that one is the other gender and discomfort in the assigned gender</a:t>
            </a:r>
          </a:p>
          <a:p>
            <a:endParaRPr dirty="0" sz="11200" lang="en-US" smtClean="0"/>
          </a:p>
          <a:p>
            <a:r>
              <a:rPr dirty="0" sz="11200" lang="en-US" smtClean="0"/>
              <a:t>Criterion B: There should be no concurrent physical intersex </a:t>
            </a:r>
            <a:r>
              <a:rPr dirty="0" sz="11200" lang="en-US" err="1" smtClean="0"/>
              <a:t>e.g</a:t>
            </a:r>
            <a:r>
              <a:rPr dirty="0" sz="11200" lang="en-US" smtClean="0"/>
              <a:t> partial androgen insensitivity or congenital adrenal hyperplasia</a:t>
            </a:r>
          </a:p>
          <a:p>
            <a:endParaRPr dirty="0" sz="11200" lang="en-US" smtClean="0"/>
          </a:p>
          <a:p>
            <a:r>
              <a:rPr dirty="0" sz="11200" lang="en-US" smtClean="0"/>
              <a:t>Criterion C. Clinically significant distress or impairment in socio-occupational functioning</a:t>
            </a:r>
          </a:p>
          <a:p>
            <a:pPr>
              <a:lnSpc>
                <a:spcPct val="120000"/>
              </a:lnSpc>
            </a:pPr>
            <a:r>
              <a:rPr dirty="0" sz="9600" lang="en-US" smtClean="0"/>
              <a:t> </a:t>
            </a:r>
          </a:p>
          <a:p>
            <a:pPr>
              <a:lnSpc>
                <a:spcPct val="120000"/>
              </a:lnSpc>
            </a:pPr>
            <a:endParaRPr dirty="0" sz="11200" lang="en-US"/>
          </a:p>
          <a:p>
            <a:pPr>
              <a:lnSpc>
                <a:spcPct val="120000"/>
              </a:lnSpc>
              <a:buFontTx/>
              <a:buNone/>
            </a:pPr>
            <a:r>
              <a:rPr dirty="0" sz="11200" lang="en-US"/>
              <a:t> </a:t>
            </a:r>
          </a:p>
          <a:p>
            <a:pPr>
              <a:lnSpc>
                <a:spcPct val="120000"/>
              </a:lnSpc>
            </a:pPr>
            <a:endParaRPr dirty="0" sz="11200" i="1" lang="en-US"/>
          </a:p>
        </p:txBody>
      </p:sp>
    </p:spTree>
  </p:cSld>
  <p:clrMapOvr>
    <a:masterClrMapping/>
  </p:clrMapOvr>
  <p:transition spd="slow">
    <p:cover dir="u"/>
  </p:transition>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15" name="Rectangle 2"/>
          <p:cNvSpPr>
            <a:spLocks noGrp="1" noChangeArrowheads="1"/>
          </p:cNvSpPr>
          <p:nvPr>
            <p:ph type="title"/>
          </p:nvPr>
        </p:nvSpPr>
        <p:spPr/>
        <p:txBody>
          <a:bodyPr/>
          <a:p>
            <a:r>
              <a:rPr sz="4000" lang="en-GB"/>
              <a:t>Common dysfunctions</a:t>
            </a:r>
            <a:endParaRPr sz="4000" lang="de-DE"/>
          </a:p>
        </p:txBody>
      </p:sp>
      <p:sp>
        <p:nvSpPr>
          <p:cNvPr id="1048616" name="Rectangle 3"/>
          <p:cNvSpPr>
            <a:spLocks noGrp="1" noChangeArrowheads="1"/>
          </p:cNvSpPr>
          <p:nvPr>
            <p:ph type="body" idx="1"/>
          </p:nvPr>
        </p:nvSpPr>
        <p:spPr/>
        <p:txBody>
          <a:bodyPr/>
          <a:p>
            <a:pPr>
              <a:lnSpc>
                <a:spcPct val="90000"/>
              </a:lnSpc>
              <a:buFont typeface="Wingdings" pitchFamily="2" charset="2"/>
              <a:buNone/>
            </a:pPr>
            <a:r>
              <a:rPr dirty="0" sz="2400" lang="en-GB" smtClean="0"/>
              <a:t>Include:</a:t>
            </a:r>
            <a:endParaRPr dirty="0" sz="2400" lang="en-GB"/>
          </a:p>
          <a:p>
            <a:pPr>
              <a:lnSpc>
                <a:spcPct val="90000"/>
              </a:lnSpc>
            </a:pPr>
            <a:r>
              <a:rPr dirty="0" sz="2400" lang="en-GB"/>
              <a:t>Lack or loss of interest</a:t>
            </a:r>
          </a:p>
          <a:p>
            <a:pPr>
              <a:lnSpc>
                <a:spcPct val="90000"/>
              </a:lnSpc>
            </a:pPr>
            <a:r>
              <a:rPr dirty="0" sz="2400" lang="en-GB"/>
              <a:t>Sexual aversion</a:t>
            </a:r>
          </a:p>
          <a:p>
            <a:pPr>
              <a:lnSpc>
                <a:spcPct val="90000"/>
              </a:lnSpc>
            </a:pPr>
            <a:r>
              <a:rPr dirty="0" sz="2400" lang="en-GB"/>
              <a:t>Lack of sexual enjoyment</a:t>
            </a:r>
          </a:p>
          <a:p>
            <a:pPr>
              <a:lnSpc>
                <a:spcPct val="90000"/>
              </a:lnSpc>
            </a:pPr>
            <a:r>
              <a:rPr dirty="0" sz="2400" lang="en-GB"/>
              <a:t>Failure of genital response- (vaginal dryness in females, erectile failure in men)</a:t>
            </a:r>
          </a:p>
          <a:p>
            <a:pPr>
              <a:lnSpc>
                <a:spcPct val="90000"/>
              </a:lnSpc>
            </a:pPr>
            <a:r>
              <a:rPr dirty="0" sz="2400" lang="en-GB"/>
              <a:t>Orgasmic dysfunction</a:t>
            </a:r>
          </a:p>
          <a:p>
            <a:pPr>
              <a:lnSpc>
                <a:spcPct val="90000"/>
              </a:lnSpc>
            </a:pPr>
            <a:r>
              <a:rPr dirty="0" sz="2400" lang="en-GB"/>
              <a:t>Premature ejaculation</a:t>
            </a:r>
          </a:p>
          <a:p>
            <a:pPr>
              <a:lnSpc>
                <a:spcPct val="90000"/>
              </a:lnSpc>
            </a:pPr>
            <a:r>
              <a:rPr dirty="0" sz="2400" lang="en-GB"/>
              <a:t>Non organic </a:t>
            </a:r>
            <a:r>
              <a:rPr dirty="0" sz="2400" lang="en-GB" err="1"/>
              <a:t>vaginismus</a:t>
            </a:r>
            <a:endParaRPr dirty="0" sz="2400" lang="en-GB"/>
          </a:p>
          <a:p>
            <a:pPr>
              <a:lnSpc>
                <a:spcPct val="90000"/>
              </a:lnSpc>
            </a:pPr>
            <a:r>
              <a:rPr dirty="0" sz="2400" lang="en-GB"/>
              <a:t>Non organic </a:t>
            </a:r>
            <a:r>
              <a:rPr dirty="0" sz="2400" lang="en-GB" err="1"/>
              <a:t>dyspareunia</a:t>
            </a:r>
            <a:endParaRPr dirty="0" sz="2400" lang="de-DE"/>
          </a:p>
        </p:txBody>
      </p:sp>
    </p:spTree>
  </p:cSld>
  <p:clrMapOvr>
    <a:masterClrMapping/>
  </p:clrMapOvr>
  <p:transition spd="slow">
    <p:cover dir="u"/>
  </p:transition>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712" name="Title 2"/>
          <p:cNvSpPr>
            <a:spLocks noGrp="1"/>
          </p:cNvSpPr>
          <p:nvPr>
            <p:ph type="title"/>
          </p:nvPr>
        </p:nvSpPr>
        <p:spPr/>
        <p:txBody>
          <a:bodyPr/>
          <a:p>
            <a:r>
              <a:rPr dirty="0" lang="en-US" smtClean="0"/>
              <a:t>DSM V: Gender </a:t>
            </a:r>
            <a:r>
              <a:rPr dirty="0" lang="en-US" err="1" smtClean="0"/>
              <a:t>Dysphoria</a:t>
            </a:r>
            <a:r>
              <a:rPr dirty="0" lang="en-US" smtClean="0"/>
              <a:t> </a:t>
            </a:r>
            <a:endParaRPr dirty="0" lang="en-US"/>
          </a:p>
        </p:txBody>
      </p:sp>
      <p:sp>
        <p:nvSpPr>
          <p:cNvPr id="1048713" name="Content Placeholder 1"/>
          <p:cNvSpPr>
            <a:spLocks noGrp="1"/>
          </p:cNvSpPr>
          <p:nvPr>
            <p:ph sz="quarter" idx="1"/>
          </p:nvPr>
        </p:nvSpPr>
        <p:spPr/>
        <p:txBody>
          <a:bodyPr>
            <a:normAutofit/>
          </a:bodyPr>
          <a:p>
            <a:r>
              <a:rPr dirty="0" lang="en-US" smtClean="0"/>
              <a:t>Marked difference between the individual’s expressed/experienced gender and the gender others would assign him or her,</a:t>
            </a:r>
          </a:p>
          <a:p>
            <a:r>
              <a:rPr dirty="0" lang="en-US" smtClean="0"/>
              <a:t>Duration at least six months</a:t>
            </a:r>
          </a:p>
          <a:p>
            <a:r>
              <a:rPr dirty="0" lang="en-US" smtClean="0"/>
              <a:t>In children the desire to be of the other gender must be present and verbalized. </a:t>
            </a:r>
          </a:p>
          <a:p>
            <a:r>
              <a:rPr dirty="0" lang="en-US" smtClean="0"/>
              <a:t>Causes clinically significant distress or impairment in social, occupational, or other important areas of functioning</a:t>
            </a:r>
            <a:endParaRPr dirty="0" lang="en-US"/>
          </a:p>
        </p:txBody>
      </p:sp>
    </p:spTree>
  </p:cSld>
  <p:clrMapOvr>
    <a:masterClrMapping/>
  </p:clrMapOvr>
  <p:transition spd="slow">
    <p:cover dir="u"/>
  </p:transition>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714" name="Title 2"/>
          <p:cNvSpPr>
            <a:spLocks noGrp="1"/>
          </p:cNvSpPr>
          <p:nvPr>
            <p:ph type="title"/>
          </p:nvPr>
        </p:nvSpPr>
        <p:spPr/>
        <p:txBody>
          <a:bodyPr/>
          <a:p>
            <a:r>
              <a:rPr dirty="0" lang="en-US" smtClean="0"/>
              <a:t>What it is note</a:t>
            </a:r>
            <a:endParaRPr dirty="0" lang="en-US"/>
          </a:p>
        </p:txBody>
      </p:sp>
      <p:sp>
        <p:nvSpPr>
          <p:cNvPr id="1048715" name="Content Placeholder 1"/>
          <p:cNvSpPr>
            <a:spLocks noGrp="1"/>
          </p:cNvSpPr>
          <p:nvPr>
            <p:ph sz="quarter" idx="1"/>
          </p:nvPr>
        </p:nvSpPr>
        <p:spPr>
          <a:xfrm>
            <a:off x="457200" y="1600200"/>
            <a:ext cx="8229600" cy="4686320"/>
          </a:xfrm>
        </p:spPr>
        <p:txBody>
          <a:bodyPr>
            <a:normAutofit fontScale="25000" lnSpcReduction="20000"/>
          </a:bodyPr>
          <a:p>
            <a:pPr>
              <a:lnSpc>
                <a:spcPct val="120000"/>
              </a:lnSpc>
              <a:buNone/>
            </a:pPr>
            <a:r>
              <a:rPr dirty="0" sz="12800" lang="en-US" smtClean="0">
                <a:solidFill>
                  <a:srgbClr val="FF0000"/>
                </a:solidFill>
              </a:rPr>
              <a:t>Note:</a:t>
            </a:r>
          </a:p>
          <a:p>
            <a:pPr>
              <a:lnSpc>
                <a:spcPct val="120000"/>
              </a:lnSpc>
            </a:pPr>
            <a:r>
              <a:rPr dirty="0" sz="12800" lang="en-US" smtClean="0"/>
              <a:t>Sexual orientation- is the preference we have for sex of a partner</a:t>
            </a:r>
          </a:p>
          <a:p>
            <a:pPr>
              <a:lnSpc>
                <a:spcPct val="120000"/>
              </a:lnSpc>
            </a:pPr>
            <a:endParaRPr dirty="0" sz="12800" lang="en-US" smtClean="0"/>
          </a:p>
          <a:p>
            <a:pPr>
              <a:lnSpc>
                <a:spcPct val="120000"/>
              </a:lnSpc>
            </a:pPr>
            <a:r>
              <a:rPr dirty="0" sz="12800" lang="en-US" smtClean="0"/>
              <a:t>Homosexuality is not synonymous with gender identity disorder- A man may be attracted to men –a matter of sexual orientation –without believing he is a woman- a matter of gender identity</a:t>
            </a:r>
          </a:p>
          <a:p>
            <a:endParaRPr dirty="0" sz="11200" lang="en-US" smtClean="0"/>
          </a:p>
          <a:p>
            <a:endParaRPr dirty="0" sz="11200" lang="en-US" smtClean="0"/>
          </a:p>
          <a:p>
            <a:endParaRPr dirty="0" sz="11200" lang="en-US" smtClean="0"/>
          </a:p>
          <a:p>
            <a:endParaRPr dirty="0" sz="11200" lang="en-US" smtClean="0"/>
          </a:p>
          <a:p>
            <a:endParaRPr dirty="0" lang="en-US"/>
          </a:p>
        </p:txBody>
      </p:sp>
    </p:spTree>
  </p:cSld>
  <p:clrMapOvr>
    <a:masterClrMapping/>
  </p:clrMapOvr>
  <p:transition spd="slow">
    <p:cover dir="u"/>
  </p:transition>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716" name="Title 2"/>
          <p:cNvSpPr>
            <a:spLocks noGrp="1"/>
          </p:cNvSpPr>
          <p:nvPr>
            <p:ph type="title"/>
          </p:nvPr>
        </p:nvSpPr>
        <p:spPr/>
        <p:txBody>
          <a:bodyPr/>
          <a:p>
            <a:endParaRPr lang="en-US"/>
          </a:p>
        </p:txBody>
      </p:sp>
      <p:sp>
        <p:nvSpPr>
          <p:cNvPr id="1048717" name="Content Placeholder 1"/>
          <p:cNvSpPr>
            <a:spLocks noGrp="1"/>
          </p:cNvSpPr>
          <p:nvPr>
            <p:ph sz="quarter" idx="1"/>
          </p:nvPr>
        </p:nvSpPr>
        <p:spPr/>
        <p:txBody>
          <a:bodyPr>
            <a:normAutofit fontScale="40741" lnSpcReduction="20000"/>
          </a:bodyPr>
          <a:p>
            <a:r>
              <a:rPr dirty="0" sz="9600" lang="en-US" smtClean="0"/>
              <a:t>GID is not </a:t>
            </a:r>
            <a:r>
              <a:rPr dirty="0" sz="9600" lang="en-US" err="1" smtClean="0"/>
              <a:t>Hermaphroditism</a:t>
            </a:r>
            <a:r>
              <a:rPr dirty="0" sz="9600" lang="en-US" smtClean="0"/>
              <a:t>- there are no biological features (anatomical) of mixed sex</a:t>
            </a:r>
          </a:p>
          <a:p>
            <a:endParaRPr dirty="0" sz="9600" lang="en-US" smtClean="0"/>
          </a:p>
          <a:p>
            <a:r>
              <a:rPr dirty="0" sz="9600" lang="en-US" smtClean="0"/>
              <a:t>GID is not Synonymous with </a:t>
            </a:r>
            <a:r>
              <a:rPr dirty="0" sz="9600" lang="en-US" err="1" smtClean="0"/>
              <a:t>transvestic</a:t>
            </a:r>
            <a:r>
              <a:rPr dirty="0" sz="9600" lang="en-US" smtClean="0"/>
              <a:t> fetishism. A male transvestite has a sense of being male- but is sexually turned on by wearing female clothes</a:t>
            </a:r>
          </a:p>
          <a:p>
            <a:endParaRPr dirty="0" lang="en-US"/>
          </a:p>
        </p:txBody>
      </p:sp>
    </p:spTree>
  </p:cSld>
  <p:clrMapOvr>
    <a:masterClrMapping/>
  </p:clrMapOvr>
  <p:transition spd="slow">
    <p:cover dir="u"/>
  </p:transition>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718" name="Rectangle 2"/>
          <p:cNvSpPr>
            <a:spLocks noGrp="1" noChangeArrowheads="1"/>
          </p:cNvSpPr>
          <p:nvPr>
            <p:ph type="title"/>
          </p:nvPr>
        </p:nvSpPr>
        <p:spPr/>
        <p:txBody>
          <a:bodyPr>
            <a:normAutofit/>
          </a:bodyPr>
          <a:p>
            <a:r>
              <a:rPr dirty="0" sz="4000" lang="en-US" smtClean="0"/>
              <a:t>Characteristics of Gender </a:t>
            </a:r>
            <a:r>
              <a:rPr dirty="0" sz="4000" lang="en-US" err="1" smtClean="0"/>
              <a:t>Dysphoria</a:t>
            </a:r>
            <a:endParaRPr dirty="0" sz="4000" lang="en-US"/>
          </a:p>
        </p:txBody>
      </p:sp>
      <p:sp>
        <p:nvSpPr>
          <p:cNvPr id="1048719" name="Rectangle 3"/>
          <p:cNvSpPr>
            <a:spLocks noGrp="1" noChangeArrowheads="1"/>
          </p:cNvSpPr>
          <p:nvPr>
            <p:ph sz="quarter" idx="1"/>
          </p:nvPr>
        </p:nvSpPr>
        <p:spPr/>
        <p:txBody>
          <a:bodyPr>
            <a:normAutofit fontScale="88889" lnSpcReduction="20000"/>
          </a:bodyPr>
          <a:p>
            <a:pPr>
              <a:lnSpc>
                <a:spcPct val="90000"/>
              </a:lnSpc>
              <a:buNone/>
            </a:pPr>
            <a:r>
              <a:rPr dirty="0" sz="4000" lang="en-US" smtClean="0"/>
              <a:t>Gender </a:t>
            </a:r>
            <a:r>
              <a:rPr dirty="0" sz="4000" lang="en-US" err="1" smtClean="0"/>
              <a:t>dysphoria</a:t>
            </a:r>
            <a:r>
              <a:rPr dirty="0" sz="4000" lang="en-US" smtClean="0"/>
              <a:t> is manifested in a variety of ways including:</a:t>
            </a:r>
          </a:p>
          <a:p>
            <a:pPr>
              <a:lnSpc>
                <a:spcPct val="90000"/>
              </a:lnSpc>
            </a:pPr>
            <a:r>
              <a:rPr dirty="0" sz="4000" lang="en-US" smtClean="0"/>
              <a:t>strong desire to be treated as the other gender</a:t>
            </a:r>
          </a:p>
          <a:p>
            <a:pPr>
              <a:lnSpc>
                <a:spcPct val="90000"/>
              </a:lnSpc>
            </a:pPr>
            <a:r>
              <a:rPr dirty="0" sz="4000" lang="en-US" smtClean="0"/>
              <a:t>or to be rid of one’s sex characteristics, </a:t>
            </a:r>
          </a:p>
          <a:p>
            <a:pPr>
              <a:lnSpc>
                <a:spcPct val="90000"/>
              </a:lnSpc>
            </a:pPr>
            <a:r>
              <a:rPr dirty="0" sz="4000" lang="en-US" smtClean="0"/>
              <a:t>or a strong conviction that one has feelings and reactions typical of the other gender.</a:t>
            </a:r>
          </a:p>
          <a:p>
            <a:pPr>
              <a:lnSpc>
                <a:spcPct val="90000"/>
              </a:lnSpc>
            </a:pPr>
            <a:endParaRPr dirty="0" sz="3200" lang="en-US"/>
          </a:p>
          <a:p>
            <a:pPr>
              <a:lnSpc>
                <a:spcPct val="90000"/>
              </a:lnSpc>
            </a:pPr>
            <a:endParaRPr dirty="0" lang="en-US"/>
          </a:p>
        </p:txBody>
      </p:sp>
    </p:spTree>
  </p:cSld>
  <p:clrMapOvr>
    <a:masterClrMapping/>
  </p:clrMapOvr>
  <p:transition spd="slow">
    <p:cover dir="u"/>
  </p:transition>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723" name="Title 2"/>
          <p:cNvSpPr>
            <a:spLocks noGrp="1"/>
          </p:cNvSpPr>
          <p:nvPr>
            <p:ph type="title"/>
          </p:nvPr>
        </p:nvSpPr>
        <p:spPr/>
        <p:txBody>
          <a:bodyPr/>
          <a:p>
            <a:r>
              <a:rPr dirty="0" lang="en-US" smtClean="0"/>
              <a:t>ct</a:t>
            </a:r>
            <a:endParaRPr dirty="0" lang="en-US"/>
          </a:p>
        </p:txBody>
      </p:sp>
      <p:sp>
        <p:nvSpPr>
          <p:cNvPr id="1048724" name="Content Placeholder 1"/>
          <p:cNvSpPr>
            <a:spLocks noGrp="1"/>
          </p:cNvSpPr>
          <p:nvPr>
            <p:ph sz="quarter" idx="1"/>
          </p:nvPr>
        </p:nvSpPr>
        <p:spPr/>
        <p:txBody>
          <a:bodyPr>
            <a:normAutofit fontScale="96296" lnSpcReduction="10000"/>
          </a:bodyPr>
          <a:p>
            <a:pPr>
              <a:lnSpc>
                <a:spcPct val="90000"/>
              </a:lnSpc>
            </a:pPr>
            <a:r>
              <a:rPr dirty="0" sz="3600" lang="en-US" smtClean="0"/>
              <a:t>Feel from childhood that they are of the opposite sex.</a:t>
            </a:r>
          </a:p>
          <a:p>
            <a:pPr>
              <a:lnSpc>
                <a:spcPct val="90000"/>
              </a:lnSpc>
            </a:pPr>
            <a:r>
              <a:rPr dirty="0" sz="3600" lang="en-US" smtClean="0"/>
              <a:t>Have an aversion to same-sex clothing and activities</a:t>
            </a:r>
          </a:p>
          <a:p>
            <a:pPr>
              <a:lnSpc>
                <a:spcPct val="90000"/>
              </a:lnSpc>
            </a:pPr>
            <a:r>
              <a:rPr dirty="0" sz="3600" lang="en-US" smtClean="0"/>
              <a:t>Evidence of their body anatomy will not persuade  them they are what others see them to be.</a:t>
            </a:r>
          </a:p>
          <a:p>
            <a:pPr>
              <a:lnSpc>
                <a:spcPct val="90000"/>
              </a:lnSpc>
            </a:pPr>
            <a:r>
              <a:rPr dirty="0" sz="3600" lang="en-US" smtClean="0"/>
              <a:t>Man may look at self see a male but experience self as being a woman.</a:t>
            </a:r>
          </a:p>
          <a:p>
            <a:endParaRPr dirty="0" lang="en-US"/>
          </a:p>
        </p:txBody>
      </p:sp>
    </p:spTree>
  </p:cSld>
  <p:clrMapOvr>
    <a:masterClrMapping/>
  </p:clrMapOvr>
  <p:transition spd="slow">
    <p:cover dir="u"/>
  </p:transition>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725" name="Rectangle 2"/>
          <p:cNvSpPr>
            <a:spLocks noGrp="1" noChangeArrowheads="1"/>
          </p:cNvSpPr>
          <p:nvPr>
            <p:ph type="title"/>
          </p:nvPr>
        </p:nvSpPr>
        <p:spPr/>
        <p:txBody>
          <a:bodyPr/>
          <a:p>
            <a:r>
              <a:rPr dirty="0" lang="en-US" smtClean="0"/>
              <a:t>ct</a:t>
            </a:r>
            <a:endParaRPr dirty="0" lang="en-US"/>
          </a:p>
        </p:txBody>
      </p:sp>
      <p:sp>
        <p:nvSpPr>
          <p:cNvPr id="1048726" name="Rectangle 3"/>
          <p:cNvSpPr>
            <a:spLocks noGrp="1" noChangeArrowheads="1"/>
          </p:cNvSpPr>
          <p:nvPr>
            <p:ph sz="quarter" idx="1"/>
          </p:nvPr>
        </p:nvSpPr>
        <p:spPr/>
        <p:txBody>
          <a:bodyPr>
            <a:normAutofit/>
          </a:bodyPr>
          <a:p>
            <a:r>
              <a:rPr dirty="0" sz="3800" lang="en-US" smtClean="0"/>
              <a:t>May want to pass as a member of opposite sex</a:t>
            </a:r>
          </a:p>
          <a:p>
            <a:r>
              <a:rPr dirty="0" sz="3800" lang="en-US" smtClean="0"/>
              <a:t>Have a desire alter their body to bring it in line with gender identity</a:t>
            </a:r>
          </a:p>
          <a:p>
            <a:r>
              <a:rPr dirty="0" sz="3800" lang="en-US" smtClean="0"/>
              <a:t>May seek hormonal and or surgical intervention</a:t>
            </a:r>
          </a:p>
          <a:p>
            <a:endParaRPr dirty="0" sz="3800" lang="en-US" smtClean="0"/>
          </a:p>
        </p:txBody>
      </p:sp>
    </p:spTree>
  </p:cSld>
  <p:clrMapOvr>
    <a:masterClrMapping/>
  </p:clrMapOvr>
  <p:transition spd="slow">
    <p:cover dir="u"/>
  </p:transition>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730" name="Title 2"/>
          <p:cNvSpPr>
            <a:spLocks noGrp="1"/>
          </p:cNvSpPr>
          <p:nvPr>
            <p:ph type="title"/>
          </p:nvPr>
        </p:nvSpPr>
        <p:spPr/>
        <p:txBody>
          <a:bodyPr/>
          <a:p>
            <a:endParaRPr dirty="0" lang="en-US"/>
          </a:p>
        </p:txBody>
      </p:sp>
      <p:sp>
        <p:nvSpPr>
          <p:cNvPr id="1048731" name="Content Placeholder 1"/>
          <p:cNvSpPr>
            <a:spLocks noGrp="1"/>
          </p:cNvSpPr>
          <p:nvPr>
            <p:ph sz="quarter" idx="1"/>
          </p:nvPr>
        </p:nvSpPr>
        <p:spPr/>
        <p:txBody>
          <a:bodyPr>
            <a:normAutofit/>
          </a:bodyPr>
          <a:p>
            <a:r>
              <a:rPr dirty="0" lang="en-US" smtClean="0"/>
              <a:t>GID begins in childhood- 2 to 4yrs</a:t>
            </a:r>
          </a:p>
          <a:p>
            <a:r>
              <a:rPr dirty="0" lang="en-US" smtClean="0"/>
              <a:t> </a:t>
            </a:r>
          </a:p>
          <a:p>
            <a:r>
              <a:rPr dirty="0" lang="en-US" smtClean="0"/>
              <a:t>it is associated with behaviors like dressing in opposite sex clothes, preference of opposite sex playmates. </a:t>
            </a:r>
          </a:p>
          <a:p>
            <a:r>
              <a:rPr dirty="0" lang="en-US" smtClean="0"/>
              <a:t>Preference of opposite sex games</a:t>
            </a:r>
          </a:p>
          <a:p>
            <a:r>
              <a:rPr dirty="0" lang="en-US" smtClean="0"/>
              <a:t>   </a:t>
            </a:r>
          </a:p>
          <a:p>
            <a:r>
              <a:rPr dirty="0" lang="en-US" smtClean="0"/>
              <a:t>However it is important to note that many of these features are part of normal childhood development</a:t>
            </a:r>
          </a:p>
          <a:p>
            <a:endParaRPr dirty="0" lang="en-US" smtClean="0"/>
          </a:p>
          <a:p>
            <a:endParaRPr dirty="0" lang="en-US"/>
          </a:p>
        </p:txBody>
      </p:sp>
    </p:spTree>
  </p:cSld>
  <p:clrMapOvr>
    <a:masterClrMapping/>
  </p:clrMapOvr>
  <p:transition spd="slow">
    <p:cover dir="u"/>
  </p:transition>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732" name="Rectangle 2"/>
          <p:cNvSpPr>
            <a:spLocks noGrp="1" noChangeArrowheads="1"/>
          </p:cNvSpPr>
          <p:nvPr>
            <p:ph type="title"/>
          </p:nvPr>
        </p:nvSpPr>
        <p:spPr/>
        <p:txBody>
          <a:bodyPr>
            <a:normAutofit/>
          </a:bodyPr>
          <a:p>
            <a:r>
              <a:rPr dirty="0" sz="4000" lang="en-US" err="1" smtClean="0"/>
              <a:t>Aetiology</a:t>
            </a:r>
            <a:endParaRPr dirty="0" sz="4000" lang="en-US"/>
          </a:p>
        </p:txBody>
      </p:sp>
      <p:sp>
        <p:nvSpPr>
          <p:cNvPr id="1048733" name="Rectangle 3"/>
          <p:cNvSpPr>
            <a:spLocks noGrp="1" noChangeArrowheads="1"/>
          </p:cNvSpPr>
          <p:nvPr>
            <p:ph sz="quarter" idx="1"/>
          </p:nvPr>
        </p:nvSpPr>
        <p:spPr/>
        <p:txBody>
          <a:bodyPr>
            <a:normAutofit/>
          </a:bodyPr>
          <a:p>
            <a:pPr>
              <a:lnSpc>
                <a:spcPct val="80000"/>
              </a:lnSpc>
            </a:pPr>
            <a:r>
              <a:rPr dirty="0" sz="4000" lang="en-US" smtClean="0"/>
              <a:t>UNKNOWN</a:t>
            </a:r>
          </a:p>
          <a:p>
            <a:pPr>
              <a:lnSpc>
                <a:spcPct val="80000"/>
              </a:lnSpc>
            </a:pPr>
            <a:r>
              <a:rPr dirty="0" sz="4000" lang="en-US" smtClean="0"/>
              <a:t>It has been hypothesized that GID is associated with hormonal levels or exposure to these in the intrauterine stage </a:t>
            </a:r>
          </a:p>
          <a:p>
            <a:pPr>
              <a:lnSpc>
                <a:spcPct val="80000"/>
              </a:lnSpc>
            </a:pPr>
            <a:r>
              <a:rPr dirty="0" sz="4000" lang="en-US" smtClean="0"/>
              <a:t>Existing </a:t>
            </a:r>
            <a:r>
              <a:rPr dirty="0" sz="4000" lang="en-US"/>
              <a:t>evidence does not </a:t>
            </a:r>
            <a:r>
              <a:rPr dirty="0" sz="4000" lang="en-US" smtClean="0"/>
              <a:t>proof </a:t>
            </a:r>
            <a:r>
              <a:rPr dirty="0" sz="4000" lang="en-US"/>
              <a:t>any evidence on hormonal disorder</a:t>
            </a:r>
            <a:r>
              <a:rPr dirty="0" sz="4000" lang="en-US" smtClean="0"/>
              <a:t>.</a:t>
            </a:r>
          </a:p>
          <a:p>
            <a:pPr>
              <a:lnSpc>
                <a:spcPct val="80000"/>
              </a:lnSpc>
            </a:pPr>
            <a:endParaRPr dirty="0" sz="2400" lang="en-US"/>
          </a:p>
          <a:p>
            <a:pPr>
              <a:lnSpc>
                <a:spcPct val="80000"/>
              </a:lnSpc>
            </a:pPr>
            <a:endParaRPr dirty="0" sz="2400" lang="en-US"/>
          </a:p>
        </p:txBody>
      </p:sp>
    </p:spTree>
  </p:cSld>
  <p:clrMapOvr>
    <a:masterClrMapping/>
  </p:clrMapOvr>
  <p:transition spd="slow">
    <p:cover dir="u"/>
  </p:transition>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737" name="Title 2"/>
          <p:cNvSpPr>
            <a:spLocks noGrp="1"/>
          </p:cNvSpPr>
          <p:nvPr>
            <p:ph type="title"/>
          </p:nvPr>
        </p:nvSpPr>
        <p:spPr/>
        <p:txBody>
          <a:bodyPr>
            <a:normAutofit/>
          </a:bodyPr>
          <a:p>
            <a:r>
              <a:rPr dirty="0" lang="en-US" smtClean="0"/>
              <a:t>Gender </a:t>
            </a:r>
            <a:r>
              <a:rPr dirty="0" lang="en-US" err="1" smtClean="0"/>
              <a:t>dysphoria</a:t>
            </a:r>
            <a:r>
              <a:rPr dirty="0" lang="en-US" smtClean="0"/>
              <a:t> and distress</a:t>
            </a:r>
            <a:endParaRPr dirty="0" lang="en-US"/>
          </a:p>
        </p:txBody>
      </p:sp>
      <p:sp>
        <p:nvSpPr>
          <p:cNvPr id="1048738" name="Content Placeholder 1"/>
          <p:cNvSpPr>
            <a:spLocks noGrp="1"/>
          </p:cNvSpPr>
          <p:nvPr>
            <p:ph sz="quarter" idx="1"/>
          </p:nvPr>
        </p:nvSpPr>
        <p:spPr/>
        <p:txBody>
          <a:bodyPr>
            <a:normAutofit/>
          </a:bodyPr>
          <a:p>
            <a:r>
              <a:rPr dirty="0" sz="4000" lang="en-US" smtClean="0"/>
              <a:t>Feeling that your body does not reflect your true gender can cause severe distress- often characterized by anxiety and depressive symptoms</a:t>
            </a:r>
          </a:p>
          <a:p>
            <a:r>
              <a:rPr dirty="0" sz="4000" lang="en-US" smtClean="0"/>
              <a:t>The term </a:t>
            </a:r>
            <a:r>
              <a:rPr dirty="0" sz="4000" lang="en-US" err="1" smtClean="0"/>
              <a:t>Dysphoria</a:t>
            </a:r>
            <a:r>
              <a:rPr dirty="0" sz="4000" lang="en-US" smtClean="0"/>
              <a:t> refers to a feeling of dissatisfaction</a:t>
            </a:r>
          </a:p>
          <a:p>
            <a:endParaRPr dirty="0" lang="en-US" smtClean="0"/>
          </a:p>
          <a:p>
            <a:endParaRPr dirty="0" lang="en-US" smtClean="0"/>
          </a:p>
          <a:p>
            <a:endParaRPr dirty="0" lang="en-US"/>
          </a:p>
        </p:txBody>
      </p:sp>
    </p:spTree>
  </p:cSld>
  <p:clrMapOvr>
    <a:masterClrMapping/>
  </p:clrMapOvr>
  <p:transition spd="slow">
    <p:cover dir="u"/>
  </p:transition>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739" name="Title 2"/>
          <p:cNvSpPr>
            <a:spLocks noGrp="1"/>
          </p:cNvSpPr>
          <p:nvPr>
            <p:ph type="title"/>
          </p:nvPr>
        </p:nvSpPr>
        <p:spPr/>
        <p:txBody>
          <a:bodyPr/>
          <a:p>
            <a:r>
              <a:rPr dirty="0" lang="en-US" smtClean="0"/>
              <a:t>Management</a:t>
            </a:r>
            <a:endParaRPr dirty="0" lang="en-US"/>
          </a:p>
        </p:txBody>
      </p:sp>
      <p:sp>
        <p:nvSpPr>
          <p:cNvPr id="1048740" name="Content Placeholder 1"/>
          <p:cNvSpPr>
            <a:spLocks noGrp="1"/>
          </p:cNvSpPr>
          <p:nvPr>
            <p:ph sz="quarter" idx="1"/>
          </p:nvPr>
        </p:nvSpPr>
        <p:spPr/>
        <p:txBody>
          <a:bodyPr>
            <a:normAutofit/>
          </a:bodyPr>
          <a:p>
            <a:r>
              <a:rPr dirty="0" sz="4400" lang="en-US" smtClean="0"/>
              <a:t>Management is geared towards offering support to reduce stress and anxiety in the process to achieving the desired gender</a:t>
            </a:r>
            <a:endParaRPr dirty="0" sz="4400" lang="en-US"/>
          </a:p>
        </p:txBody>
      </p:sp>
    </p:spTree>
  </p:cSld>
  <p:clrMapOvr>
    <a:masterClrMapping/>
  </p:clrMapOvr>
  <p:transition spd="slow">
    <p:cover dir="u"/>
  </p:transition>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17" name="Rectangle 2"/>
          <p:cNvSpPr>
            <a:spLocks noGrp="1" noChangeArrowheads="1"/>
          </p:cNvSpPr>
          <p:nvPr>
            <p:ph type="title"/>
          </p:nvPr>
        </p:nvSpPr>
        <p:spPr/>
        <p:txBody>
          <a:bodyPr/>
          <a:p>
            <a:r>
              <a:rPr dirty="0" lang="de-DE"/>
              <a:t>Sexual dysfunctions- classifications DSM IV</a:t>
            </a:r>
          </a:p>
        </p:txBody>
      </p:sp>
      <p:sp>
        <p:nvSpPr>
          <p:cNvPr id="1048618" name="Rectangle 3"/>
          <p:cNvSpPr>
            <a:spLocks noGrp="1" noChangeArrowheads="1"/>
          </p:cNvSpPr>
          <p:nvPr>
            <p:ph type="body" idx="1"/>
          </p:nvPr>
        </p:nvSpPr>
        <p:spPr/>
        <p:txBody>
          <a:bodyPr/>
          <a:p>
            <a:pPr>
              <a:lnSpc>
                <a:spcPct val="90000"/>
              </a:lnSpc>
              <a:buFont typeface="Wingdings" pitchFamily="2" charset="2"/>
              <a:buNone/>
            </a:pPr>
            <a:r>
              <a:rPr dirty="0" sz="2800" lang="de-DE"/>
              <a:t>Sexual desire disorders</a:t>
            </a:r>
          </a:p>
          <a:p>
            <a:pPr>
              <a:lnSpc>
                <a:spcPct val="90000"/>
              </a:lnSpc>
            </a:pPr>
            <a:r>
              <a:rPr dirty="0" sz="2800" lang="de-DE"/>
              <a:t>Hypoactive sexual desire- persistent or recurrent </a:t>
            </a:r>
            <a:r>
              <a:rPr b="1" dirty="0" sz="2800" lang="de-DE"/>
              <a:t>deficient or abscent sexual fantasies and desire</a:t>
            </a:r>
            <a:r>
              <a:rPr dirty="0" sz="2800" lang="de-DE"/>
              <a:t> for sexual activity</a:t>
            </a:r>
          </a:p>
          <a:p>
            <a:pPr>
              <a:lnSpc>
                <a:spcPct val="90000"/>
              </a:lnSpc>
            </a:pPr>
            <a:r>
              <a:rPr dirty="0" sz="2800" lang="de-DE"/>
              <a:t>Sexual aversion disorder- persistent or recurrent </a:t>
            </a:r>
            <a:r>
              <a:rPr b="1" dirty="0" sz="2800" lang="de-DE"/>
              <a:t>extreme aversion to and avoidance of all or almost all genital sexual contact</a:t>
            </a:r>
            <a:r>
              <a:rPr dirty="0" sz="2800" lang="de-DE"/>
              <a:t> with a sexual partner</a:t>
            </a:r>
          </a:p>
          <a:p>
            <a:pPr>
              <a:lnSpc>
                <a:spcPct val="90000"/>
              </a:lnSpc>
            </a:pPr>
            <a:endParaRPr dirty="0" lang="de-DE"/>
          </a:p>
        </p:txBody>
      </p:sp>
    </p:spTree>
  </p:cSld>
  <p:clrMapOvr>
    <a:masterClrMapping/>
  </p:clrMapOvr>
  <p:transition spd="slow">
    <p:cover dir="u"/>
  </p:transition>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741" name="Title 2"/>
          <p:cNvSpPr>
            <a:spLocks noGrp="1"/>
          </p:cNvSpPr>
          <p:nvPr>
            <p:ph type="title"/>
          </p:nvPr>
        </p:nvSpPr>
        <p:spPr/>
        <p:txBody>
          <a:bodyPr/>
          <a:p>
            <a:r>
              <a:rPr dirty="0" lang="en-US" smtClean="0"/>
              <a:t>Stages in management</a:t>
            </a:r>
            <a:endParaRPr dirty="0" lang="en-US"/>
          </a:p>
        </p:txBody>
      </p:sp>
      <p:sp>
        <p:nvSpPr>
          <p:cNvPr id="1048742" name="Content Placeholder 1"/>
          <p:cNvSpPr>
            <a:spLocks noGrp="1"/>
          </p:cNvSpPr>
          <p:nvPr>
            <p:ph sz="quarter" idx="1"/>
          </p:nvPr>
        </p:nvSpPr>
        <p:spPr/>
        <p:txBody>
          <a:bodyPr>
            <a:normAutofit lnSpcReduction="10000"/>
          </a:bodyPr>
          <a:p>
            <a:pPr indent="-514350" marL="514350">
              <a:buFont typeface="+mj-lt"/>
              <a:buAutoNum type="arabicPeriod"/>
            </a:pPr>
            <a:r>
              <a:rPr dirty="0" lang="en-US" smtClean="0"/>
              <a:t>Living as the desired gender- in dress and use facilities set aside for desired gender </a:t>
            </a:r>
          </a:p>
          <a:p>
            <a:pPr indent="-514350" marL="514350">
              <a:buFont typeface="+mj-lt"/>
              <a:buAutoNum type="arabicPeriod"/>
            </a:pPr>
            <a:r>
              <a:rPr dirty="0" lang="en-US" smtClean="0"/>
              <a:t>Hormonal therapy</a:t>
            </a:r>
          </a:p>
          <a:p>
            <a:pPr indent="-514350" marL="514350">
              <a:buFont typeface="+mj-lt"/>
              <a:buAutoNum type="arabicPeriod"/>
            </a:pPr>
            <a:r>
              <a:rPr dirty="0" lang="en-US" smtClean="0"/>
              <a:t>Surgical </a:t>
            </a:r>
          </a:p>
          <a:p>
            <a:r>
              <a:rPr dirty="0" lang="en-US" smtClean="0">
                <a:solidFill>
                  <a:srgbClr val="FF0000"/>
                </a:solidFill>
              </a:rPr>
              <a:t>Note</a:t>
            </a:r>
          </a:p>
          <a:p>
            <a:r>
              <a:rPr dirty="0" lang="en-US" smtClean="0"/>
              <a:t>Not all transsexuals have a desire for sex change. Some are satisfied just to live ad be recognized socially as the desired gender. </a:t>
            </a:r>
          </a:p>
          <a:p>
            <a:r>
              <a:rPr dirty="0" lang="en-US" smtClean="0"/>
              <a:t>Psychotherapy or counseling to support gender transition is important at all stages</a:t>
            </a:r>
            <a:endParaRPr dirty="0" lang="en-US"/>
          </a:p>
        </p:txBody>
      </p:sp>
    </p:spTree>
  </p:cSld>
  <p:clrMapOvr>
    <a:masterClrMapping/>
  </p:clrMapOvr>
  <p:transition spd="slow">
    <p:cover dir="u"/>
  </p:transition>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743" name="Title 1"/>
          <p:cNvSpPr>
            <a:spLocks noGrp="1"/>
          </p:cNvSpPr>
          <p:nvPr>
            <p:ph type="title"/>
          </p:nvPr>
        </p:nvSpPr>
        <p:spPr/>
        <p:txBody>
          <a:bodyPr/>
          <a:p>
            <a:endParaRPr dirty="0" lang="en-US"/>
          </a:p>
        </p:txBody>
      </p:sp>
      <p:pic>
        <p:nvPicPr>
          <p:cNvPr id="2097157" name="Content Placeholder 3" descr="all gender restroom.jpg"/>
          <p:cNvPicPr>
            <a:picLocks noChangeAspect="1" noGrp="1"/>
          </p:cNvPicPr>
          <p:nvPr>
            <p:ph sz="quarter" idx="1"/>
          </p:nvPr>
        </p:nvPicPr>
        <p:blipFill>
          <a:blip xmlns:r="http://schemas.openxmlformats.org/officeDocument/2006/relationships" r:embed="rId1" cstate="print"/>
          <a:stretch>
            <a:fillRect/>
          </a:stretch>
        </p:blipFill>
        <p:spPr>
          <a:xfrm>
            <a:off x="4096544" y="3375787"/>
            <a:ext cx="914400" cy="874776"/>
          </a:xfrm>
        </p:spPr>
      </p:pic>
      <p:pic>
        <p:nvPicPr>
          <p:cNvPr id="2097158" name="Content Placeholder 3" descr="gender neutral restroom.jpg"/>
          <p:cNvPicPr>
            <a:picLocks noChangeAspect="1"/>
          </p:cNvPicPr>
          <p:nvPr/>
        </p:nvPicPr>
        <p:blipFill>
          <a:blip xmlns:r="http://schemas.openxmlformats.org/officeDocument/2006/relationships" r:embed="rId2"/>
          <a:stretch>
            <a:fillRect/>
          </a:stretch>
        </p:blipFill>
        <p:spPr>
          <a:xfrm>
            <a:off x="1428728" y="2143116"/>
            <a:ext cx="3790969" cy="3740646"/>
          </a:xfrm>
          <a:prstGeom prst="rect"/>
        </p:spPr>
      </p:pic>
    </p:spTree>
  </p:cSld>
  <p:clrMapOvr>
    <a:masterClrMapping/>
  </p:clrMapOvr>
  <p:transition spd="slow">
    <p:cover dir="u"/>
  </p:transition>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744" name="Title 2"/>
          <p:cNvSpPr>
            <a:spLocks noGrp="1"/>
          </p:cNvSpPr>
          <p:nvPr>
            <p:ph type="title"/>
          </p:nvPr>
        </p:nvSpPr>
        <p:spPr/>
        <p:txBody>
          <a:bodyPr>
            <a:normAutofit fontScale="90000"/>
          </a:bodyPr>
          <a:p>
            <a:r>
              <a:rPr dirty="0" lang="en-US" smtClean="0"/>
              <a:t>Limitations and complications of gender transitions</a:t>
            </a:r>
            <a:endParaRPr dirty="0" lang="en-US"/>
          </a:p>
        </p:txBody>
      </p:sp>
      <p:sp>
        <p:nvSpPr>
          <p:cNvPr id="1048745" name="Content Placeholder 1"/>
          <p:cNvSpPr>
            <a:spLocks noGrp="1"/>
          </p:cNvSpPr>
          <p:nvPr>
            <p:ph sz="quarter" idx="1"/>
          </p:nvPr>
        </p:nvSpPr>
        <p:spPr/>
        <p:txBody>
          <a:bodyPr>
            <a:normAutofit/>
          </a:bodyPr>
          <a:p>
            <a:r>
              <a:rPr dirty="0" lang="en-US" smtClean="0"/>
              <a:t>Stigma</a:t>
            </a:r>
          </a:p>
          <a:p>
            <a:r>
              <a:rPr dirty="0" lang="en-US" smtClean="0"/>
              <a:t>Isolation- becoming </a:t>
            </a:r>
            <a:r>
              <a:rPr dirty="0" lang="en-US" err="1" smtClean="0"/>
              <a:t>ostracised</a:t>
            </a:r>
            <a:r>
              <a:rPr dirty="0" lang="en-US" smtClean="0"/>
              <a:t> by family and friends</a:t>
            </a:r>
          </a:p>
          <a:p>
            <a:r>
              <a:rPr dirty="0" lang="en-US" smtClean="0"/>
              <a:t>Loss of job</a:t>
            </a:r>
          </a:p>
          <a:p>
            <a:r>
              <a:rPr dirty="0" lang="en-US" smtClean="0"/>
              <a:t>Inability to access health services or specialized surgical procedures</a:t>
            </a:r>
          </a:p>
          <a:p>
            <a:r>
              <a:rPr dirty="0" lang="en-US" smtClean="0"/>
              <a:t>Legal hurdles in registration and Insurance</a:t>
            </a:r>
          </a:p>
          <a:p>
            <a:r>
              <a:rPr dirty="0" lang="en-US" smtClean="0"/>
              <a:t>Forensic- Being incarcerated in the biological undesired gender prison section</a:t>
            </a:r>
            <a:endParaRPr dirty="0" lang="en-US"/>
          </a:p>
        </p:txBody>
      </p:sp>
    </p:spTree>
  </p:cSld>
  <p:clrMapOvr>
    <a:masterClrMapping/>
  </p:clrMapOvr>
  <p:transition spd="slow">
    <p:cover dir="u"/>
  </p:transition>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746" name="Title 2"/>
          <p:cNvSpPr>
            <a:spLocks noGrp="1"/>
          </p:cNvSpPr>
          <p:nvPr>
            <p:ph type="title"/>
          </p:nvPr>
        </p:nvSpPr>
        <p:spPr/>
        <p:txBody>
          <a:bodyPr/>
          <a:p>
            <a:r>
              <a:rPr dirty="0" lang="en-US" err="1" smtClean="0"/>
              <a:t>Transgenders</a:t>
            </a:r>
            <a:r>
              <a:rPr dirty="0" lang="en-US" smtClean="0"/>
              <a:t> in </a:t>
            </a:r>
            <a:r>
              <a:rPr dirty="0" lang="en-US" err="1" smtClean="0"/>
              <a:t>kenya</a:t>
            </a:r>
            <a:endParaRPr dirty="0" lang="en-US"/>
          </a:p>
        </p:txBody>
      </p:sp>
      <p:sp>
        <p:nvSpPr>
          <p:cNvPr id="1048747" name="Content Placeholder 1"/>
          <p:cNvSpPr>
            <a:spLocks noGrp="1"/>
          </p:cNvSpPr>
          <p:nvPr>
            <p:ph sz="quarter" idx="1"/>
          </p:nvPr>
        </p:nvSpPr>
        <p:spPr/>
        <p:txBody>
          <a:bodyPr>
            <a:noAutofit/>
          </a:bodyPr>
          <a:p>
            <a:r>
              <a:rPr dirty="0" sz="1800" lang="en-US" smtClean="0"/>
              <a:t>Born a male in Kenya and given the name Andrew, she felt trapped in the wrong body and started dressing in women's clothes while at university, attracting ridicule and rejection. After graduation, </a:t>
            </a:r>
            <a:r>
              <a:rPr dirty="0" sz="1800" lang="en-US" err="1" smtClean="0"/>
              <a:t>Mbugua</a:t>
            </a:r>
            <a:r>
              <a:rPr dirty="0" sz="1800" lang="en-US" smtClean="0"/>
              <a:t> was jobless, penniless and alone.</a:t>
            </a:r>
          </a:p>
          <a:p>
            <a:r>
              <a:rPr dirty="0" sz="1800" lang="en-US" smtClean="0"/>
              <a:t>"I thought the best way was to end it all," she recalled six years later, sitting in her leafy garden in </a:t>
            </a:r>
            <a:r>
              <a:rPr dirty="0" sz="1800" lang="en-US" err="1" smtClean="0"/>
              <a:t>Kiambu</a:t>
            </a:r>
            <a:r>
              <a:rPr dirty="0" sz="1800" lang="en-US" smtClean="0"/>
              <a:t>, 20 km (12 miles) from the Kenyan capital, Nairobi.</a:t>
            </a:r>
          </a:p>
          <a:p>
            <a:r>
              <a:rPr dirty="0" sz="1800" lang="en-US" smtClean="0"/>
              <a:t>"I didn't have any hope. I didn't have friends I could talk to. My family had deserted me," said the slim 31-year-old, who wears glasses and her hair long.</a:t>
            </a:r>
          </a:p>
          <a:p>
            <a:r>
              <a:rPr dirty="0" sz="1800" lang="en-US" smtClean="0"/>
              <a:t>Experts say up to 1 percent of the world's population are transgender - men and women who feel they have been born with the wrong body and the wrong gender.</a:t>
            </a:r>
          </a:p>
          <a:p>
            <a:r>
              <a:rPr dirty="0" sz="1800" lang="en-US" smtClean="0"/>
              <a:t>When </a:t>
            </a:r>
            <a:r>
              <a:rPr dirty="0" sz="1800" lang="en-US" err="1" smtClean="0"/>
              <a:t>Mbugua</a:t>
            </a:r>
            <a:r>
              <a:rPr dirty="0" sz="1800" lang="en-US" smtClean="0"/>
              <a:t> sought help to deal with her inner turmoil from a health worker, the woman took </a:t>
            </a:r>
            <a:r>
              <a:rPr dirty="0" sz="1800" lang="en-US" err="1" smtClean="0"/>
              <a:t>Mbugua's</a:t>
            </a:r>
            <a:r>
              <a:rPr dirty="0" sz="1800" lang="en-US" smtClean="0"/>
              <a:t> hands and prayed for her to be freed from the devil's clutches.</a:t>
            </a:r>
          </a:p>
          <a:p>
            <a:r>
              <a:rPr dirty="0" sz="1800" lang="en-US" smtClean="0"/>
              <a:t>http://www.reuters.com/article/us-gay-rights-kenya-idUSKBN0MZ00320150408</a:t>
            </a:r>
          </a:p>
          <a:p>
            <a:endParaRPr dirty="0" sz="1800" lang="en-US"/>
          </a:p>
        </p:txBody>
      </p:sp>
    </p:spTree>
  </p:cSld>
  <p:clrMapOvr>
    <a:masterClrMapping/>
  </p:clrMapOvr>
  <p:transition spd="slow">
    <p:cover dir="u"/>
  </p:transition>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748" name="Title 2"/>
          <p:cNvSpPr>
            <a:spLocks noGrp="1"/>
          </p:cNvSpPr>
          <p:nvPr>
            <p:ph type="title"/>
          </p:nvPr>
        </p:nvSpPr>
        <p:spPr/>
        <p:txBody>
          <a:bodyPr/>
          <a:p>
            <a:endParaRPr dirty="0" lang="en-US"/>
          </a:p>
        </p:txBody>
      </p:sp>
      <p:sp>
        <p:nvSpPr>
          <p:cNvPr id="1048749" name="Content Placeholder 1"/>
          <p:cNvSpPr>
            <a:spLocks noGrp="1"/>
          </p:cNvSpPr>
          <p:nvPr>
            <p:ph sz="quarter" idx="1"/>
          </p:nvPr>
        </p:nvSpPr>
        <p:spPr/>
        <p:txBody>
          <a:bodyPr>
            <a:normAutofit fontScale="94118" lnSpcReduction="20000"/>
          </a:bodyPr>
          <a:p>
            <a:r>
              <a:rPr dirty="0" lang="en-US" smtClean="0"/>
              <a:t>Audrey </a:t>
            </a:r>
            <a:r>
              <a:rPr dirty="0" lang="en-US" err="1" smtClean="0"/>
              <a:t>Mbugua</a:t>
            </a:r>
            <a:r>
              <a:rPr dirty="0" lang="en-US" smtClean="0"/>
              <a:t> is a 26-year-old Kenyan </a:t>
            </a:r>
            <a:r>
              <a:rPr dirty="0" lang="en-US" err="1" smtClean="0"/>
              <a:t>transwoman</a:t>
            </a:r>
            <a:r>
              <a:rPr dirty="0" lang="en-US" smtClean="0"/>
              <a:t>.  She </a:t>
            </a:r>
            <a:r>
              <a:rPr dirty="0" lang="en-US" smtClean="0"/>
              <a:t>has </a:t>
            </a:r>
            <a:r>
              <a:rPr dirty="0" i="1" lang="en-US" smtClean="0">
                <a:hlinkClick r:id="rId1"/>
              </a:rPr>
              <a:t>sued </a:t>
            </a:r>
            <a:r>
              <a:rPr dirty="0" i="1" lang="en-US" smtClean="0">
                <a:hlinkClick r:id="rId1"/>
              </a:rPr>
              <a:t>both the Kenya National Examinations Council and the Attorney General</a:t>
            </a:r>
            <a:r>
              <a:rPr dirty="0" lang="en-US" smtClean="0"/>
              <a:t> for failing to recognizing her gender identity.</a:t>
            </a:r>
          </a:p>
          <a:p>
            <a:r>
              <a:rPr dirty="0" lang="en-US" smtClean="0"/>
              <a:t>Audrey is seeking to have her name changed on the certificates she earned and her identity cards and to have those reflect her new gender.  She says she has suffered prejudice and discrimination because of the reactions of potential employers to the disparity between her appearance and the data on her identification.</a:t>
            </a:r>
          </a:p>
          <a:p>
            <a:r>
              <a:rPr dirty="0" sz="1700" lang="en-US" smtClean="0"/>
              <a:t>http://www.dailykos.com/story/2013/6/2/1213106/-Transgender-Hero-2-Audrey-Mbugua</a:t>
            </a:r>
          </a:p>
          <a:p>
            <a:endParaRPr dirty="0" lang="en-US"/>
          </a:p>
        </p:txBody>
      </p:sp>
    </p:spTree>
  </p:cSld>
  <p:clrMapOvr>
    <a:masterClrMapping/>
  </p:clrMapOvr>
  <p:transition spd="slow">
    <p:cover dir="u"/>
  </p:transition>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750" name="Title 2"/>
          <p:cNvSpPr>
            <a:spLocks noGrp="1"/>
          </p:cNvSpPr>
          <p:nvPr>
            <p:ph type="title"/>
          </p:nvPr>
        </p:nvSpPr>
        <p:spPr/>
        <p:txBody>
          <a:bodyPr/>
          <a:p>
            <a:endParaRPr lang="en-US"/>
          </a:p>
        </p:txBody>
      </p:sp>
      <p:pic>
        <p:nvPicPr>
          <p:cNvPr id="2097159" name="Picture 2"/>
          <p:cNvPicPr>
            <a:picLocks noChangeAspect="1" noGrp="1" noChangeArrowheads="1"/>
          </p:cNvPicPr>
          <p:nvPr>
            <p:ph sz="quarter" idx="1"/>
          </p:nvPr>
        </p:nvPicPr>
        <p:blipFill>
          <a:blip xmlns:r="http://schemas.openxmlformats.org/officeDocument/2006/relationships" r:embed="rId1"/>
          <a:stretch>
            <a:fillRect/>
          </a:stretch>
        </p:blipFill>
        <p:spPr bwMode="auto">
          <a:xfrm>
            <a:off x="1089782" y="1527175"/>
            <a:ext cx="6927924" cy="4572000"/>
          </a:xfrm>
          <a:prstGeom prst="rect"/>
          <a:noFill/>
          <a:ln w="9525">
            <a:noFill/>
            <a:miter lim="800000"/>
            <a:headEnd/>
            <a:tailEnd/>
          </a:ln>
          <a:effectLst/>
        </p:spPr>
      </p:pic>
    </p:spTree>
  </p:cSld>
  <p:clrMapOvr>
    <a:masterClrMapping/>
  </p:clrMapOvr>
  <p:transition spd="slow">
    <p:cover dir="u"/>
  </p:transition>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19" name="Rectangle 2"/>
          <p:cNvSpPr>
            <a:spLocks noGrp="1" noChangeArrowheads="1"/>
          </p:cNvSpPr>
          <p:nvPr>
            <p:ph type="title"/>
          </p:nvPr>
        </p:nvSpPr>
        <p:spPr/>
        <p:txBody>
          <a:bodyPr/>
          <a:p>
            <a:r>
              <a:rPr lang="de-DE"/>
              <a:t>Sexual arousal disorder</a:t>
            </a:r>
          </a:p>
        </p:txBody>
      </p:sp>
      <p:sp>
        <p:nvSpPr>
          <p:cNvPr id="1048620" name="Rectangle 3"/>
          <p:cNvSpPr>
            <a:spLocks noGrp="1" noChangeArrowheads="1"/>
          </p:cNvSpPr>
          <p:nvPr>
            <p:ph type="body" idx="1"/>
          </p:nvPr>
        </p:nvSpPr>
        <p:spPr/>
        <p:txBody>
          <a:bodyPr/>
          <a:p>
            <a:r>
              <a:rPr dirty="0" sz="2800" lang="de-DE"/>
              <a:t>Female sexual arousal disorder- persistent or recurrent inability to attain, or maintain untill completion of sexual activity, an </a:t>
            </a:r>
            <a:r>
              <a:rPr b="1" dirty="0" sz="2800" lang="de-DE"/>
              <a:t>adequate lubrication-swelling reponse </a:t>
            </a:r>
            <a:r>
              <a:rPr dirty="0" sz="2800" lang="de-DE"/>
              <a:t>of sexual excitement</a:t>
            </a:r>
          </a:p>
          <a:p>
            <a:r>
              <a:rPr dirty="0" sz="2800" lang="de-DE"/>
              <a:t>Male erectile disorder- persistent or recurrent inability to attain or maintain untill completion of the sexual activity , </a:t>
            </a:r>
            <a:r>
              <a:rPr b="1" dirty="0" sz="2800" lang="de-DE"/>
              <a:t>an adequate erection</a:t>
            </a:r>
            <a:r>
              <a:rPr dirty="0" sz="2800" lang="de-DE"/>
              <a:t>.</a:t>
            </a:r>
          </a:p>
        </p:txBody>
      </p:sp>
    </p:spTree>
  </p:cSld>
  <p:clrMapOvr>
    <a:masterClrMapping/>
  </p:clrMapOvr>
  <p:transition spd="slow">
    <p:cover dir="u"/>
  </p:transition>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21" name="Rectangle 2"/>
          <p:cNvSpPr>
            <a:spLocks noGrp="1" noChangeArrowheads="1"/>
          </p:cNvSpPr>
          <p:nvPr>
            <p:ph type="title"/>
          </p:nvPr>
        </p:nvSpPr>
        <p:spPr/>
        <p:txBody>
          <a:bodyPr/>
          <a:p>
            <a:r>
              <a:rPr lang="de-DE"/>
              <a:t>Orgasmic disorders-</a:t>
            </a:r>
          </a:p>
        </p:txBody>
      </p:sp>
      <p:sp>
        <p:nvSpPr>
          <p:cNvPr id="1048622" name="Rectangle 3"/>
          <p:cNvSpPr>
            <a:spLocks noGrp="1" noChangeArrowheads="1"/>
          </p:cNvSpPr>
          <p:nvPr>
            <p:ph type="body" idx="1"/>
          </p:nvPr>
        </p:nvSpPr>
        <p:spPr/>
        <p:txBody>
          <a:bodyPr/>
          <a:p>
            <a:r>
              <a:rPr dirty="0" sz="2400" lang="de-DE"/>
              <a:t>Female and Male- persistent or recurrent delay in, or </a:t>
            </a:r>
            <a:r>
              <a:rPr b="1" dirty="0" sz="2400" lang="de-DE"/>
              <a:t>abscence of, orgasm </a:t>
            </a:r>
            <a:r>
              <a:rPr dirty="0" sz="2400" lang="de-DE"/>
              <a:t>following a normal sexual excitement phase ( in females age, experience and adequacy of sexual stimulation should be taken into account.</a:t>
            </a:r>
          </a:p>
          <a:p>
            <a:r>
              <a:rPr dirty="0" sz="2400" lang="de-DE"/>
              <a:t>Premature ejaculation- persistent or recurrent </a:t>
            </a:r>
            <a:r>
              <a:rPr b="1" dirty="0" sz="2400" lang="de-DE"/>
              <a:t>premature ejaculation </a:t>
            </a:r>
            <a:r>
              <a:rPr dirty="0" sz="2400" lang="de-DE"/>
              <a:t>with the minimal sexual stimulation before on or shortly after penetration and before the person wishes it</a:t>
            </a:r>
          </a:p>
          <a:p>
            <a:endParaRPr dirty="0" sz="2800" lang="de-DE"/>
          </a:p>
        </p:txBody>
      </p:sp>
    </p:spTree>
  </p:cSld>
  <p:clrMapOvr>
    <a:masterClrMapping/>
  </p:clrMapOvr>
  <p:transition spd="slow">
    <p:cover dir="u"/>
  </p:transition>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23" name="Rectangle 2"/>
          <p:cNvSpPr>
            <a:spLocks noGrp="1" noChangeArrowheads="1"/>
          </p:cNvSpPr>
          <p:nvPr>
            <p:ph type="title"/>
          </p:nvPr>
        </p:nvSpPr>
        <p:spPr/>
        <p:txBody>
          <a:bodyPr/>
          <a:p>
            <a:r>
              <a:rPr lang="de-DE"/>
              <a:t>Sexual pain disorders</a:t>
            </a:r>
          </a:p>
        </p:txBody>
      </p:sp>
      <p:sp>
        <p:nvSpPr>
          <p:cNvPr id="1048624" name="Rectangle 3"/>
          <p:cNvSpPr>
            <a:spLocks noGrp="1" noChangeArrowheads="1"/>
          </p:cNvSpPr>
          <p:nvPr>
            <p:ph type="body" idx="1"/>
          </p:nvPr>
        </p:nvSpPr>
        <p:spPr/>
        <p:txBody>
          <a:bodyPr/>
          <a:p>
            <a:r>
              <a:rPr dirty="0" lang="de-DE"/>
              <a:t>Dyspareunia not due to general medical condition- persistent or recurrent </a:t>
            </a:r>
            <a:r>
              <a:rPr b="1" dirty="0" lang="de-DE"/>
              <a:t>genital pain </a:t>
            </a:r>
            <a:r>
              <a:rPr dirty="0" lang="de-DE"/>
              <a:t>associated with sexual intercourse in either male or female </a:t>
            </a:r>
          </a:p>
          <a:p>
            <a:r>
              <a:rPr dirty="0" lang="de-DE"/>
              <a:t>Vaginismus- persistent or recurrent </a:t>
            </a:r>
            <a:r>
              <a:rPr b="1" dirty="0" lang="de-DE"/>
              <a:t>involuntary spasm of the musculature of the outer third of the vagina</a:t>
            </a:r>
            <a:r>
              <a:rPr dirty="0" lang="de-DE"/>
              <a:t> that interferes with sexual intercourse</a:t>
            </a:r>
          </a:p>
          <a:p>
            <a:endParaRPr dirty="0" lang="de-DE"/>
          </a:p>
        </p:txBody>
      </p:sp>
    </p:spTree>
  </p:cSld>
  <p:clrMapOvr>
    <a:masterClrMapping/>
  </p:clrMapOvr>
  <p:transition spd="slow">
    <p:cover dir="u"/>
  </p:transition>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25" name="Rectangle 2"/>
          <p:cNvSpPr>
            <a:spLocks noGrp="1" noChangeArrowheads="1"/>
          </p:cNvSpPr>
          <p:nvPr>
            <p:ph type="title"/>
          </p:nvPr>
        </p:nvSpPr>
        <p:spPr/>
        <p:txBody>
          <a:bodyPr/>
          <a:p>
            <a:r>
              <a:rPr lang="de-DE"/>
              <a:t>Important factors in diagnosis include: </a:t>
            </a:r>
          </a:p>
        </p:txBody>
      </p:sp>
      <p:sp>
        <p:nvSpPr>
          <p:cNvPr id="1048626" name="Rectangle 3"/>
          <p:cNvSpPr>
            <a:spLocks noGrp="1" noChangeArrowheads="1"/>
          </p:cNvSpPr>
          <p:nvPr>
            <p:ph type="body" idx="1"/>
          </p:nvPr>
        </p:nvSpPr>
        <p:spPr/>
        <p:txBody>
          <a:bodyPr/>
          <a:p>
            <a:r>
              <a:rPr dirty="0" sz="2800" lang="de-DE"/>
              <a:t>The disturbance causes </a:t>
            </a:r>
            <a:r>
              <a:rPr b="1" dirty="0" sz="2800" lang="de-DE"/>
              <a:t>marked distress </a:t>
            </a:r>
            <a:r>
              <a:rPr dirty="0" sz="2800" lang="de-DE"/>
              <a:t>or </a:t>
            </a:r>
            <a:r>
              <a:rPr b="1" dirty="0" sz="2800" lang="de-DE"/>
              <a:t>interpersonal difficulty</a:t>
            </a:r>
          </a:p>
          <a:p>
            <a:r>
              <a:rPr dirty="0" sz="2800" lang="de-DE"/>
              <a:t>The disturbance is </a:t>
            </a:r>
            <a:r>
              <a:rPr b="1" dirty="0" sz="2800" lang="de-DE"/>
              <a:t>not</a:t>
            </a:r>
            <a:r>
              <a:rPr dirty="0" sz="2800" lang="de-DE"/>
              <a:t> accounted for by a </a:t>
            </a:r>
            <a:r>
              <a:rPr b="1" dirty="0" sz="2800" lang="de-DE"/>
              <a:t>general medical condition </a:t>
            </a:r>
            <a:r>
              <a:rPr dirty="0" sz="2800" lang="de-DE"/>
              <a:t>or the physiological effects of a substance</a:t>
            </a:r>
          </a:p>
          <a:p>
            <a:r>
              <a:rPr dirty="0" sz="2800" lang="de-DE"/>
              <a:t>In some of the dysfunctions factors that affect sexual functioning like </a:t>
            </a:r>
            <a:r>
              <a:rPr b="1" dirty="0" sz="2800" lang="de-DE"/>
              <a:t>age</a:t>
            </a:r>
            <a:r>
              <a:rPr dirty="0" sz="2800" lang="de-DE"/>
              <a:t> and </a:t>
            </a:r>
            <a:r>
              <a:rPr b="1" dirty="0" sz="2800" lang="de-DE"/>
              <a:t>context</a:t>
            </a:r>
            <a:r>
              <a:rPr dirty="0" sz="2800" lang="de-DE"/>
              <a:t> of the person‘s life must be taken into account</a:t>
            </a:r>
          </a:p>
        </p:txBody>
      </p:sp>
    </p:spTree>
  </p:cSld>
  <p:clrMapOvr>
    <a:masterClrMapping/>
  </p:clrMapOvr>
  <p:transition spd="slow">
    <p:cover dir="u"/>
  </p:transition>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lastClr="000000" val="windowText"/>
      </a:dk1>
      <a:lt1>
        <a:sysClr lastClr="FFFFFF" val="window"/>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r="5400000" dist="25400" rotWithShape="0">
              <a:srgbClr val="000000">
                <a:alpha val="35000"/>
              </a:srgbClr>
            </a:outerShdw>
          </a:effectLst>
        </a:effectStyle>
        <a:effectStyle>
          <a:effectLst>
            <a:outerShdw blurRad="50800" dir="5400000" dist="25400" rotWithShape="0">
              <a:srgbClr val="000000">
                <a:alpha val="45000"/>
              </a:srgbClr>
            </a:outerShdw>
          </a:effectLst>
          <a:scene3d>
            <a:camera prst="orthographicFront" fov="0">
              <a:rot lat="0" lon="0" rev="0"/>
            </a:camera>
            <a:lightRig dir="t" rig="threePt">
              <a:rot lat="0" lon="0" rev="0"/>
            </a:lightRig>
          </a:scene3d>
          <a:sp3d contourW="9525" prstMaterial="matte">
            <a:bevelT w="0" h="0"/>
            <a:contourClr>
              <a:schemeClr val="phClr">
                <a:shade val="70000"/>
                <a:satMod val="105000"/>
              </a:schemeClr>
            </a:contourClr>
          </a:sp3d>
        </a:effectStyle>
        <a:effectStyle>
          <a:effectLst>
            <a:outerShdw blurRad="50800" dir="5400000" dist="25400" rotWithShape="0">
              <a:srgbClr val="000000">
                <a:alpha val="45000"/>
              </a:srgbClr>
            </a:outerShdw>
          </a:effectLst>
          <a:scene3d>
            <a:camera prst="orthographicFront" fov="0">
              <a:rot lat="0" lon="0" rev="0"/>
            </a:camera>
            <a:lightRig dir="b" rig="soft">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algn="tl" flip="none" sx="85000" sy="85000" tx="0" ty="0"/>
        </a:blipFill>
        <a:blipFill>
          <a:blip xmlns:r="http://schemas.openxmlformats.org/officeDocument/2006/relationships" r:embed="rId2">
            <a:duotone>
              <a:schemeClr val="phClr">
                <a:shade val="65000"/>
                <a:satMod val="115000"/>
              </a:schemeClr>
              <a:schemeClr val="phClr">
                <a:tint val="85000"/>
              </a:schemeClr>
            </a:duotone>
          </a:blip>
          <a:tile algn="tl" flip="none" sx="65000" sy="65000" tx="0" ty="0"/>
        </a:blipFill>
      </a:bgFillStyleLst>
    </a:fmtScheme>
  </a:themeElements>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PowerPoint</Application>
  <ScaleCrop>0</ScaleCrop>
  <Company>TOSHIBA</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Sexual disorders-Paraphilias</dc:title>
  <dc:creator>Thoni</dc:creator>
  <cp:lastModifiedBy>Acer</cp:lastModifiedBy>
  <dcterms:created xsi:type="dcterms:W3CDTF">2008-05-06T14:19:55Z</dcterms:created>
  <dcterms:modified xsi:type="dcterms:W3CDTF">2017-05-07T13:36:13Z</dcterms:modified>
</cp:coreProperties>
</file>