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7" r:id="rId3"/>
    <p:sldId id="281" r:id="rId4"/>
    <p:sldId id="259" r:id="rId5"/>
    <p:sldId id="260" r:id="rId6"/>
    <p:sldId id="261" r:id="rId7"/>
    <p:sldId id="262" r:id="rId8"/>
    <p:sldId id="263" r:id="rId9"/>
    <p:sldId id="282" r:id="rId10"/>
    <p:sldId id="264" r:id="rId11"/>
    <p:sldId id="265" r:id="rId12"/>
    <p:sldId id="283" r:id="rId13"/>
    <p:sldId id="277" r:id="rId14"/>
    <p:sldId id="278" r:id="rId15"/>
    <p:sldId id="266" r:id="rId16"/>
    <p:sldId id="267" r:id="rId17"/>
    <p:sldId id="268" r:id="rId18"/>
    <p:sldId id="269" r:id="rId19"/>
    <p:sldId id="270" r:id="rId20"/>
    <p:sldId id="284" r:id="rId21"/>
    <p:sldId id="271" r:id="rId22"/>
    <p:sldId id="272" r:id="rId23"/>
    <p:sldId id="279" r:id="rId24"/>
    <p:sldId id="273" r:id="rId25"/>
    <p:sldId id="274" r:id="rId26"/>
    <p:sldId id="275"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43" d="100"/>
          <a:sy n="43" d="100"/>
        </p:scale>
        <p:origin x="4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3CBA9C-C462-4B84-AC32-52703C62A8C1}" type="doc">
      <dgm:prSet loTypeId="urn:microsoft.com/office/officeart/2005/8/layout/hList1" loCatId="list" qsTypeId="urn:microsoft.com/office/officeart/2005/8/quickstyle/3d2" qsCatId="3D" csTypeId="urn:microsoft.com/office/officeart/2005/8/colors/accent1_2" csCatId="accent1"/>
      <dgm:spPr/>
      <dgm:t>
        <a:bodyPr/>
        <a:lstStyle/>
        <a:p>
          <a:endParaRPr lang="en-US"/>
        </a:p>
      </dgm:t>
    </dgm:pt>
    <dgm:pt modelId="{6B05547B-FA35-4D58-A092-AD7F8C240138}">
      <dgm:prSet/>
      <dgm:spPr/>
      <dgm:t>
        <a:bodyPr/>
        <a:lstStyle/>
        <a:p>
          <a:pPr rtl="0"/>
          <a:r>
            <a:rPr lang="en-US" smtClean="0"/>
            <a:t>Primary vs. secondary</a:t>
          </a:r>
          <a:endParaRPr lang="en-US"/>
        </a:p>
      </dgm:t>
    </dgm:pt>
    <dgm:pt modelId="{7B1ED19A-55A9-404A-8833-D811FCDCD8A1}" type="parTrans" cxnId="{51C9DDCB-312D-4758-B446-601D133CEEC2}">
      <dgm:prSet/>
      <dgm:spPr/>
      <dgm:t>
        <a:bodyPr/>
        <a:lstStyle/>
        <a:p>
          <a:endParaRPr lang="en-US"/>
        </a:p>
      </dgm:t>
    </dgm:pt>
    <dgm:pt modelId="{1781F379-0D3C-44E1-B1C3-252FF4A4223E}" type="sibTrans" cxnId="{51C9DDCB-312D-4758-B446-601D133CEEC2}">
      <dgm:prSet/>
      <dgm:spPr/>
      <dgm:t>
        <a:bodyPr/>
        <a:lstStyle/>
        <a:p>
          <a:endParaRPr lang="en-US"/>
        </a:p>
      </dgm:t>
    </dgm:pt>
    <dgm:pt modelId="{87371903-AD67-4881-9E23-56EE43D75E0C}">
      <dgm:prSet/>
      <dgm:spPr/>
      <dgm:t>
        <a:bodyPr/>
        <a:lstStyle/>
        <a:p>
          <a:pPr rtl="0"/>
          <a:r>
            <a:rPr lang="en-US" smtClean="0"/>
            <a:t>Primary </a:t>
          </a:r>
          <a:r>
            <a:rPr lang="en-US" smtClean="0">
              <a:sym typeface="Wingdings" panose="05000000000000000000" pitchFamily="2" charset="2"/>
            </a:rPr>
            <a:t></a:t>
          </a:r>
          <a:r>
            <a:rPr lang="en-US" smtClean="0"/>
            <a:t> originating in the brain and surrounding structures</a:t>
          </a:r>
          <a:endParaRPr lang="en-US"/>
        </a:p>
      </dgm:t>
    </dgm:pt>
    <dgm:pt modelId="{13E11BC6-A8DF-4AB4-9ABA-59B965BD7F03}" type="parTrans" cxnId="{7FB77996-7B60-4ABD-9760-F46E2EF7220E}">
      <dgm:prSet/>
      <dgm:spPr/>
      <dgm:t>
        <a:bodyPr/>
        <a:lstStyle/>
        <a:p>
          <a:endParaRPr lang="en-US"/>
        </a:p>
      </dgm:t>
    </dgm:pt>
    <dgm:pt modelId="{0390A468-124B-4E31-B226-61284E7F53E7}" type="sibTrans" cxnId="{7FB77996-7B60-4ABD-9760-F46E2EF7220E}">
      <dgm:prSet/>
      <dgm:spPr/>
      <dgm:t>
        <a:bodyPr/>
        <a:lstStyle/>
        <a:p>
          <a:endParaRPr lang="en-US"/>
        </a:p>
      </dgm:t>
    </dgm:pt>
    <dgm:pt modelId="{D571D4A2-9A48-433A-914D-5D68799BA3A1}">
      <dgm:prSet/>
      <dgm:spPr/>
      <dgm:t>
        <a:bodyPr/>
        <a:lstStyle/>
        <a:p>
          <a:pPr rtl="0"/>
          <a:r>
            <a:rPr lang="en-US" dirty="0" smtClean="0"/>
            <a:t>Secondary </a:t>
          </a:r>
          <a:r>
            <a:rPr lang="en-US" dirty="0" smtClean="0">
              <a:sym typeface="Wingdings" panose="05000000000000000000" pitchFamily="2" charset="2"/>
            </a:rPr>
            <a:t></a:t>
          </a:r>
          <a:r>
            <a:rPr lang="en-US" dirty="0" smtClean="0"/>
            <a:t> metastasis from other tumors in the body via direct spread or distant metastasis </a:t>
          </a:r>
          <a:endParaRPr lang="en-US" dirty="0"/>
        </a:p>
      </dgm:t>
    </dgm:pt>
    <dgm:pt modelId="{992A9AE9-CAF0-4E48-8EFE-95DD648C383E}" type="parTrans" cxnId="{FB343933-C9A7-4F8F-9FEC-549BF82F0714}">
      <dgm:prSet/>
      <dgm:spPr/>
      <dgm:t>
        <a:bodyPr/>
        <a:lstStyle/>
        <a:p>
          <a:endParaRPr lang="en-US"/>
        </a:p>
      </dgm:t>
    </dgm:pt>
    <dgm:pt modelId="{0C846EF1-34B3-4CDB-BEDB-5134492E4D32}" type="sibTrans" cxnId="{FB343933-C9A7-4F8F-9FEC-549BF82F0714}">
      <dgm:prSet/>
      <dgm:spPr/>
      <dgm:t>
        <a:bodyPr/>
        <a:lstStyle/>
        <a:p>
          <a:endParaRPr lang="en-US"/>
        </a:p>
      </dgm:t>
    </dgm:pt>
    <dgm:pt modelId="{11B08460-CBBE-4743-89D6-4249E1D7148A}">
      <dgm:prSet/>
      <dgm:spPr/>
      <dgm:t>
        <a:bodyPr/>
        <a:lstStyle/>
        <a:p>
          <a:pPr rtl="0"/>
          <a:r>
            <a:rPr lang="en-US" smtClean="0"/>
            <a:t>Inter – axial vs. extra – axial</a:t>
          </a:r>
          <a:endParaRPr lang="en-US"/>
        </a:p>
      </dgm:t>
    </dgm:pt>
    <dgm:pt modelId="{0FAC722F-BF64-4E68-8DB0-B7DD7FCFF0C6}" type="parTrans" cxnId="{A647CDB7-D9CF-4622-8B1B-60C67A23D41E}">
      <dgm:prSet/>
      <dgm:spPr/>
      <dgm:t>
        <a:bodyPr/>
        <a:lstStyle/>
        <a:p>
          <a:endParaRPr lang="en-US"/>
        </a:p>
      </dgm:t>
    </dgm:pt>
    <dgm:pt modelId="{0D868396-65B0-4D24-8911-DDC06356E293}" type="sibTrans" cxnId="{A647CDB7-D9CF-4622-8B1B-60C67A23D41E}">
      <dgm:prSet/>
      <dgm:spPr/>
      <dgm:t>
        <a:bodyPr/>
        <a:lstStyle/>
        <a:p>
          <a:endParaRPr lang="en-US"/>
        </a:p>
      </dgm:t>
    </dgm:pt>
    <dgm:pt modelId="{173D80B5-E6E5-4D8F-92F0-85B01458BFB8}">
      <dgm:prSet/>
      <dgm:spPr/>
      <dgm:t>
        <a:bodyPr/>
        <a:lstStyle/>
        <a:p>
          <a:pPr rtl="0"/>
          <a:r>
            <a:rPr lang="en-US" smtClean="0"/>
            <a:t>Intra – axial </a:t>
          </a:r>
          <a:r>
            <a:rPr lang="en-US" smtClean="0">
              <a:sym typeface="Wingdings" panose="05000000000000000000" pitchFamily="2" charset="2"/>
            </a:rPr>
            <a:t></a:t>
          </a:r>
          <a:r>
            <a:rPr lang="en-US" smtClean="0"/>
            <a:t> originating within the brain itself</a:t>
          </a:r>
          <a:endParaRPr lang="en-US"/>
        </a:p>
      </dgm:t>
    </dgm:pt>
    <dgm:pt modelId="{9F049CD7-0212-428C-88EC-215A318650B5}" type="parTrans" cxnId="{77318263-A220-4F38-A101-F17BE21657FC}">
      <dgm:prSet/>
      <dgm:spPr/>
      <dgm:t>
        <a:bodyPr/>
        <a:lstStyle/>
        <a:p>
          <a:endParaRPr lang="en-US"/>
        </a:p>
      </dgm:t>
    </dgm:pt>
    <dgm:pt modelId="{5A36C8BC-CAA4-40A9-843F-FEC07A520A94}" type="sibTrans" cxnId="{77318263-A220-4F38-A101-F17BE21657FC}">
      <dgm:prSet/>
      <dgm:spPr/>
      <dgm:t>
        <a:bodyPr/>
        <a:lstStyle/>
        <a:p>
          <a:endParaRPr lang="en-US"/>
        </a:p>
      </dgm:t>
    </dgm:pt>
    <dgm:pt modelId="{9800F0F2-8B5A-4DBC-BE47-4F51171A376C}">
      <dgm:prSet/>
      <dgm:spPr/>
      <dgm:t>
        <a:bodyPr/>
        <a:lstStyle/>
        <a:p>
          <a:pPr rtl="0"/>
          <a:r>
            <a:rPr lang="en-US" dirty="0" smtClean="0"/>
            <a:t>Extra – axial </a:t>
          </a:r>
          <a:r>
            <a:rPr lang="en-US" dirty="0" smtClean="0">
              <a:sym typeface="Wingdings" panose="05000000000000000000" pitchFamily="2" charset="2"/>
            </a:rPr>
            <a:t></a:t>
          </a:r>
          <a:r>
            <a:rPr lang="en-US" dirty="0" smtClean="0"/>
            <a:t> originating outside the brain and displacing the brain e.g. meningioma (</a:t>
          </a:r>
          <a:r>
            <a:rPr lang="en-US" u="sng" dirty="0" err="1" smtClean="0"/>
            <a:t>dural</a:t>
          </a:r>
          <a:r>
            <a:rPr lang="en-US" u="sng" dirty="0" smtClean="0"/>
            <a:t> tail</a:t>
          </a:r>
          <a:r>
            <a:rPr lang="en-US" u="none" dirty="0" smtClean="0"/>
            <a:t> </a:t>
          </a:r>
          <a:r>
            <a:rPr lang="en-US" dirty="0" smtClean="0"/>
            <a:t>may be seen on CT scan)</a:t>
          </a:r>
          <a:endParaRPr lang="en-US" dirty="0"/>
        </a:p>
      </dgm:t>
    </dgm:pt>
    <dgm:pt modelId="{BFE99D24-79C8-40F6-A54F-05DBD532F0DD}" type="parTrans" cxnId="{9DD9D05E-CC85-4F5B-B536-AF3F88D35995}">
      <dgm:prSet/>
      <dgm:spPr/>
      <dgm:t>
        <a:bodyPr/>
        <a:lstStyle/>
        <a:p>
          <a:endParaRPr lang="en-US"/>
        </a:p>
      </dgm:t>
    </dgm:pt>
    <dgm:pt modelId="{C6C197D1-74CB-434A-95B6-AEC6BDC79D7D}" type="sibTrans" cxnId="{9DD9D05E-CC85-4F5B-B536-AF3F88D35995}">
      <dgm:prSet/>
      <dgm:spPr/>
      <dgm:t>
        <a:bodyPr/>
        <a:lstStyle/>
        <a:p>
          <a:endParaRPr lang="en-US"/>
        </a:p>
      </dgm:t>
    </dgm:pt>
    <dgm:pt modelId="{A1CC5D67-F320-40FC-8965-B53B80E98638}">
      <dgm:prSet/>
      <dgm:spPr/>
      <dgm:t>
        <a:bodyPr/>
        <a:lstStyle/>
        <a:p>
          <a:pPr rtl="0"/>
          <a:r>
            <a:rPr lang="en-US" smtClean="0"/>
            <a:t>Supra – tentorial vs. infra - tentorial</a:t>
          </a:r>
          <a:endParaRPr lang="en-US"/>
        </a:p>
      </dgm:t>
    </dgm:pt>
    <dgm:pt modelId="{FAC7A6AB-06F8-46F5-9554-B9D09B6AC64B}" type="parTrans" cxnId="{4995EB15-F5D6-4552-AC62-1E8AABEE8F0B}">
      <dgm:prSet/>
      <dgm:spPr/>
      <dgm:t>
        <a:bodyPr/>
        <a:lstStyle/>
        <a:p>
          <a:endParaRPr lang="en-US"/>
        </a:p>
      </dgm:t>
    </dgm:pt>
    <dgm:pt modelId="{0A1BB360-F27B-4BC4-9364-1725038C2D7C}" type="sibTrans" cxnId="{4995EB15-F5D6-4552-AC62-1E8AABEE8F0B}">
      <dgm:prSet/>
      <dgm:spPr/>
      <dgm:t>
        <a:bodyPr/>
        <a:lstStyle/>
        <a:p>
          <a:endParaRPr lang="en-US"/>
        </a:p>
      </dgm:t>
    </dgm:pt>
    <dgm:pt modelId="{9D234ABE-E7FB-453E-B49F-1A91B6D58700}">
      <dgm:prSet/>
      <dgm:spPr/>
      <dgm:t>
        <a:bodyPr/>
        <a:lstStyle/>
        <a:p>
          <a:pPr rtl="0"/>
          <a:r>
            <a:rPr lang="en-US" smtClean="0"/>
            <a:t>Refers to the location of the tumor in relation to the </a:t>
          </a:r>
          <a:r>
            <a:rPr lang="en-US" u="sng" smtClean="0"/>
            <a:t>tentorium cerebelli</a:t>
          </a:r>
          <a:r>
            <a:rPr lang="en-US" smtClean="0"/>
            <a:t> </a:t>
          </a:r>
          <a:endParaRPr lang="en-US"/>
        </a:p>
      </dgm:t>
    </dgm:pt>
    <dgm:pt modelId="{A1562A7C-875E-4EBB-B7E4-814BFAB4285E}" type="parTrans" cxnId="{BD7204A1-6B5E-4FD7-A9CE-8696ADDEBD33}">
      <dgm:prSet/>
      <dgm:spPr/>
      <dgm:t>
        <a:bodyPr/>
        <a:lstStyle/>
        <a:p>
          <a:endParaRPr lang="en-US"/>
        </a:p>
      </dgm:t>
    </dgm:pt>
    <dgm:pt modelId="{56C029D6-0E4E-4838-ACE2-88699357E305}" type="sibTrans" cxnId="{BD7204A1-6B5E-4FD7-A9CE-8696ADDEBD33}">
      <dgm:prSet/>
      <dgm:spPr/>
      <dgm:t>
        <a:bodyPr/>
        <a:lstStyle/>
        <a:p>
          <a:endParaRPr lang="en-US"/>
        </a:p>
      </dgm:t>
    </dgm:pt>
    <dgm:pt modelId="{C7C1E1DC-9F35-45A3-8CE2-58A361198EFA}" type="pres">
      <dgm:prSet presAssocID="{2B3CBA9C-C462-4B84-AC32-52703C62A8C1}" presName="Name0" presStyleCnt="0">
        <dgm:presLayoutVars>
          <dgm:dir/>
          <dgm:animLvl val="lvl"/>
          <dgm:resizeHandles val="exact"/>
        </dgm:presLayoutVars>
      </dgm:prSet>
      <dgm:spPr/>
    </dgm:pt>
    <dgm:pt modelId="{A063871E-FE8D-45E8-9A88-C2F69301BB78}" type="pres">
      <dgm:prSet presAssocID="{6B05547B-FA35-4D58-A092-AD7F8C240138}" presName="composite" presStyleCnt="0"/>
      <dgm:spPr/>
    </dgm:pt>
    <dgm:pt modelId="{D00B992A-A844-419D-905F-38A6F8BCF5F3}" type="pres">
      <dgm:prSet presAssocID="{6B05547B-FA35-4D58-A092-AD7F8C240138}" presName="parTx" presStyleLbl="alignNode1" presStyleIdx="0" presStyleCnt="3">
        <dgm:presLayoutVars>
          <dgm:chMax val="0"/>
          <dgm:chPref val="0"/>
          <dgm:bulletEnabled val="1"/>
        </dgm:presLayoutVars>
      </dgm:prSet>
      <dgm:spPr/>
    </dgm:pt>
    <dgm:pt modelId="{75575543-58B5-4425-8D6B-A3347123C3ED}" type="pres">
      <dgm:prSet presAssocID="{6B05547B-FA35-4D58-A092-AD7F8C240138}" presName="desTx" presStyleLbl="alignAccFollowNode1" presStyleIdx="0" presStyleCnt="3">
        <dgm:presLayoutVars>
          <dgm:bulletEnabled val="1"/>
        </dgm:presLayoutVars>
      </dgm:prSet>
      <dgm:spPr/>
    </dgm:pt>
    <dgm:pt modelId="{ECB132D0-D6FB-435E-88A2-C9DF36B29854}" type="pres">
      <dgm:prSet presAssocID="{1781F379-0D3C-44E1-B1C3-252FF4A4223E}" presName="space" presStyleCnt="0"/>
      <dgm:spPr/>
    </dgm:pt>
    <dgm:pt modelId="{5DBEEED4-FD9E-4CF6-90D5-5681B6927C00}" type="pres">
      <dgm:prSet presAssocID="{11B08460-CBBE-4743-89D6-4249E1D7148A}" presName="composite" presStyleCnt="0"/>
      <dgm:spPr/>
    </dgm:pt>
    <dgm:pt modelId="{6879E5C7-3FBE-48AF-AD52-AA667C4CE0B1}" type="pres">
      <dgm:prSet presAssocID="{11B08460-CBBE-4743-89D6-4249E1D7148A}" presName="parTx" presStyleLbl="alignNode1" presStyleIdx="1" presStyleCnt="3">
        <dgm:presLayoutVars>
          <dgm:chMax val="0"/>
          <dgm:chPref val="0"/>
          <dgm:bulletEnabled val="1"/>
        </dgm:presLayoutVars>
      </dgm:prSet>
      <dgm:spPr/>
    </dgm:pt>
    <dgm:pt modelId="{2750EC95-AB74-4C4A-A539-B589D8F38D61}" type="pres">
      <dgm:prSet presAssocID="{11B08460-CBBE-4743-89D6-4249E1D7148A}" presName="desTx" presStyleLbl="alignAccFollowNode1" presStyleIdx="1" presStyleCnt="3">
        <dgm:presLayoutVars>
          <dgm:bulletEnabled val="1"/>
        </dgm:presLayoutVars>
      </dgm:prSet>
      <dgm:spPr/>
    </dgm:pt>
    <dgm:pt modelId="{5787AEF6-2913-4FB2-B9E1-5BFA798BD445}" type="pres">
      <dgm:prSet presAssocID="{0D868396-65B0-4D24-8911-DDC06356E293}" presName="space" presStyleCnt="0"/>
      <dgm:spPr/>
    </dgm:pt>
    <dgm:pt modelId="{EA94D385-2835-4EC0-B13F-6FFB8F11001E}" type="pres">
      <dgm:prSet presAssocID="{A1CC5D67-F320-40FC-8965-B53B80E98638}" presName="composite" presStyleCnt="0"/>
      <dgm:spPr/>
    </dgm:pt>
    <dgm:pt modelId="{886BFC80-20DD-40DF-B4BB-61B774EE2605}" type="pres">
      <dgm:prSet presAssocID="{A1CC5D67-F320-40FC-8965-B53B80E98638}" presName="parTx" presStyleLbl="alignNode1" presStyleIdx="2" presStyleCnt="3">
        <dgm:presLayoutVars>
          <dgm:chMax val="0"/>
          <dgm:chPref val="0"/>
          <dgm:bulletEnabled val="1"/>
        </dgm:presLayoutVars>
      </dgm:prSet>
      <dgm:spPr/>
    </dgm:pt>
    <dgm:pt modelId="{E945CB57-25A4-42D5-89CC-EAB5E60B8120}" type="pres">
      <dgm:prSet presAssocID="{A1CC5D67-F320-40FC-8965-B53B80E98638}" presName="desTx" presStyleLbl="alignAccFollowNode1" presStyleIdx="2" presStyleCnt="3">
        <dgm:presLayoutVars>
          <dgm:bulletEnabled val="1"/>
        </dgm:presLayoutVars>
      </dgm:prSet>
      <dgm:spPr/>
    </dgm:pt>
  </dgm:ptLst>
  <dgm:cxnLst>
    <dgm:cxn modelId="{BD7204A1-6B5E-4FD7-A9CE-8696ADDEBD33}" srcId="{A1CC5D67-F320-40FC-8965-B53B80E98638}" destId="{9D234ABE-E7FB-453E-B49F-1A91B6D58700}" srcOrd="0" destOrd="0" parTransId="{A1562A7C-875E-4EBB-B7E4-814BFAB4285E}" sibTransId="{56C029D6-0E4E-4838-ACE2-88699357E305}"/>
    <dgm:cxn modelId="{91586E28-3807-4D05-9955-FB0752D10432}" type="presOf" srcId="{173D80B5-E6E5-4D8F-92F0-85B01458BFB8}" destId="{2750EC95-AB74-4C4A-A539-B589D8F38D61}" srcOrd="0" destOrd="0" presId="urn:microsoft.com/office/officeart/2005/8/layout/hList1"/>
    <dgm:cxn modelId="{51C9DDCB-312D-4758-B446-601D133CEEC2}" srcId="{2B3CBA9C-C462-4B84-AC32-52703C62A8C1}" destId="{6B05547B-FA35-4D58-A092-AD7F8C240138}" srcOrd="0" destOrd="0" parTransId="{7B1ED19A-55A9-404A-8833-D811FCDCD8A1}" sibTransId="{1781F379-0D3C-44E1-B1C3-252FF4A4223E}"/>
    <dgm:cxn modelId="{F6506D44-4B01-4B9A-8DC3-DF60877C332D}" type="presOf" srcId="{6B05547B-FA35-4D58-A092-AD7F8C240138}" destId="{D00B992A-A844-419D-905F-38A6F8BCF5F3}" srcOrd="0" destOrd="0" presId="urn:microsoft.com/office/officeart/2005/8/layout/hList1"/>
    <dgm:cxn modelId="{2050495B-8FF5-45F7-AEB1-09216347ACC9}" type="presOf" srcId="{9D234ABE-E7FB-453E-B49F-1A91B6D58700}" destId="{E945CB57-25A4-42D5-89CC-EAB5E60B8120}" srcOrd="0" destOrd="0" presId="urn:microsoft.com/office/officeart/2005/8/layout/hList1"/>
    <dgm:cxn modelId="{9C557AD8-F9BC-4394-B71F-1FC2A8F787EC}" type="presOf" srcId="{9800F0F2-8B5A-4DBC-BE47-4F51171A376C}" destId="{2750EC95-AB74-4C4A-A539-B589D8F38D61}" srcOrd="0" destOrd="1" presId="urn:microsoft.com/office/officeart/2005/8/layout/hList1"/>
    <dgm:cxn modelId="{7FB77996-7B60-4ABD-9760-F46E2EF7220E}" srcId="{6B05547B-FA35-4D58-A092-AD7F8C240138}" destId="{87371903-AD67-4881-9E23-56EE43D75E0C}" srcOrd="0" destOrd="0" parTransId="{13E11BC6-A8DF-4AB4-9ABA-59B965BD7F03}" sibTransId="{0390A468-124B-4E31-B226-61284E7F53E7}"/>
    <dgm:cxn modelId="{6F32DD9A-D81C-4F36-85FD-B4587695409D}" type="presOf" srcId="{11B08460-CBBE-4743-89D6-4249E1D7148A}" destId="{6879E5C7-3FBE-48AF-AD52-AA667C4CE0B1}" srcOrd="0" destOrd="0" presId="urn:microsoft.com/office/officeart/2005/8/layout/hList1"/>
    <dgm:cxn modelId="{0ACE53AA-1869-46C9-8C02-99A3E9A4631E}" type="presOf" srcId="{D571D4A2-9A48-433A-914D-5D68799BA3A1}" destId="{75575543-58B5-4425-8D6B-A3347123C3ED}" srcOrd="0" destOrd="1" presId="urn:microsoft.com/office/officeart/2005/8/layout/hList1"/>
    <dgm:cxn modelId="{A647CDB7-D9CF-4622-8B1B-60C67A23D41E}" srcId="{2B3CBA9C-C462-4B84-AC32-52703C62A8C1}" destId="{11B08460-CBBE-4743-89D6-4249E1D7148A}" srcOrd="1" destOrd="0" parTransId="{0FAC722F-BF64-4E68-8DB0-B7DD7FCFF0C6}" sibTransId="{0D868396-65B0-4D24-8911-DDC06356E293}"/>
    <dgm:cxn modelId="{ED51DEBA-D066-42CD-BFA2-8F00C4FBEC49}" type="presOf" srcId="{2B3CBA9C-C462-4B84-AC32-52703C62A8C1}" destId="{C7C1E1DC-9F35-45A3-8CE2-58A361198EFA}" srcOrd="0" destOrd="0" presId="urn:microsoft.com/office/officeart/2005/8/layout/hList1"/>
    <dgm:cxn modelId="{9DD9D05E-CC85-4F5B-B536-AF3F88D35995}" srcId="{11B08460-CBBE-4743-89D6-4249E1D7148A}" destId="{9800F0F2-8B5A-4DBC-BE47-4F51171A376C}" srcOrd="1" destOrd="0" parTransId="{BFE99D24-79C8-40F6-A54F-05DBD532F0DD}" sibTransId="{C6C197D1-74CB-434A-95B6-AEC6BDC79D7D}"/>
    <dgm:cxn modelId="{B68D15E6-A803-46B1-8D29-970CF5B17725}" type="presOf" srcId="{87371903-AD67-4881-9E23-56EE43D75E0C}" destId="{75575543-58B5-4425-8D6B-A3347123C3ED}" srcOrd="0" destOrd="0" presId="urn:microsoft.com/office/officeart/2005/8/layout/hList1"/>
    <dgm:cxn modelId="{77318263-A220-4F38-A101-F17BE21657FC}" srcId="{11B08460-CBBE-4743-89D6-4249E1D7148A}" destId="{173D80B5-E6E5-4D8F-92F0-85B01458BFB8}" srcOrd="0" destOrd="0" parTransId="{9F049CD7-0212-428C-88EC-215A318650B5}" sibTransId="{5A36C8BC-CAA4-40A9-843F-FEC07A520A94}"/>
    <dgm:cxn modelId="{FB343933-C9A7-4F8F-9FEC-549BF82F0714}" srcId="{6B05547B-FA35-4D58-A092-AD7F8C240138}" destId="{D571D4A2-9A48-433A-914D-5D68799BA3A1}" srcOrd="1" destOrd="0" parTransId="{992A9AE9-CAF0-4E48-8EFE-95DD648C383E}" sibTransId="{0C846EF1-34B3-4CDB-BEDB-5134492E4D32}"/>
    <dgm:cxn modelId="{D841B207-2C2F-4085-9478-FC733E4A62C9}" type="presOf" srcId="{A1CC5D67-F320-40FC-8965-B53B80E98638}" destId="{886BFC80-20DD-40DF-B4BB-61B774EE2605}" srcOrd="0" destOrd="0" presId="urn:microsoft.com/office/officeart/2005/8/layout/hList1"/>
    <dgm:cxn modelId="{4995EB15-F5D6-4552-AC62-1E8AABEE8F0B}" srcId="{2B3CBA9C-C462-4B84-AC32-52703C62A8C1}" destId="{A1CC5D67-F320-40FC-8965-B53B80E98638}" srcOrd="2" destOrd="0" parTransId="{FAC7A6AB-06F8-46F5-9554-B9D09B6AC64B}" sibTransId="{0A1BB360-F27B-4BC4-9364-1725038C2D7C}"/>
    <dgm:cxn modelId="{E428EEB3-D95D-4D7B-98F3-980DEEF35FD8}" type="presParOf" srcId="{C7C1E1DC-9F35-45A3-8CE2-58A361198EFA}" destId="{A063871E-FE8D-45E8-9A88-C2F69301BB78}" srcOrd="0" destOrd="0" presId="urn:microsoft.com/office/officeart/2005/8/layout/hList1"/>
    <dgm:cxn modelId="{8A2C5F44-FA26-461E-B6A1-9443E6BA8A6E}" type="presParOf" srcId="{A063871E-FE8D-45E8-9A88-C2F69301BB78}" destId="{D00B992A-A844-419D-905F-38A6F8BCF5F3}" srcOrd="0" destOrd="0" presId="urn:microsoft.com/office/officeart/2005/8/layout/hList1"/>
    <dgm:cxn modelId="{C0CC41A5-EA46-4A62-ABE2-65ABE5320302}" type="presParOf" srcId="{A063871E-FE8D-45E8-9A88-C2F69301BB78}" destId="{75575543-58B5-4425-8D6B-A3347123C3ED}" srcOrd="1" destOrd="0" presId="urn:microsoft.com/office/officeart/2005/8/layout/hList1"/>
    <dgm:cxn modelId="{4BDB7010-2C59-41CE-AF9E-BA575F281275}" type="presParOf" srcId="{C7C1E1DC-9F35-45A3-8CE2-58A361198EFA}" destId="{ECB132D0-D6FB-435E-88A2-C9DF36B29854}" srcOrd="1" destOrd="0" presId="urn:microsoft.com/office/officeart/2005/8/layout/hList1"/>
    <dgm:cxn modelId="{9C118C5F-BF35-4C79-9729-0B0DDB7BB5A6}" type="presParOf" srcId="{C7C1E1DC-9F35-45A3-8CE2-58A361198EFA}" destId="{5DBEEED4-FD9E-4CF6-90D5-5681B6927C00}" srcOrd="2" destOrd="0" presId="urn:microsoft.com/office/officeart/2005/8/layout/hList1"/>
    <dgm:cxn modelId="{DDEA5049-78B5-4301-8DC7-5DA99A9B8313}" type="presParOf" srcId="{5DBEEED4-FD9E-4CF6-90D5-5681B6927C00}" destId="{6879E5C7-3FBE-48AF-AD52-AA667C4CE0B1}" srcOrd="0" destOrd="0" presId="urn:microsoft.com/office/officeart/2005/8/layout/hList1"/>
    <dgm:cxn modelId="{0E5CFBA7-2B60-4EBD-99A8-FE587324FEC9}" type="presParOf" srcId="{5DBEEED4-FD9E-4CF6-90D5-5681B6927C00}" destId="{2750EC95-AB74-4C4A-A539-B589D8F38D61}" srcOrd="1" destOrd="0" presId="urn:microsoft.com/office/officeart/2005/8/layout/hList1"/>
    <dgm:cxn modelId="{68F5544D-C17C-47B7-8DC1-5FE7EA48E46B}" type="presParOf" srcId="{C7C1E1DC-9F35-45A3-8CE2-58A361198EFA}" destId="{5787AEF6-2913-4FB2-B9E1-5BFA798BD445}" srcOrd="3" destOrd="0" presId="urn:microsoft.com/office/officeart/2005/8/layout/hList1"/>
    <dgm:cxn modelId="{C11D5E73-5656-4FC4-B972-6F2D685B7AEF}" type="presParOf" srcId="{C7C1E1DC-9F35-45A3-8CE2-58A361198EFA}" destId="{EA94D385-2835-4EC0-B13F-6FFB8F11001E}" srcOrd="4" destOrd="0" presId="urn:microsoft.com/office/officeart/2005/8/layout/hList1"/>
    <dgm:cxn modelId="{27C3F7BA-3F0C-457F-9E2E-FF9A9BA3DB13}" type="presParOf" srcId="{EA94D385-2835-4EC0-B13F-6FFB8F11001E}" destId="{886BFC80-20DD-40DF-B4BB-61B774EE2605}" srcOrd="0" destOrd="0" presId="urn:microsoft.com/office/officeart/2005/8/layout/hList1"/>
    <dgm:cxn modelId="{2C006C0B-E277-4A23-85E1-9D864EE0C803}" type="presParOf" srcId="{EA94D385-2835-4EC0-B13F-6FFB8F11001E}" destId="{E945CB57-25A4-42D5-89CC-EAB5E60B812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61CA2F-51E1-4475-912A-E19BEFD01B28}" type="doc">
      <dgm:prSet loTypeId="urn:microsoft.com/office/officeart/2008/layout/LinedList" loCatId="list" qsTypeId="urn:microsoft.com/office/officeart/2005/8/quickstyle/3d1" qsCatId="3D" csTypeId="urn:microsoft.com/office/officeart/2005/8/colors/accent1_2" csCatId="accent1" phldr="1"/>
      <dgm:spPr/>
      <dgm:t>
        <a:bodyPr/>
        <a:lstStyle/>
        <a:p>
          <a:endParaRPr lang="en-US"/>
        </a:p>
      </dgm:t>
    </dgm:pt>
    <dgm:pt modelId="{272A9322-C71A-4FF5-8A35-6D48497DF9D7}">
      <dgm:prSet custT="1"/>
      <dgm:spPr/>
      <dgm:t>
        <a:bodyPr/>
        <a:lstStyle/>
        <a:p>
          <a:pPr rtl="0"/>
          <a:r>
            <a:rPr lang="en-US" sz="1800" b="1" smtClean="0"/>
            <a:t>Tumors of epithelial cells</a:t>
          </a:r>
          <a:endParaRPr lang="en-US" sz="1800" b="1"/>
        </a:p>
      </dgm:t>
    </dgm:pt>
    <dgm:pt modelId="{436BB152-0A7C-4923-84C5-216B879DF1E4}" type="parTrans" cxnId="{62890CE4-720E-4B02-88E1-2BE07C4811B7}">
      <dgm:prSet/>
      <dgm:spPr/>
      <dgm:t>
        <a:bodyPr/>
        <a:lstStyle/>
        <a:p>
          <a:endParaRPr lang="en-US"/>
        </a:p>
      </dgm:t>
    </dgm:pt>
    <dgm:pt modelId="{53727BD0-F06E-4368-8E64-086526AE8756}" type="sibTrans" cxnId="{62890CE4-720E-4B02-88E1-2BE07C4811B7}">
      <dgm:prSet/>
      <dgm:spPr/>
      <dgm:t>
        <a:bodyPr/>
        <a:lstStyle/>
        <a:p>
          <a:endParaRPr lang="en-US"/>
        </a:p>
      </dgm:t>
    </dgm:pt>
    <dgm:pt modelId="{FA86E522-F106-4653-B1EB-B8975259E1ED}">
      <dgm:prSet custT="1"/>
      <dgm:spPr/>
      <dgm:t>
        <a:bodyPr/>
        <a:lstStyle/>
        <a:p>
          <a:pPr rtl="0"/>
          <a:r>
            <a:rPr lang="en-US" sz="1800" b="1" dirty="0" smtClean="0"/>
            <a:t>Glial origin (</a:t>
          </a:r>
          <a:r>
            <a:rPr lang="en-US" sz="1800" b="1" dirty="0" err="1" smtClean="0"/>
            <a:t>glioma</a:t>
          </a:r>
          <a:r>
            <a:rPr lang="en-US" sz="1800" b="1" dirty="0" smtClean="0"/>
            <a:t>): Astrocytoma, </a:t>
          </a:r>
          <a:r>
            <a:rPr lang="en-US" sz="1800" b="1" dirty="0" err="1" smtClean="0"/>
            <a:t>Oligodendroglioma</a:t>
          </a:r>
          <a:r>
            <a:rPr lang="en-US" sz="1800" b="1" dirty="0" smtClean="0"/>
            <a:t>, </a:t>
          </a:r>
          <a:r>
            <a:rPr lang="en-US" sz="1800" b="1" dirty="0" err="1" smtClean="0"/>
            <a:t>Ependymoma</a:t>
          </a:r>
          <a:endParaRPr lang="en-US" sz="1800" b="1" dirty="0"/>
        </a:p>
      </dgm:t>
    </dgm:pt>
    <dgm:pt modelId="{CF18E13A-1746-4DC8-A5D6-0D4D25F4E0A3}" type="parTrans" cxnId="{8AEA94A5-6027-4A38-BF2E-642CDE4BFCC9}">
      <dgm:prSet/>
      <dgm:spPr/>
      <dgm:t>
        <a:bodyPr/>
        <a:lstStyle/>
        <a:p>
          <a:endParaRPr lang="en-US"/>
        </a:p>
      </dgm:t>
    </dgm:pt>
    <dgm:pt modelId="{2819FED5-FE3B-4805-A3F1-ADDC7B242640}" type="sibTrans" cxnId="{8AEA94A5-6027-4A38-BF2E-642CDE4BFCC9}">
      <dgm:prSet/>
      <dgm:spPr/>
      <dgm:t>
        <a:bodyPr/>
        <a:lstStyle/>
        <a:p>
          <a:endParaRPr lang="en-US"/>
        </a:p>
      </dgm:t>
    </dgm:pt>
    <dgm:pt modelId="{F981E58E-391F-4A19-84CD-0D87E12D5A52}">
      <dgm:prSet custT="1"/>
      <dgm:spPr/>
      <dgm:t>
        <a:bodyPr/>
        <a:lstStyle/>
        <a:p>
          <a:pPr rtl="0"/>
          <a:r>
            <a:rPr lang="en-US" sz="1800" b="1" dirty="0" smtClean="0"/>
            <a:t>Pineal origin: </a:t>
          </a:r>
          <a:r>
            <a:rPr lang="en-US" sz="1800" b="1" dirty="0" err="1" smtClean="0"/>
            <a:t>Pinealoblastoma</a:t>
          </a:r>
          <a:endParaRPr lang="en-US" sz="1800" b="1" dirty="0"/>
        </a:p>
      </dgm:t>
    </dgm:pt>
    <dgm:pt modelId="{E698FB87-8E98-4CD4-83FC-EA4A2157A1B9}" type="parTrans" cxnId="{EE79169E-AEF7-4536-8018-4AF88DF7B5C8}">
      <dgm:prSet/>
      <dgm:spPr/>
      <dgm:t>
        <a:bodyPr/>
        <a:lstStyle/>
        <a:p>
          <a:endParaRPr lang="en-US"/>
        </a:p>
      </dgm:t>
    </dgm:pt>
    <dgm:pt modelId="{F1148EBE-83B1-4289-9B36-328D894D7730}" type="sibTrans" cxnId="{EE79169E-AEF7-4536-8018-4AF88DF7B5C8}">
      <dgm:prSet/>
      <dgm:spPr/>
      <dgm:t>
        <a:bodyPr/>
        <a:lstStyle/>
        <a:p>
          <a:endParaRPr lang="en-US"/>
        </a:p>
      </dgm:t>
    </dgm:pt>
    <dgm:pt modelId="{2515DC0C-DA4B-436C-AB6B-528F303C8EEF}">
      <dgm:prSet custT="1"/>
      <dgm:spPr/>
      <dgm:t>
        <a:bodyPr/>
        <a:lstStyle/>
        <a:p>
          <a:pPr rtl="0"/>
          <a:r>
            <a:rPr lang="en-US" sz="1800" b="1" dirty="0" smtClean="0"/>
            <a:t>Neuronal tumors: </a:t>
          </a:r>
          <a:r>
            <a:rPr lang="en-US" sz="1800" b="1" dirty="0" err="1" smtClean="0"/>
            <a:t>Ganglioma</a:t>
          </a:r>
          <a:r>
            <a:rPr lang="en-US" sz="1800" b="1" dirty="0" smtClean="0"/>
            <a:t>, </a:t>
          </a:r>
          <a:r>
            <a:rPr lang="en-US" sz="1800" b="1" dirty="0" err="1" smtClean="0"/>
            <a:t>Neuroblastoma</a:t>
          </a:r>
          <a:endParaRPr lang="en-US" sz="1800" b="1" dirty="0"/>
        </a:p>
      </dgm:t>
    </dgm:pt>
    <dgm:pt modelId="{FDA65FDA-E90C-4A96-8FA2-6D5BFA900CC8}" type="parTrans" cxnId="{49467B13-8721-43C7-9C84-D0EF6066396A}">
      <dgm:prSet/>
      <dgm:spPr/>
      <dgm:t>
        <a:bodyPr/>
        <a:lstStyle/>
        <a:p>
          <a:endParaRPr lang="en-US"/>
        </a:p>
      </dgm:t>
    </dgm:pt>
    <dgm:pt modelId="{9BB8112B-E902-4F15-9B78-66861E45755C}" type="sibTrans" cxnId="{49467B13-8721-43C7-9C84-D0EF6066396A}">
      <dgm:prSet/>
      <dgm:spPr/>
      <dgm:t>
        <a:bodyPr/>
        <a:lstStyle/>
        <a:p>
          <a:endParaRPr lang="en-US"/>
        </a:p>
      </dgm:t>
    </dgm:pt>
    <dgm:pt modelId="{91CB26D9-2B7D-4E1E-AB96-152C12E8D13D}">
      <dgm:prSet custT="1"/>
      <dgm:spPr/>
      <dgm:t>
        <a:bodyPr/>
        <a:lstStyle/>
        <a:p>
          <a:pPr rtl="0"/>
          <a:r>
            <a:rPr lang="en-US" sz="1800" b="1" dirty="0" smtClean="0"/>
            <a:t>Nerve sheath tumors (</a:t>
          </a:r>
          <a:r>
            <a:rPr lang="en-US" sz="1800" b="1" dirty="0" err="1" smtClean="0"/>
            <a:t>Schwannomas</a:t>
          </a:r>
          <a:r>
            <a:rPr lang="en-US" sz="1800" b="1" dirty="0" smtClean="0"/>
            <a:t>)</a:t>
          </a:r>
          <a:endParaRPr lang="en-US" sz="1800" b="1" dirty="0"/>
        </a:p>
      </dgm:t>
    </dgm:pt>
    <dgm:pt modelId="{23CBF65A-EFB8-446B-9585-5D7AF56F151A}" type="parTrans" cxnId="{93E2D36C-B350-411E-9A28-7D446993E965}">
      <dgm:prSet/>
      <dgm:spPr/>
      <dgm:t>
        <a:bodyPr/>
        <a:lstStyle/>
        <a:p>
          <a:endParaRPr lang="en-US"/>
        </a:p>
      </dgm:t>
    </dgm:pt>
    <dgm:pt modelId="{E578D3A1-518B-466E-AFD2-2021C3CDDB1A}" type="sibTrans" cxnId="{93E2D36C-B350-411E-9A28-7D446993E965}">
      <dgm:prSet/>
      <dgm:spPr/>
      <dgm:t>
        <a:bodyPr/>
        <a:lstStyle/>
        <a:p>
          <a:endParaRPr lang="en-US"/>
        </a:p>
      </dgm:t>
    </dgm:pt>
    <dgm:pt modelId="{03CED06B-0033-4E6F-B544-81944E92799F}">
      <dgm:prSet custT="1"/>
      <dgm:spPr/>
      <dgm:t>
        <a:bodyPr/>
        <a:lstStyle/>
        <a:p>
          <a:pPr rtl="0"/>
          <a:r>
            <a:rPr lang="en-US" sz="1800" b="1" dirty="0" smtClean="0"/>
            <a:t>Tumors of the meninges</a:t>
          </a:r>
          <a:endParaRPr lang="en-US" sz="1800" b="1" dirty="0"/>
        </a:p>
      </dgm:t>
    </dgm:pt>
    <dgm:pt modelId="{14AAF5CC-33AC-4137-8E89-EFDD4678BBC5}" type="parTrans" cxnId="{712D3BF9-1970-41E3-A1BA-45208D56C3DB}">
      <dgm:prSet/>
      <dgm:spPr/>
      <dgm:t>
        <a:bodyPr/>
        <a:lstStyle/>
        <a:p>
          <a:endParaRPr lang="en-US"/>
        </a:p>
      </dgm:t>
    </dgm:pt>
    <dgm:pt modelId="{17CB38AA-6C02-4C4B-B40A-221DD3E8BF0E}" type="sibTrans" cxnId="{712D3BF9-1970-41E3-A1BA-45208D56C3DB}">
      <dgm:prSet/>
      <dgm:spPr/>
      <dgm:t>
        <a:bodyPr/>
        <a:lstStyle/>
        <a:p>
          <a:endParaRPr lang="en-US"/>
        </a:p>
      </dgm:t>
    </dgm:pt>
    <dgm:pt modelId="{DE9C48A7-E04B-4734-AC50-C45015136B62}">
      <dgm:prSet custT="1"/>
      <dgm:spPr/>
      <dgm:t>
        <a:bodyPr/>
        <a:lstStyle/>
        <a:p>
          <a:pPr rtl="0"/>
          <a:r>
            <a:rPr lang="en-US" sz="1800" b="1" dirty="0" smtClean="0"/>
            <a:t>Tumors of the </a:t>
          </a:r>
          <a:r>
            <a:rPr lang="en-US" sz="1800" b="1" dirty="0" err="1" smtClean="0"/>
            <a:t>sellar</a:t>
          </a:r>
          <a:r>
            <a:rPr lang="en-US" sz="1800" b="1" dirty="0" smtClean="0"/>
            <a:t> region</a:t>
          </a:r>
          <a:endParaRPr lang="en-US" sz="1800" b="1" dirty="0"/>
        </a:p>
      </dgm:t>
    </dgm:pt>
    <dgm:pt modelId="{5F9C215D-8EBA-4E5C-856D-4F51487B8287}" type="parTrans" cxnId="{3A26FBE2-D71E-4325-8E3D-64DFF6864E0B}">
      <dgm:prSet/>
      <dgm:spPr/>
      <dgm:t>
        <a:bodyPr/>
        <a:lstStyle/>
        <a:p>
          <a:endParaRPr lang="en-US"/>
        </a:p>
      </dgm:t>
    </dgm:pt>
    <dgm:pt modelId="{BCCBFAB7-4985-4F66-BF59-C45B3FF6DC2B}" type="sibTrans" cxnId="{3A26FBE2-D71E-4325-8E3D-64DFF6864E0B}">
      <dgm:prSet/>
      <dgm:spPr/>
      <dgm:t>
        <a:bodyPr/>
        <a:lstStyle/>
        <a:p>
          <a:endParaRPr lang="en-US"/>
        </a:p>
      </dgm:t>
    </dgm:pt>
    <dgm:pt modelId="{4DAA795D-8926-4B8C-8A2E-9632F3AD2358}">
      <dgm:prSet custT="1"/>
      <dgm:spPr/>
      <dgm:t>
        <a:bodyPr/>
        <a:lstStyle/>
        <a:p>
          <a:pPr rtl="0"/>
          <a:r>
            <a:rPr lang="en-US" sz="1800" b="1" dirty="0" smtClean="0"/>
            <a:t>Germ cell tumors</a:t>
          </a:r>
          <a:endParaRPr lang="en-US" sz="1800" b="1" dirty="0"/>
        </a:p>
      </dgm:t>
    </dgm:pt>
    <dgm:pt modelId="{24892590-4B65-4745-8B9D-63EEAAAD56AD}" type="parTrans" cxnId="{B2B8B69E-3D4D-4928-9761-7635480C251C}">
      <dgm:prSet/>
      <dgm:spPr/>
      <dgm:t>
        <a:bodyPr/>
        <a:lstStyle/>
        <a:p>
          <a:endParaRPr lang="en-US"/>
        </a:p>
      </dgm:t>
    </dgm:pt>
    <dgm:pt modelId="{EAF3E694-4B96-4222-B4D8-755DB9792520}" type="sibTrans" cxnId="{B2B8B69E-3D4D-4928-9761-7635480C251C}">
      <dgm:prSet/>
      <dgm:spPr/>
      <dgm:t>
        <a:bodyPr/>
        <a:lstStyle/>
        <a:p>
          <a:endParaRPr lang="en-US"/>
        </a:p>
      </dgm:t>
    </dgm:pt>
    <dgm:pt modelId="{047F34F2-DA19-491B-BE6B-FD9615888676}">
      <dgm:prSet custT="1"/>
      <dgm:spPr/>
      <dgm:t>
        <a:bodyPr/>
        <a:lstStyle/>
        <a:p>
          <a:pPr rtl="0"/>
          <a:r>
            <a:rPr lang="en-US" sz="1800" b="1" dirty="0" smtClean="0"/>
            <a:t>Lymphoma and hematopoietic neoplasms</a:t>
          </a:r>
          <a:endParaRPr lang="en-US" sz="1800" b="1" dirty="0"/>
        </a:p>
      </dgm:t>
    </dgm:pt>
    <dgm:pt modelId="{05F3D96B-4116-438D-8CD1-2D5ED64D6204}" type="parTrans" cxnId="{B989DE40-B7E9-40CD-B4CF-77B43F8C4D40}">
      <dgm:prSet/>
      <dgm:spPr/>
      <dgm:t>
        <a:bodyPr/>
        <a:lstStyle/>
        <a:p>
          <a:endParaRPr lang="en-US"/>
        </a:p>
      </dgm:t>
    </dgm:pt>
    <dgm:pt modelId="{AAA582ED-39E2-4A19-84A0-EFB901F2D222}" type="sibTrans" cxnId="{B989DE40-B7E9-40CD-B4CF-77B43F8C4D40}">
      <dgm:prSet/>
      <dgm:spPr/>
      <dgm:t>
        <a:bodyPr/>
        <a:lstStyle/>
        <a:p>
          <a:endParaRPr lang="en-US"/>
        </a:p>
      </dgm:t>
    </dgm:pt>
    <dgm:pt modelId="{2DDFC406-39D8-42A1-B4AB-2CFA45194B3F}">
      <dgm:prSet custT="1"/>
      <dgm:spPr/>
      <dgm:t>
        <a:bodyPr/>
        <a:lstStyle/>
        <a:p>
          <a:pPr rtl="0"/>
          <a:r>
            <a:rPr lang="en-US" sz="1800" b="1" dirty="0" err="1" smtClean="0"/>
            <a:t>Metastastic</a:t>
          </a:r>
          <a:r>
            <a:rPr lang="en-US" sz="1800" b="1" dirty="0" smtClean="0"/>
            <a:t> tumors</a:t>
          </a:r>
          <a:endParaRPr lang="en-US" sz="1800" b="1" dirty="0"/>
        </a:p>
      </dgm:t>
    </dgm:pt>
    <dgm:pt modelId="{5C49B16C-7C71-4A9B-86C3-084100235CC4}" type="parTrans" cxnId="{4F71F155-D48B-4116-BE30-EBEE52392934}">
      <dgm:prSet/>
      <dgm:spPr/>
      <dgm:t>
        <a:bodyPr/>
        <a:lstStyle/>
        <a:p>
          <a:endParaRPr lang="en-US"/>
        </a:p>
      </dgm:t>
    </dgm:pt>
    <dgm:pt modelId="{1E7AF1E0-290F-481F-81FD-14A49D89B566}" type="sibTrans" cxnId="{4F71F155-D48B-4116-BE30-EBEE52392934}">
      <dgm:prSet/>
      <dgm:spPr/>
      <dgm:t>
        <a:bodyPr/>
        <a:lstStyle/>
        <a:p>
          <a:endParaRPr lang="en-US"/>
        </a:p>
      </dgm:t>
    </dgm:pt>
    <dgm:pt modelId="{127A253B-094E-4E73-A23A-11220E9E4150}">
      <dgm:prSet custT="1"/>
      <dgm:spPr/>
      <dgm:t>
        <a:bodyPr/>
        <a:lstStyle/>
        <a:p>
          <a:pPr rtl="0"/>
          <a:r>
            <a:rPr lang="en-US" sz="1800" b="1" dirty="0" smtClean="0"/>
            <a:t>Vestibular neuroma is the MC</a:t>
          </a:r>
          <a:endParaRPr lang="en-US" sz="1800" b="1" dirty="0"/>
        </a:p>
      </dgm:t>
    </dgm:pt>
    <dgm:pt modelId="{7955E6B2-C2AA-4BF6-ACDE-B45E5D2F43C5}" type="parTrans" cxnId="{C0B13986-EA24-464A-8931-B6351723D1DA}">
      <dgm:prSet/>
      <dgm:spPr/>
      <dgm:t>
        <a:bodyPr/>
        <a:lstStyle/>
        <a:p>
          <a:endParaRPr lang="en-US"/>
        </a:p>
      </dgm:t>
    </dgm:pt>
    <dgm:pt modelId="{6083054C-D9AA-4C8F-8DEE-48B7BA6D824E}" type="sibTrans" cxnId="{C0B13986-EA24-464A-8931-B6351723D1DA}">
      <dgm:prSet/>
      <dgm:spPr/>
      <dgm:t>
        <a:bodyPr/>
        <a:lstStyle/>
        <a:p>
          <a:endParaRPr lang="en-US"/>
        </a:p>
      </dgm:t>
    </dgm:pt>
    <dgm:pt modelId="{E44EC9B8-C1EF-45F4-A528-BE093852082B}">
      <dgm:prSet custT="1"/>
      <dgm:spPr/>
      <dgm:t>
        <a:bodyPr/>
        <a:lstStyle/>
        <a:p>
          <a:pPr rtl="0"/>
          <a:r>
            <a:rPr lang="en-US" sz="1800" b="1" dirty="0" smtClean="0"/>
            <a:t>Meningioma is the MC</a:t>
          </a:r>
          <a:endParaRPr lang="en-US" sz="1800" b="1" dirty="0"/>
        </a:p>
      </dgm:t>
    </dgm:pt>
    <dgm:pt modelId="{F6CBF204-4DF6-4BE5-8F55-E3CB45B8AE8A}" type="parTrans" cxnId="{89D28BD3-B47F-46E5-BC04-4040A72253D0}">
      <dgm:prSet/>
      <dgm:spPr/>
      <dgm:t>
        <a:bodyPr/>
        <a:lstStyle/>
        <a:p>
          <a:endParaRPr lang="en-US"/>
        </a:p>
      </dgm:t>
    </dgm:pt>
    <dgm:pt modelId="{2275188C-09B5-4196-858D-1D601F8B5499}" type="sibTrans" cxnId="{89D28BD3-B47F-46E5-BC04-4040A72253D0}">
      <dgm:prSet/>
      <dgm:spPr/>
      <dgm:t>
        <a:bodyPr/>
        <a:lstStyle/>
        <a:p>
          <a:endParaRPr lang="en-US"/>
        </a:p>
      </dgm:t>
    </dgm:pt>
    <dgm:pt modelId="{6F82DAC4-B071-4F64-A9DD-ECBC552BF988}">
      <dgm:prSet custT="1"/>
      <dgm:spPr/>
      <dgm:t>
        <a:bodyPr/>
        <a:lstStyle/>
        <a:p>
          <a:pPr rtl="0"/>
          <a:r>
            <a:rPr lang="en-US" sz="1800" b="1" dirty="0" smtClean="0"/>
            <a:t>Pituitary tumors</a:t>
          </a:r>
          <a:endParaRPr lang="en-US" sz="1800" b="1" dirty="0"/>
        </a:p>
      </dgm:t>
    </dgm:pt>
    <dgm:pt modelId="{15EABA29-194E-4934-9EE5-F869C8BD3754}" type="parTrans" cxnId="{951650C6-6E91-4E3A-9CD4-7864F5668FDE}">
      <dgm:prSet/>
      <dgm:spPr/>
      <dgm:t>
        <a:bodyPr/>
        <a:lstStyle/>
        <a:p>
          <a:endParaRPr lang="en-US"/>
        </a:p>
      </dgm:t>
    </dgm:pt>
    <dgm:pt modelId="{2E74C26A-A1CF-4873-91BB-913FFD6F332F}" type="sibTrans" cxnId="{951650C6-6E91-4E3A-9CD4-7864F5668FDE}">
      <dgm:prSet/>
      <dgm:spPr/>
      <dgm:t>
        <a:bodyPr/>
        <a:lstStyle/>
        <a:p>
          <a:endParaRPr lang="en-US"/>
        </a:p>
      </dgm:t>
    </dgm:pt>
    <dgm:pt modelId="{364B8963-6ABE-4850-9CF7-431ABA0E821F}">
      <dgm:prSet custT="1"/>
      <dgm:spPr/>
      <dgm:t>
        <a:bodyPr/>
        <a:lstStyle/>
        <a:p>
          <a:pPr rtl="0"/>
          <a:r>
            <a:rPr lang="en-US" sz="1800" b="1" dirty="0" err="1" smtClean="0"/>
            <a:t>Craniopharyngioma</a:t>
          </a:r>
          <a:endParaRPr lang="en-US" sz="1800" b="1" dirty="0"/>
        </a:p>
      </dgm:t>
    </dgm:pt>
    <dgm:pt modelId="{EABC7F45-7E40-4E1D-9056-25C8D9D1EA65}" type="parTrans" cxnId="{55CEB5DE-D599-45F3-845A-99526ACEFCE7}">
      <dgm:prSet/>
      <dgm:spPr/>
      <dgm:t>
        <a:bodyPr/>
        <a:lstStyle/>
        <a:p>
          <a:endParaRPr lang="en-US"/>
        </a:p>
      </dgm:t>
    </dgm:pt>
    <dgm:pt modelId="{8AA38041-6BCE-41D1-A596-27726BBAC0FC}" type="sibTrans" cxnId="{55CEB5DE-D599-45F3-845A-99526ACEFCE7}">
      <dgm:prSet/>
      <dgm:spPr/>
      <dgm:t>
        <a:bodyPr/>
        <a:lstStyle/>
        <a:p>
          <a:endParaRPr lang="en-US"/>
        </a:p>
      </dgm:t>
    </dgm:pt>
    <dgm:pt modelId="{14BA95AB-4B4E-41E3-9DCC-F1AA57CCE995}" type="pres">
      <dgm:prSet presAssocID="{AD61CA2F-51E1-4475-912A-E19BEFD01B28}" presName="vert0" presStyleCnt="0">
        <dgm:presLayoutVars>
          <dgm:dir/>
          <dgm:animOne val="branch"/>
          <dgm:animLvl val="lvl"/>
        </dgm:presLayoutVars>
      </dgm:prSet>
      <dgm:spPr/>
    </dgm:pt>
    <dgm:pt modelId="{8F1EC36F-929F-4EB4-8AE8-3F45E10FB7D6}" type="pres">
      <dgm:prSet presAssocID="{272A9322-C71A-4FF5-8A35-6D48497DF9D7}" presName="thickLine" presStyleLbl="alignNode1" presStyleIdx="0" presStyleCnt="7"/>
      <dgm:spPr/>
    </dgm:pt>
    <dgm:pt modelId="{CE874B30-4549-4611-921E-421181E53420}" type="pres">
      <dgm:prSet presAssocID="{272A9322-C71A-4FF5-8A35-6D48497DF9D7}" presName="horz1" presStyleCnt="0"/>
      <dgm:spPr/>
    </dgm:pt>
    <dgm:pt modelId="{9438D40B-8AB6-4F68-AAFD-59F5A669B422}" type="pres">
      <dgm:prSet presAssocID="{272A9322-C71A-4FF5-8A35-6D48497DF9D7}" presName="tx1" presStyleLbl="revTx" presStyleIdx="0" presStyleCnt="14"/>
      <dgm:spPr/>
    </dgm:pt>
    <dgm:pt modelId="{F8D715A9-B2B6-4212-8025-7CB9C9F3C9CD}" type="pres">
      <dgm:prSet presAssocID="{272A9322-C71A-4FF5-8A35-6D48497DF9D7}" presName="vert1" presStyleCnt="0"/>
      <dgm:spPr/>
    </dgm:pt>
    <dgm:pt modelId="{48E970A6-C069-480D-A55E-A50E28A46782}" type="pres">
      <dgm:prSet presAssocID="{FA86E522-F106-4653-B1EB-B8975259E1ED}" presName="vertSpace2a" presStyleCnt="0"/>
      <dgm:spPr/>
    </dgm:pt>
    <dgm:pt modelId="{5029F44C-32F3-4C0E-AB00-1242922EBE06}" type="pres">
      <dgm:prSet presAssocID="{FA86E522-F106-4653-B1EB-B8975259E1ED}" presName="horz2" presStyleCnt="0"/>
      <dgm:spPr/>
    </dgm:pt>
    <dgm:pt modelId="{C03ED483-C1B0-4FB0-8772-C3685568F3EB}" type="pres">
      <dgm:prSet presAssocID="{FA86E522-F106-4653-B1EB-B8975259E1ED}" presName="horzSpace2" presStyleCnt="0"/>
      <dgm:spPr/>
    </dgm:pt>
    <dgm:pt modelId="{49E6CABD-456A-44ED-BAD1-005F7F778C7B}" type="pres">
      <dgm:prSet presAssocID="{FA86E522-F106-4653-B1EB-B8975259E1ED}" presName="tx2" presStyleLbl="revTx" presStyleIdx="1" presStyleCnt="14"/>
      <dgm:spPr/>
      <dgm:t>
        <a:bodyPr/>
        <a:lstStyle/>
        <a:p>
          <a:endParaRPr lang="en-US"/>
        </a:p>
      </dgm:t>
    </dgm:pt>
    <dgm:pt modelId="{922543B4-23DD-4B55-8CB3-C1DD1BC079BD}" type="pres">
      <dgm:prSet presAssocID="{FA86E522-F106-4653-B1EB-B8975259E1ED}" presName="vert2" presStyleCnt="0"/>
      <dgm:spPr/>
    </dgm:pt>
    <dgm:pt modelId="{A4E4FF1D-70A9-41FE-A3A5-1BF75C3194CB}" type="pres">
      <dgm:prSet presAssocID="{FA86E522-F106-4653-B1EB-B8975259E1ED}" presName="thinLine2b" presStyleLbl="callout" presStyleIdx="0" presStyleCnt="7"/>
      <dgm:spPr/>
    </dgm:pt>
    <dgm:pt modelId="{CA08C8B3-B702-41F8-9D66-66C534A1F0A0}" type="pres">
      <dgm:prSet presAssocID="{FA86E522-F106-4653-B1EB-B8975259E1ED}" presName="vertSpace2b" presStyleCnt="0"/>
      <dgm:spPr/>
    </dgm:pt>
    <dgm:pt modelId="{0B2CE2BB-9BCF-4B8C-9A54-283F1575DB87}" type="pres">
      <dgm:prSet presAssocID="{F981E58E-391F-4A19-84CD-0D87E12D5A52}" presName="horz2" presStyleCnt="0"/>
      <dgm:spPr/>
    </dgm:pt>
    <dgm:pt modelId="{621DC6F4-4F24-4598-A505-4B306029CCCE}" type="pres">
      <dgm:prSet presAssocID="{F981E58E-391F-4A19-84CD-0D87E12D5A52}" presName="horzSpace2" presStyleCnt="0"/>
      <dgm:spPr/>
    </dgm:pt>
    <dgm:pt modelId="{1801DEC4-B50C-4559-B220-7937BE4D266F}" type="pres">
      <dgm:prSet presAssocID="{F981E58E-391F-4A19-84CD-0D87E12D5A52}" presName="tx2" presStyleLbl="revTx" presStyleIdx="2" presStyleCnt="14"/>
      <dgm:spPr/>
      <dgm:t>
        <a:bodyPr/>
        <a:lstStyle/>
        <a:p>
          <a:endParaRPr lang="en-US"/>
        </a:p>
      </dgm:t>
    </dgm:pt>
    <dgm:pt modelId="{893D000B-0DF4-4236-A3FE-76760638AD30}" type="pres">
      <dgm:prSet presAssocID="{F981E58E-391F-4A19-84CD-0D87E12D5A52}" presName="vert2" presStyleCnt="0"/>
      <dgm:spPr/>
    </dgm:pt>
    <dgm:pt modelId="{1F64ADAD-76A9-414F-9043-91C7C8A15027}" type="pres">
      <dgm:prSet presAssocID="{F981E58E-391F-4A19-84CD-0D87E12D5A52}" presName="thinLine2b" presStyleLbl="callout" presStyleIdx="1" presStyleCnt="7"/>
      <dgm:spPr/>
    </dgm:pt>
    <dgm:pt modelId="{AA6461A7-550A-46A2-A70C-41CC6C3946ED}" type="pres">
      <dgm:prSet presAssocID="{F981E58E-391F-4A19-84CD-0D87E12D5A52}" presName="vertSpace2b" presStyleCnt="0"/>
      <dgm:spPr/>
    </dgm:pt>
    <dgm:pt modelId="{843326D3-2CBC-4930-A4C7-1F956DA33701}" type="pres">
      <dgm:prSet presAssocID="{2515DC0C-DA4B-436C-AB6B-528F303C8EEF}" presName="horz2" presStyleCnt="0"/>
      <dgm:spPr/>
    </dgm:pt>
    <dgm:pt modelId="{97E10C99-6A3E-4101-A220-2E03DA1447B4}" type="pres">
      <dgm:prSet presAssocID="{2515DC0C-DA4B-436C-AB6B-528F303C8EEF}" presName="horzSpace2" presStyleCnt="0"/>
      <dgm:spPr/>
    </dgm:pt>
    <dgm:pt modelId="{F70FBD0D-ABA9-4F65-891E-7435F452A448}" type="pres">
      <dgm:prSet presAssocID="{2515DC0C-DA4B-436C-AB6B-528F303C8EEF}" presName="tx2" presStyleLbl="revTx" presStyleIdx="3" presStyleCnt="14"/>
      <dgm:spPr/>
      <dgm:t>
        <a:bodyPr/>
        <a:lstStyle/>
        <a:p>
          <a:endParaRPr lang="en-US"/>
        </a:p>
      </dgm:t>
    </dgm:pt>
    <dgm:pt modelId="{D5615433-6E71-4495-B682-BAD54D6891DE}" type="pres">
      <dgm:prSet presAssocID="{2515DC0C-DA4B-436C-AB6B-528F303C8EEF}" presName="vert2" presStyleCnt="0"/>
      <dgm:spPr/>
    </dgm:pt>
    <dgm:pt modelId="{0DE16B25-5AFA-4235-9748-1D513AAA7C7E}" type="pres">
      <dgm:prSet presAssocID="{2515DC0C-DA4B-436C-AB6B-528F303C8EEF}" presName="thinLine2b" presStyleLbl="callout" presStyleIdx="2" presStyleCnt="7"/>
      <dgm:spPr/>
    </dgm:pt>
    <dgm:pt modelId="{52463B0D-72E4-4797-A37D-D172DC22DC84}" type="pres">
      <dgm:prSet presAssocID="{2515DC0C-DA4B-436C-AB6B-528F303C8EEF}" presName="vertSpace2b" presStyleCnt="0"/>
      <dgm:spPr/>
    </dgm:pt>
    <dgm:pt modelId="{92442225-32C5-44C4-9D91-513D6F0C1DC7}" type="pres">
      <dgm:prSet presAssocID="{91CB26D9-2B7D-4E1E-AB96-152C12E8D13D}" presName="thickLine" presStyleLbl="alignNode1" presStyleIdx="1" presStyleCnt="7"/>
      <dgm:spPr/>
    </dgm:pt>
    <dgm:pt modelId="{AF6C83FD-EA2C-4F2F-94E1-0C092BAD4C98}" type="pres">
      <dgm:prSet presAssocID="{91CB26D9-2B7D-4E1E-AB96-152C12E8D13D}" presName="horz1" presStyleCnt="0"/>
      <dgm:spPr/>
    </dgm:pt>
    <dgm:pt modelId="{519E3D37-92A8-477A-92A0-85404B939DF3}" type="pres">
      <dgm:prSet presAssocID="{91CB26D9-2B7D-4E1E-AB96-152C12E8D13D}" presName="tx1" presStyleLbl="revTx" presStyleIdx="4" presStyleCnt="14" custScaleY="57397"/>
      <dgm:spPr/>
      <dgm:t>
        <a:bodyPr/>
        <a:lstStyle/>
        <a:p>
          <a:endParaRPr lang="en-US"/>
        </a:p>
      </dgm:t>
    </dgm:pt>
    <dgm:pt modelId="{862F9506-8C66-4C98-AB10-893085E8973E}" type="pres">
      <dgm:prSet presAssocID="{91CB26D9-2B7D-4E1E-AB96-152C12E8D13D}" presName="vert1" presStyleCnt="0"/>
      <dgm:spPr/>
    </dgm:pt>
    <dgm:pt modelId="{A0D3D638-67DD-49C0-9B00-40E6CF2FF3FB}" type="pres">
      <dgm:prSet presAssocID="{127A253B-094E-4E73-A23A-11220E9E4150}" presName="vertSpace2a" presStyleCnt="0"/>
      <dgm:spPr/>
    </dgm:pt>
    <dgm:pt modelId="{9AB59883-B8EB-49A3-839A-B23E754C5204}" type="pres">
      <dgm:prSet presAssocID="{127A253B-094E-4E73-A23A-11220E9E4150}" presName="horz2" presStyleCnt="0"/>
      <dgm:spPr/>
    </dgm:pt>
    <dgm:pt modelId="{941B11FD-17E8-4F03-9AD4-617A199F0C20}" type="pres">
      <dgm:prSet presAssocID="{127A253B-094E-4E73-A23A-11220E9E4150}" presName="horzSpace2" presStyleCnt="0"/>
      <dgm:spPr/>
    </dgm:pt>
    <dgm:pt modelId="{0B267844-F28E-4955-B5DC-F82A6DD4266F}" type="pres">
      <dgm:prSet presAssocID="{127A253B-094E-4E73-A23A-11220E9E4150}" presName="tx2" presStyleLbl="revTx" presStyleIdx="5" presStyleCnt="14" custScaleY="46672"/>
      <dgm:spPr/>
      <dgm:t>
        <a:bodyPr/>
        <a:lstStyle/>
        <a:p>
          <a:endParaRPr lang="en-US"/>
        </a:p>
      </dgm:t>
    </dgm:pt>
    <dgm:pt modelId="{AFDF3387-C156-456A-A105-BB866E4E879A}" type="pres">
      <dgm:prSet presAssocID="{127A253B-094E-4E73-A23A-11220E9E4150}" presName="vert2" presStyleCnt="0"/>
      <dgm:spPr/>
    </dgm:pt>
    <dgm:pt modelId="{8305BC50-01BC-42D1-8FFD-8AF32611BCAA}" type="pres">
      <dgm:prSet presAssocID="{127A253B-094E-4E73-A23A-11220E9E4150}" presName="thinLine2b" presStyleLbl="callout" presStyleIdx="3" presStyleCnt="7"/>
      <dgm:spPr/>
    </dgm:pt>
    <dgm:pt modelId="{A3FB87E3-E327-4F9A-B635-7A8FFF18809B}" type="pres">
      <dgm:prSet presAssocID="{127A253B-094E-4E73-A23A-11220E9E4150}" presName="vertSpace2b" presStyleCnt="0"/>
      <dgm:spPr/>
    </dgm:pt>
    <dgm:pt modelId="{4F660141-B2F5-495C-A248-751728272D7B}" type="pres">
      <dgm:prSet presAssocID="{03CED06B-0033-4E6F-B544-81944E92799F}" presName="thickLine" presStyleLbl="alignNode1" presStyleIdx="2" presStyleCnt="7"/>
      <dgm:spPr/>
    </dgm:pt>
    <dgm:pt modelId="{51625806-ACB1-4290-A2B9-DE42CEB76658}" type="pres">
      <dgm:prSet presAssocID="{03CED06B-0033-4E6F-B544-81944E92799F}" presName="horz1" presStyleCnt="0"/>
      <dgm:spPr/>
    </dgm:pt>
    <dgm:pt modelId="{24FEC438-4CAF-4830-934B-694E9DA6E113}" type="pres">
      <dgm:prSet presAssocID="{03CED06B-0033-4E6F-B544-81944E92799F}" presName="tx1" presStyleLbl="revTx" presStyleIdx="6" presStyleCnt="14" custScaleY="59639"/>
      <dgm:spPr/>
      <dgm:t>
        <a:bodyPr/>
        <a:lstStyle/>
        <a:p>
          <a:endParaRPr lang="en-US"/>
        </a:p>
      </dgm:t>
    </dgm:pt>
    <dgm:pt modelId="{460C2C3A-0648-45F6-A1B7-3A6595A1FA29}" type="pres">
      <dgm:prSet presAssocID="{03CED06B-0033-4E6F-B544-81944E92799F}" presName="vert1" presStyleCnt="0"/>
      <dgm:spPr/>
    </dgm:pt>
    <dgm:pt modelId="{D077D0D6-8C4C-4212-9D7B-00FE457BCBB1}" type="pres">
      <dgm:prSet presAssocID="{E44EC9B8-C1EF-45F4-A528-BE093852082B}" presName="vertSpace2a" presStyleCnt="0"/>
      <dgm:spPr/>
    </dgm:pt>
    <dgm:pt modelId="{AD269166-BDBD-4A70-9F83-A17B88259C1D}" type="pres">
      <dgm:prSet presAssocID="{E44EC9B8-C1EF-45F4-A528-BE093852082B}" presName="horz2" presStyleCnt="0"/>
      <dgm:spPr/>
    </dgm:pt>
    <dgm:pt modelId="{AB83B503-7698-4ACA-98DC-7D6F2BA07FA6}" type="pres">
      <dgm:prSet presAssocID="{E44EC9B8-C1EF-45F4-A528-BE093852082B}" presName="horzSpace2" presStyleCnt="0"/>
      <dgm:spPr/>
    </dgm:pt>
    <dgm:pt modelId="{DC9932D2-F2FD-429C-B962-75814B080F21}" type="pres">
      <dgm:prSet presAssocID="{E44EC9B8-C1EF-45F4-A528-BE093852082B}" presName="tx2" presStyleLbl="revTx" presStyleIdx="7" presStyleCnt="14" custScaleY="50483"/>
      <dgm:spPr/>
      <dgm:t>
        <a:bodyPr/>
        <a:lstStyle/>
        <a:p>
          <a:endParaRPr lang="en-US"/>
        </a:p>
      </dgm:t>
    </dgm:pt>
    <dgm:pt modelId="{3F4602CF-9615-421B-A661-89CA380AB9EC}" type="pres">
      <dgm:prSet presAssocID="{E44EC9B8-C1EF-45F4-A528-BE093852082B}" presName="vert2" presStyleCnt="0"/>
      <dgm:spPr/>
    </dgm:pt>
    <dgm:pt modelId="{1E2084DE-3BDB-49BB-B596-4D0718F8C088}" type="pres">
      <dgm:prSet presAssocID="{E44EC9B8-C1EF-45F4-A528-BE093852082B}" presName="thinLine2b" presStyleLbl="callout" presStyleIdx="4" presStyleCnt="7"/>
      <dgm:spPr/>
    </dgm:pt>
    <dgm:pt modelId="{B927645A-9484-40A8-8F74-C2470CE1CAE4}" type="pres">
      <dgm:prSet presAssocID="{E44EC9B8-C1EF-45F4-A528-BE093852082B}" presName="vertSpace2b" presStyleCnt="0"/>
      <dgm:spPr/>
    </dgm:pt>
    <dgm:pt modelId="{BA0B3B04-82DC-4FA8-895E-04D95C461E5E}" type="pres">
      <dgm:prSet presAssocID="{DE9C48A7-E04B-4734-AC50-C45015136B62}" presName="thickLine" presStyleLbl="alignNode1" presStyleIdx="3" presStyleCnt="7"/>
      <dgm:spPr/>
    </dgm:pt>
    <dgm:pt modelId="{1DBD5C5B-8C88-485F-B90F-BE9BAEF67D9F}" type="pres">
      <dgm:prSet presAssocID="{DE9C48A7-E04B-4734-AC50-C45015136B62}" presName="horz1" presStyleCnt="0"/>
      <dgm:spPr/>
    </dgm:pt>
    <dgm:pt modelId="{13F6B96C-B265-45BC-99C1-F1CD0454348E}" type="pres">
      <dgm:prSet presAssocID="{DE9C48A7-E04B-4734-AC50-C45015136B62}" presName="tx1" presStyleLbl="revTx" presStyleIdx="8" presStyleCnt="14" custScaleY="102118"/>
      <dgm:spPr/>
      <dgm:t>
        <a:bodyPr/>
        <a:lstStyle/>
        <a:p>
          <a:endParaRPr lang="en-US"/>
        </a:p>
      </dgm:t>
    </dgm:pt>
    <dgm:pt modelId="{2269FADE-8D02-41FA-AE1C-0CD9A1638996}" type="pres">
      <dgm:prSet presAssocID="{DE9C48A7-E04B-4734-AC50-C45015136B62}" presName="vert1" presStyleCnt="0"/>
      <dgm:spPr/>
    </dgm:pt>
    <dgm:pt modelId="{10EF3724-7B01-4A99-B2B3-BD875246B50C}" type="pres">
      <dgm:prSet presAssocID="{6F82DAC4-B071-4F64-A9DD-ECBC552BF988}" presName="vertSpace2a" presStyleCnt="0"/>
      <dgm:spPr/>
    </dgm:pt>
    <dgm:pt modelId="{703B0006-B24B-4525-9699-1DB21C508AC1}" type="pres">
      <dgm:prSet presAssocID="{6F82DAC4-B071-4F64-A9DD-ECBC552BF988}" presName="horz2" presStyleCnt="0"/>
      <dgm:spPr/>
    </dgm:pt>
    <dgm:pt modelId="{1A1FAFD4-29A2-4824-B377-AFA0C3F004A7}" type="pres">
      <dgm:prSet presAssocID="{6F82DAC4-B071-4F64-A9DD-ECBC552BF988}" presName="horzSpace2" presStyleCnt="0"/>
      <dgm:spPr/>
    </dgm:pt>
    <dgm:pt modelId="{50E9EF74-6E6E-4F49-8A5F-35D3F7749CE9}" type="pres">
      <dgm:prSet presAssocID="{6F82DAC4-B071-4F64-A9DD-ECBC552BF988}" presName="tx2" presStyleLbl="revTx" presStyleIdx="9" presStyleCnt="14" custScaleX="97619"/>
      <dgm:spPr/>
      <dgm:t>
        <a:bodyPr/>
        <a:lstStyle/>
        <a:p>
          <a:endParaRPr lang="en-US"/>
        </a:p>
      </dgm:t>
    </dgm:pt>
    <dgm:pt modelId="{EFD9E858-3D4B-4651-8B27-29A691A0AF28}" type="pres">
      <dgm:prSet presAssocID="{6F82DAC4-B071-4F64-A9DD-ECBC552BF988}" presName="vert2" presStyleCnt="0"/>
      <dgm:spPr/>
    </dgm:pt>
    <dgm:pt modelId="{CCBA9FA4-3FB8-4E7D-B63D-F44FEE75EF7E}" type="pres">
      <dgm:prSet presAssocID="{6F82DAC4-B071-4F64-A9DD-ECBC552BF988}" presName="thinLine2b" presStyleLbl="callout" presStyleIdx="5" presStyleCnt="7"/>
      <dgm:spPr/>
    </dgm:pt>
    <dgm:pt modelId="{340B0F13-EC49-4BAE-B6AF-B5BDCF3C867A}" type="pres">
      <dgm:prSet presAssocID="{6F82DAC4-B071-4F64-A9DD-ECBC552BF988}" presName="vertSpace2b" presStyleCnt="0"/>
      <dgm:spPr/>
    </dgm:pt>
    <dgm:pt modelId="{5231A04A-DB36-4526-960F-91D28F0C386D}" type="pres">
      <dgm:prSet presAssocID="{364B8963-6ABE-4850-9CF7-431ABA0E821F}" presName="horz2" presStyleCnt="0"/>
      <dgm:spPr/>
    </dgm:pt>
    <dgm:pt modelId="{69F29EC8-509A-4E56-8F0E-802F7AAD70C0}" type="pres">
      <dgm:prSet presAssocID="{364B8963-6ABE-4850-9CF7-431ABA0E821F}" presName="horzSpace2" presStyleCnt="0"/>
      <dgm:spPr/>
    </dgm:pt>
    <dgm:pt modelId="{C8B1CB83-CB7C-4773-A7F2-1F907E531B5B}" type="pres">
      <dgm:prSet presAssocID="{364B8963-6ABE-4850-9CF7-431ABA0E821F}" presName="tx2" presStyleLbl="revTx" presStyleIdx="10" presStyleCnt="14" custScaleX="94999"/>
      <dgm:spPr/>
    </dgm:pt>
    <dgm:pt modelId="{DCB1CDBF-EFA5-47DD-8CDC-61544029133B}" type="pres">
      <dgm:prSet presAssocID="{364B8963-6ABE-4850-9CF7-431ABA0E821F}" presName="vert2" presStyleCnt="0"/>
      <dgm:spPr/>
    </dgm:pt>
    <dgm:pt modelId="{E0C0BB20-CDBB-4264-B492-FB33A469FED9}" type="pres">
      <dgm:prSet presAssocID="{364B8963-6ABE-4850-9CF7-431ABA0E821F}" presName="thinLine2b" presStyleLbl="callout" presStyleIdx="6" presStyleCnt="7"/>
      <dgm:spPr/>
    </dgm:pt>
    <dgm:pt modelId="{D94CC336-4A32-4052-95C7-4E8B5FA7E055}" type="pres">
      <dgm:prSet presAssocID="{364B8963-6ABE-4850-9CF7-431ABA0E821F}" presName="vertSpace2b" presStyleCnt="0"/>
      <dgm:spPr/>
    </dgm:pt>
    <dgm:pt modelId="{DF175E13-8FBC-4ADE-8A55-4FCFA38EFEF4}" type="pres">
      <dgm:prSet presAssocID="{4DAA795D-8926-4B8C-8A2E-9632F3AD2358}" presName="thickLine" presStyleLbl="alignNode1" presStyleIdx="4" presStyleCnt="7"/>
      <dgm:spPr/>
    </dgm:pt>
    <dgm:pt modelId="{079EF414-93B5-44E6-AD2B-91F427EB7A33}" type="pres">
      <dgm:prSet presAssocID="{4DAA795D-8926-4B8C-8A2E-9632F3AD2358}" presName="horz1" presStyleCnt="0"/>
      <dgm:spPr/>
    </dgm:pt>
    <dgm:pt modelId="{AC75052F-BA7F-4FFA-9FCE-8DBBEA3B0ECB}" type="pres">
      <dgm:prSet presAssocID="{4DAA795D-8926-4B8C-8A2E-9632F3AD2358}" presName="tx1" presStyleLbl="revTx" presStyleIdx="11" presStyleCnt="14" custScaleY="43000"/>
      <dgm:spPr/>
    </dgm:pt>
    <dgm:pt modelId="{DB73E419-778D-4F09-B3E8-FD102BF07749}" type="pres">
      <dgm:prSet presAssocID="{4DAA795D-8926-4B8C-8A2E-9632F3AD2358}" presName="vert1" presStyleCnt="0"/>
      <dgm:spPr/>
    </dgm:pt>
    <dgm:pt modelId="{DA7E9672-8149-4BEC-8F0B-2355CDCFDC46}" type="pres">
      <dgm:prSet presAssocID="{047F34F2-DA19-491B-BE6B-FD9615888676}" presName="thickLine" presStyleLbl="alignNode1" presStyleIdx="5" presStyleCnt="7"/>
      <dgm:spPr/>
    </dgm:pt>
    <dgm:pt modelId="{212CDF3B-0A6D-4756-9C76-9E88D075A30A}" type="pres">
      <dgm:prSet presAssocID="{047F34F2-DA19-491B-BE6B-FD9615888676}" presName="horz1" presStyleCnt="0"/>
      <dgm:spPr/>
    </dgm:pt>
    <dgm:pt modelId="{9633B106-80BF-4E45-BA99-936F54A6C328}" type="pres">
      <dgm:prSet presAssocID="{047F34F2-DA19-491B-BE6B-FD9615888676}" presName="tx1" presStyleLbl="revTx" presStyleIdx="12" presStyleCnt="14" custScaleX="128539" custScaleY="64266"/>
      <dgm:spPr/>
    </dgm:pt>
    <dgm:pt modelId="{C2AEBD9B-EB19-404E-AA33-10C36E8EFAA1}" type="pres">
      <dgm:prSet presAssocID="{047F34F2-DA19-491B-BE6B-FD9615888676}" presName="vert1" presStyleCnt="0"/>
      <dgm:spPr/>
    </dgm:pt>
    <dgm:pt modelId="{53DB4A2E-CB8C-4E1B-8FD2-869FEA1B7201}" type="pres">
      <dgm:prSet presAssocID="{2DDFC406-39D8-42A1-B4AB-2CFA45194B3F}" presName="thickLine" presStyleLbl="alignNode1" presStyleIdx="6" presStyleCnt="7"/>
      <dgm:spPr/>
    </dgm:pt>
    <dgm:pt modelId="{0015F3C6-CF26-4BEF-A105-84E7A7C6C43A}" type="pres">
      <dgm:prSet presAssocID="{2DDFC406-39D8-42A1-B4AB-2CFA45194B3F}" presName="horz1" presStyleCnt="0"/>
      <dgm:spPr/>
    </dgm:pt>
    <dgm:pt modelId="{92993496-E3F6-4079-B2CA-405DA4EE7A3A}" type="pres">
      <dgm:prSet presAssocID="{2DDFC406-39D8-42A1-B4AB-2CFA45194B3F}" presName="tx1" presStyleLbl="revTx" presStyleIdx="13" presStyleCnt="14" custScaleY="62882"/>
      <dgm:spPr/>
      <dgm:t>
        <a:bodyPr/>
        <a:lstStyle/>
        <a:p>
          <a:endParaRPr lang="en-US"/>
        </a:p>
      </dgm:t>
    </dgm:pt>
    <dgm:pt modelId="{4AB798A4-2721-4D34-971D-28A0AC6A5576}" type="pres">
      <dgm:prSet presAssocID="{2DDFC406-39D8-42A1-B4AB-2CFA45194B3F}" presName="vert1" presStyleCnt="0"/>
      <dgm:spPr/>
    </dgm:pt>
  </dgm:ptLst>
  <dgm:cxnLst>
    <dgm:cxn modelId="{A3498CAB-DC69-40AA-ABDA-2D5F2EE30803}" type="presOf" srcId="{6F82DAC4-B071-4F64-A9DD-ECBC552BF988}" destId="{50E9EF74-6E6E-4F49-8A5F-35D3F7749CE9}" srcOrd="0" destOrd="0" presId="urn:microsoft.com/office/officeart/2008/layout/LinedList"/>
    <dgm:cxn modelId="{8AEA94A5-6027-4A38-BF2E-642CDE4BFCC9}" srcId="{272A9322-C71A-4FF5-8A35-6D48497DF9D7}" destId="{FA86E522-F106-4653-B1EB-B8975259E1ED}" srcOrd="0" destOrd="0" parTransId="{CF18E13A-1746-4DC8-A5D6-0D4D25F4E0A3}" sibTransId="{2819FED5-FE3B-4805-A3F1-ADDC7B242640}"/>
    <dgm:cxn modelId="{93E2D36C-B350-411E-9A28-7D446993E965}" srcId="{AD61CA2F-51E1-4475-912A-E19BEFD01B28}" destId="{91CB26D9-2B7D-4E1E-AB96-152C12E8D13D}" srcOrd="1" destOrd="0" parTransId="{23CBF65A-EFB8-446B-9585-5D7AF56F151A}" sibTransId="{E578D3A1-518B-466E-AFD2-2021C3CDDB1A}"/>
    <dgm:cxn modelId="{55CEB5DE-D599-45F3-845A-99526ACEFCE7}" srcId="{DE9C48A7-E04B-4734-AC50-C45015136B62}" destId="{364B8963-6ABE-4850-9CF7-431ABA0E821F}" srcOrd="1" destOrd="0" parTransId="{EABC7F45-7E40-4E1D-9056-25C8D9D1EA65}" sibTransId="{8AA38041-6BCE-41D1-A596-27726BBAC0FC}"/>
    <dgm:cxn modelId="{5ADDBB2A-4FA4-4E3E-9E37-1114F873AE3B}" type="presOf" srcId="{03CED06B-0033-4E6F-B544-81944E92799F}" destId="{24FEC438-4CAF-4830-934B-694E9DA6E113}" srcOrd="0" destOrd="0" presId="urn:microsoft.com/office/officeart/2008/layout/LinedList"/>
    <dgm:cxn modelId="{951650C6-6E91-4E3A-9CD4-7864F5668FDE}" srcId="{DE9C48A7-E04B-4734-AC50-C45015136B62}" destId="{6F82DAC4-B071-4F64-A9DD-ECBC552BF988}" srcOrd="0" destOrd="0" parTransId="{15EABA29-194E-4934-9EE5-F869C8BD3754}" sibTransId="{2E74C26A-A1CF-4873-91BB-913FFD6F332F}"/>
    <dgm:cxn modelId="{642C306E-B67E-4504-B81E-6B4E29CCF594}" type="presOf" srcId="{FA86E522-F106-4653-B1EB-B8975259E1ED}" destId="{49E6CABD-456A-44ED-BAD1-005F7F778C7B}" srcOrd="0" destOrd="0" presId="urn:microsoft.com/office/officeart/2008/layout/LinedList"/>
    <dgm:cxn modelId="{B989DE40-B7E9-40CD-B4CF-77B43F8C4D40}" srcId="{AD61CA2F-51E1-4475-912A-E19BEFD01B28}" destId="{047F34F2-DA19-491B-BE6B-FD9615888676}" srcOrd="5" destOrd="0" parTransId="{05F3D96B-4116-438D-8CD1-2D5ED64D6204}" sibTransId="{AAA582ED-39E2-4A19-84A0-EFB901F2D222}"/>
    <dgm:cxn modelId="{A1DAA674-7AE9-49D5-8A22-25F129C49A5E}" type="presOf" srcId="{4DAA795D-8926-4B8C-8A2E-9632F3AD2358}" destId="{AC75052F-BA7F-4FFA-9FCE-8DBBEA3B0ECB}" srcOrd="0" destOrd="0" presId="urn:microsoft.com/office/officeart/2008/layout/LinedList"/>
    <dgm:cxn modelId="{86081015-CD61-447C-A34F-3A4D399B3F75}" type="presOf" srcId="{91CB26D9-2B7D-4E1E-AB96-152C12E8D13D}" destId="{519E3D37-92A8-477A-92A0-85404B939DF3}" srcOrd="0" destOrd="0" presId="urn:microsoft.com/office/officeart/2008/layout/LinedList"/>
    <dgm:cxn modelId="{16E9CC79-984E-4FC2-9FFB-52C5EEA9AE1F}" type="presOf" srcId="{E44EC9B8-C1EF-45F4-A528-BE093852082B}" destId="{DC9932D2-F2FD-429C-B962-75814B080F21}" srcOrd="0" destOrd="0" presId="urn:microsoft.com/office/officeart/2008/layout/LinedList"/>
    <dgm:cxn modelId="{49467B13-8721-43C7-9C84-D0EF6066396A}" srcId="{272A9322-C71A-4FF5-8A35-6D48497DF9D7}" destId="{2515DC0C-DA4B-436C-AB6B-528F303C8EEF}" srcOrd="2" destOrd="0" parTransId="{FDA65FDA-E90C-4A96-8FA2-6D5BFA900CC8}" sibTransId="{9BB8112B-E902-4F15-9B78-66861E45755C}"/>
    <dgm:cxn modelId="{104CC25A-0E1F-4EE7-9D1E-29486EF39810}" type="presOf" srcId="{F981E58E-391F-4A19-84CD-0D87E12D5A52}" destId="{1801DEC4-B50C-4559-B220-7937BE4D266F}" srcOrd="0" destOrd="0" presId="urn:microsoft.com/office/officeart/2008/layout/LinedList"/>
    <dgm:cxn modelId="{8BDE4CAF-C452-4894-B8D9-3F847DB3F063}" type="presOf" srcId="{2DDFC406-39D8-42A1-B4AB-2CFA45194B3F}" destId="{92993496-E3F6-4079-B2CA-405DA4EE7A3A}" srcOrd="0" destOrd="0" presId="urn:microsoft.com/office/officeart/2008/layout/LinedList"/>
    <dgm:cxn modelId="{B2B8B69E-3D4D-4928-9761-7635480C251C}" srcId="{AD61CA2F-51E1-4475-912A-E19BEFD01B28}" destId="{4DAA795D-8926-4B8C-8A2E-9632F3AD2358}" srcOrd="4" destOrd="0" parTransId="{24892590-4B65-4745-8B9D-63EEAAAD56AD}" sibTransId="{EAF3E694-4B96-4222-B4D8-755DB9792520}"/>
    <dgm:cxn modelId="{D4316B3E-3BA7-4C89-8129-B355413481A5}" type="presOf" srcId="{047F34F2-DA19-491B-BE6B-FD9615888676}" destId="{9633B106-80BF-4E45-BA99-936F54A6C328}" srcOrd="0" destOrd="0" presId="urn:microsoft.com/office/officeart/2008/layout/LinedList"/>
    <dgm:cxn modelId="{C0B13986-EA24-464A-8931-B6351723D1DA}" srcId="{91CB26D9-2B7D-4E1E-AB96-152C12E8D13D}" destId="{127A253B-094E-4E73-A23A-11220E9E4150}" srcOrd="0" destOrd="0" parTransId="{7955E6B2-C2AA-4BF6-ACDE-B45E5D2F43C5}" sibTransId="{6083054C-D9AA-4C8F-8DEE-48B7BA6D824E}"/>
    <dgm:cxn modelId="{7B09097B-78ED-4FE9-9057-2D13B64AFE21}" type="presOf" srcId="{272A9322-C71A-4FF5-8A35-6D48497DF9D7}" destId="{9438D40B-8AB6-4F68-AAFD-59F5A669B422}" srcOrd="0" destOrd="0" presId="urn:microsoft.com/office/officeart/2008/layout/LinedList"/>
    <dgm:cxn modelId="{F66DC3D2-8508-4A01-98C6-23FA226C31C1}" type="presOf" srcId="{AD61CA2F-51E1-4475-912A-E19BEFD01B28}" destId="{14BA95AB-4B4E-41E3-9DCC-F1AA57CCE995}" srcOrd="0" destOrd="0" presId="urn:microsoft.com/office/officeart/2008/layout/LinedList"/>
    <dgm:cxn modelId="{91C0FD30-261D-4DBE-A5B1-A4BE81C728E1}" type="presOf" srcId="{364B8963-6ABE-4850-9CF7-431ABA0E821F}" destId="{C8B1CB83-CB7C-4773-A7F2-1F907E531B5B}" srcOrd="0" destOrd="0" presId="urn:microsoft.com/office/officeart/2008/layout/LinedList"/>
    <dgm:cxn modelId="{62890CE4-720E-4B02-88E1-2BE07C4811B7}" srcId="{AD61CA2F-51E1-4475-912A-E19BEFD01B28}" destId="{272A9322-C71A-4FF5-8A35-6D48497DF9D7}" srcOrd="0" destOrd="0" parTransId="{436BB152-0A7C-4923-84C5-216B879DF1E4}" sibTransId="{53727BD0-F06E-4368-8E64-086526AE8756}"/>
    <dgm:cxn modelId="{1790A38B-85ED-4235-9809-CDAFAF2198EB}" type="presOf" srcId="{DE9C48A7-E04B-4734-AC50-C45015136B62}" destId="{13F6B96C-B265-45BC-99C1-F1CD0454348E}" srcOrd="0" destOrd="0" presId="urn:microsoft.com/office/officeart/2008/layout/LinedList"/>
    <dgm:cxn modelId="{EE79169E-AEF7-4536-8018-4AF88DF7B5C8}" srcId="{272A9322-C71A-4FF5-8A35-6D48497DF9D7}" destId="{F981E58E-391F-4A19-84CD-0D87E12D5A52}" srcOrd="1" destOrd="0" parTransId="{E698FB87-8E98-4CD4-83FC-EA4A2157A1B9}" sibTransId="{F1148EBE-83B1-4289-9B36-328D894D7730}"/>
    <dgm:cxn modelId="{4F71F155-D48B-4116-BE30-EBEE52392934}" srcId="{AD61CA2F-51E1-4475-912A-E19BEFD01B28}" destId="{2DDFC406-39D8-42A1-B4AB-2CFA45194B3F}" srcOrd="6" destOrd="0" parTransId="{5C49B16C-7C71-4A9B-86C3-084100235CC4}" sibTransId="{1E7AF1E0-290F-481F-81FD-14A49D89B566}"/>
    <dgm:cxn modelId="{A84EAEA2-1FE7-402C-9800-8BF724A702D0}" type="presOf" srcId="{2515DC0C-DA4B-436C-AB6B-528F303C8EEF}" destId="{F70FBD0D-ABA9-4F65-891E-7435F452A448}" srcOrd="0" destOrd="0" presId="urn:microsoft.com/office/officeart/2008/layout/LinedList"/>
    <dgm:cxn modelId="{712D3BF9-1970-41E3-A1BA-45208D56C3DB}" srcId="{AD61CA2F-51E1-4475-912A-E19BEFD01B28}" destId="{03CED06B-0033-4E6F-B544-81944E92799F}" srcOrd="2" destOrd="0" parTransId="{14AAF5CC-33AC-4137-8E89-EFDD4678BBC5}" sibTransId="{17CB38AA-6C02-4C4B-B40A-221DD3E8BF0E}"/>
    <dgm:cxn modelId="{89D28BD3-B47F-46E5-BC04-4040A72253D0}" srcId="{03CED06B-0033-4E6F-B544-81944E92799F}" destId="{E44EC9B8-C1EF-45F4-A528-BE093852082B}" srcOrd="0" destOrd="0" parTransId="{F6CBF204-4DF6-4BE5-8F55-E3CB45B8AE8A}" sibTransId="{2275188C-09B5-4196-858D-1D601F8B5499}"/>
    <dgm:cxn modelId="{3A26FBE2-D71E-4325-8E3D-64DFF6864E0B}" srcId="{AD61CA2F-51E1-4475-912A-E19BEFD01B28}" destId="{DE9C48A7-E04B-4734-AC50-C45015136B62}" srcOrd="3" destOrd="0" parTransId="{5F9C215D-8EBA-4E5C-856D-4F51487B8287}" sibTransId="{BCCBFAB7-4985-4F66-BF59-C45B3FF6DC2B}"/>
    <dgm:cxn modelId="{28798173-DF83-45FE-BAFF-61531FE90B07}" type="presOf" srcId="{127A253B-094E-4E73-A23A-11220E9E4150}" destId="{0B267844-F28E-4955-B5DC-F82A6DD4266F}" srcOrd="0" destOrd="0" presId="urn:microsoft.com/office/officeart/2008/layout/LinedList"/>
    <dgm:cxn modelId="{5606ECA3-3602-47EE-BAD3-E51F0166841E}" type="presParOf" srcId="{14BA95AB-4B4E-41E3-9DCC-F1AA57CCE995}" destId="{8F1EC36F-929F-4EB4-8AE8-3F45E10FB7D6}" srcOrd="0" destOrd="0" presId="urn:microsoft.com/office/officeart/2008/layout/LinedList"/>
    <dgm:cxn modelId="{3ED796C6-0516-43EE-B55B-4152ACBB3723}" type="presParOf" srcId="{14BA95AB-4B4E-41E3-9DCC-F1AA57CCE995}" destId="{CE874B30-4549-4611-921E-421181E53420}" srcOrd="1" destOrd="0" presId="urn:microsoft.com/office/officeart/2008/layout/LinedList"/>
    <dgm:cxn modelId="{46DE434B-2DA8-49EC-8550-368E759A6925}" type="presParOf" srcId="{CE874B30-4549-4611-921E-421181E53420}" destId="{9438D40B-8AB6-4F68-AAFD-59F5A669B422}" srcOrd="0" destOrd="0" presId="urn:microsoft.com/office/officeart/2008/layout/LinedList"/>
    <dgm:cxn modelId="{EC4908BB-F6C0-45CA-9132-F79CF789A863}" type="presParOf" srcId="{CE874B30-4549-4611-921E-421181E53420}" destId="{F8D715A9-B2B6-4212-8025-7CB9C9F3C9CD}" srcOrd="1" destOrd="0" presId="urn:microsoft.com/office/officeart/2008/layout/LinedList"/>
    <dgm:cxn modelId="{D171E88B-143D-41AD-8B3E-705209E16D5F}" type="presParOf" srcId="{F8D715A9-B2B6-4212-8025-7CB9C9F3C9CD}" destId="{48E970A6-C069-480D-A55E-A50E28A46782}" srcOrd="0" destOrd="0" presId="urn:microsoft.com/office/officeart/2008/layout/LinedList"/>
    <dgm:cxn modelId="{D04CB52F-2746-4838-9CF4-EA004FFA7E8C}" type="presParOf" srcId="{F8D715A9-B2B6-4212-8025-7CB9C9F3C9CD}" destId="{5029F44C-32F3-4C0E-AB00-1242922EBE06}" srcOrd="1" destOrd="0" presId="urn:microsoft.com/office/officeart/2008/layout/LinedList"/>
    <dgm:cxn modelId="{B6689AB9-F70D-4DAD-87AF-8575E18874C8}" type="presParOf" srcId="{5029F44C-32F3-4C0E-AB00-1242922EBE06}" destId="{C03ED483-C1B0-4FB0-8772-C3685568F3EB}" srcOrd="0" destOrd="0" presId="urn:microsoft.com/office/officeart/2008/layout/LinedList"/>
    <dgm:cxn modelId="{254B7687-D6CD-4888-AFAE-6C5E5515D63B}" type="presParOf" srcId="{5029F44C-32F3-4C0E-AB00-1242922EBE06}" destId="{49E6CABD-456A-44ED-BAD1-005F7F778C7B}" srcOrd="1" destOrd="0" presId="urn:microsoft.com/office/officeart/2008/layout/LinedList"/>
    <dgm:cxn modelId="{3A972BEF-B319-4810-91F3-C77C7EDB5671}" type="presParOf" srcId="{5029F44C-32F3-4C0E-AB00-1242922EBE06}" destId="{922543B4-23DD-4B55-8CB3-C1DD1BC079BD}" srcOrd="2" destOrd="0" presId="urn:microsoft.com/office/officeart/2008/layout/LinedList"/>
    <dgm:cxn modelId="{09D69AC4-40D1-40EB-9B04-044581908C69}" type="presParOf" srcId="{F8D715A9-B2B6-4212-8025-7CB9C9F3C9CD}" destId="{A4E4FF1D-70A9-41FE-A3A5-1BF75C3194CB}" srcOrd="2" destOrd="0" presId="urn:microsoft.com/office/officeart/2008/layout/LinedList"/>
    <dgm:cxn modelId="{6B377A24-BA7D-4C16-A937-CED3BFCAD9C9}" type="presParOf" srcId="{F8D715A9-B2B6-4212-8025-7CB9C9F3C9CD}" destId="{CA08C8B3-B702-41F8-9D66-66C534A1F0A0}" srcOrd="3" destOrd="0" presId="urn:microsoft.com/office/officeart/2008/layout/LinedList"/>
    <dgm:cxn modelId="{7D7B5AF3-456D-4A9F-8112-AA7737C18132}" type="presParOf" srcId="{F8D715A9-B2B6-4212-8025-7CB9C9F3C9CD}" destId="{0B2CE2BB-9BCF-4B8C-9A54-283F1575DB87}" srcOrd="4" destOrd="0" presId="urn:microsoft.com/office/officeart/2008/layout/LinedList"/>
    <dgm:cxn modelId="{ACD65BC9-35B5-400A-97B4-0760E28CB519}" type="presParOf" srcId="{0B2CE2BB-9BCF-4B8C-9A54-283F1575DB87}" destId="{621DC6F4-4F24-4598-A505-4B306029CCCE}" srcOrd="0" destOrd="0" presId="urn:microsoft.com/office/officeart/2008/layout/LinedList"/>
    <dgm:cxn modelId="{61E45C49-76BF-454C-BD91-E83B530CC362}" type="presParOf" srcId="{0B2CE2BB-9BCF-4B8C-9A54-283F1575DB87}" destId="{1801DEC4-B50C-4559-B220-7937BE4D266F}" srcOrd="1" destOrd="0" presId="urn:microsoft.com/office/officeart/2008/layout/LinedList"/>
    <dgm:cxn modelId="{BAC4ED42-C03E-4363-BE11-E2F9C9C3C523}" type="presParOf" srcId="{0B2CE2BB-9BCF-4B8C-9A54-283F1575DB87}" destId="{893D000B-0DF4-4236-A3FE-76760638AD30}" srcOrd="2" destOrd="0" presId="urn:microsoft.com/office/officeart/2008/layout/LinedList"/>
    <dgm:cxn modelId="{98695C33-EF52-458A-966A-A4782FCD4130}" type="presParOf" srcId="{F8D715A9-B2B6-4212-8025-7CB9C9F3C9CD}" destId="{1F64ADAD-76A9-414F-9043-91C7C8A15027}" srcOrd="5" destOrd="0" presId="urn:microsoft.com/office/officeart/2008/layout/LinedList"/>
    <dgm:cxn modelId="{2BB71EEB-F565-427F-80AB-F701CDA4D2C3}" type="presParOf" srcId="{F8D715A9-B2B6-4212-8025-7CB9C9F3C9CD}" destId="{AA6461A7-550A-46A2-A70C-41CC6C3946ED}" srcOrd="6" destOrd="0" presId="urn:microsoft.com/office/officeart/2008/layout/LinedList"/>
    <dgm:cxn modelId="{AFF12CF2-146B-4CDE-A3CD-5EBEF3A26766}" type="presParOf" srcId="{F8D715A9-B2B6-4212-8025-7CB9C9F3C9CD}" destId="{843326D3-2CBC-4930-A4C7-1F956DA33701}" srcOrd="7" destOrd="0" presId="urn:microsoft.com/office/officeart/2008/layout/LinedList"/>
    <dgm:cxn modelId="{BA9B4371-789E-47E4-B510-311F5781E3C6}" type="presParOf" srcId="{843326D3-2CBC-4930-A4C7-1F956DA33701}" destId="{97E10C99-6A3E-4101-A220-2E03DA1447B4}" srcOrd="0" destOrd="0" presId="urn:microsoft.com/office/officeart/2008/layout/LinedList"/>
    <dgm:cxn modelId="{6F194AD6-D4CF-4FE1-B2FA-385A9286DB08}" type="presParOf" srcId="{843326D3-2CBC-4930-A4C7-1F956DA33701}" destId="{F70FBD0D-ABA9-4F65-891E-7435F452A448}" srcOrd="1" destOrd="0" presId="urn:microsoft.com/office/officeart/2008/layout/LinedList"/>
    <dgm:cxn modelId="{FE53D005-6099-4345-ADB6-F33827275FE5}" type="presParOf" srcId="{843326D3-2CBC-4930-A4C7-1F956DA33701}" destId="{D5615433-6E71-4495-B682-BAD54D6891DE}" srcOrd="2" destOrd="0" presId="urn:microsoft.com/office/officeart/2008/layout/LinedList"/>
    <dgm:cxn modelId="{8588520B-332A-48AB-B507-24A25F7EA0A6}" type="presParOf" srcId="{F8D715A9-B2B6-4212-8025-7CB9C9F3C9CD}" destId="{0DE16B25-5AFA-4235-9748-1D513AAA7C7E}" srcOrd="8" destOrd="0" presId="urn:microsoft.com/office/officeart/2008/layout/LinedList"/>
    <dgm:cxn modelId="{AE7C3E87-FAA1-4D20-9569-50A2D101E6E0}" type="presParOf" srcId="{F8D715A9-B2B6-4212-8025-7CB9C9F3C9CD}" destId="{52463B0D-72E4-4797-A37D-D172DC22DC84}" srcOrd="9" destOrd="0" presId="urn:microsoft.com/office/officeart/2008/layout/LinedList"/>
    <dgm:cxn modelId="{AD5DB08C-1784-453F-A3B8-6CE0E6128E0A}" type="presParOf" srcId="{14BA95AB-4B4E-41E3-9DCC-F1AA57CCE995}" destId="{92442225-32C5-44C4-9D91-513D6F0C1DC7}" srcOrd="2" destOrd="0" presId="urn:microsoft.com/office/officeart/2008/layout/LinedList"/>
    <dgm:cxn modelId="{54E0855B-BE69-4A9B-988D-873D4103A456}" type="presParOf" srcId="{14BA95AB-4B4E-41E3-9DCC-F1AA57CCE995}" destId="{AF6C83FD-EA2C-4F2F-94E1-0C092BAD4C98}" srcOrd="3" destOrd="0" presId="urn:microsoft.com/office/officeart/2008/layout/LinedList"/>
    <dgm:cxn modelId="{E23034D8-72F9-4CFF-999A-43686DF7746B}" type="presParOf" srcId="{AF6C83FD-EA2C-4F2F-94E1-0C092BAD4C98}" destId="{519E3D37-92A8-477A-92A0-85404B939DF3}" srcOrd="0" destOrd="0" presId="urn:microsoft.com/office/officeart/2008/layout/LinedList"/>
    <dgm:cxn modelId="{26DD51F3-1080-448A-BBDB-B9F5542EE21E}" type="presParOf" srcId="{AF6C83FD-EA2C-4F2F-94E1-0C092BAD4C98}" destId="{862F9506-8C66-4C98-AB10-893085E8973E}" srcOrd="1" destOrd="0" presId="urn:microsoft.com/office/officeart/2008/layout/LinedList"/>
    <dgm:cxn modelId="{A5DC2574-635A-4DA0-AAE0-DDDDBC7F7F50}" type="presParOf" srcId="{862F9506-8C66-4C98-AB10-893085E8973E}" destId="{A0D3D638-67DD-49C0-9B00-40E6CF2FF3FB}" srcOrd="0" destOrd="0" presId="urn:microsoft.com/office/officeart/2008/layout/LinedList"/>
    <dgm:cxn modelId="{4B917404-D34D-423C-BA6E-C913FBF2355D}" type="presParOf" srcId="{862F9506-8C66-4C98-AB10-893085E8973E}" destId="{9AB59883-B8EB-49A3-839A-B23E754C5204}" srcOrd="1" destOrd="0" presId="urn:microsoft.com/office/officeart/2008/layout/LinedList"/>
    <dgm:cxn modelId="{7889AC6C-447C-4340-BD8A-CA2E44F4D30E}" type="presParOf" srcId="{9AB59883-B8EB-49A3-839A-B23E754C5204}" destId="{941B11FD-17E8-4F03-9AD4-617A199F0C20}" srcOrd="0" destOrd="0" presId="urn:microsoft.com/office/officeart/2008/layout/LinedList"/>
    <dgm:cxn modelId="{07247EE9-2ABE-453F-8C61-8ED2DA1091A8}" type="presParOf" srcId="{9AB59883-B8EB-49A3-839A-B23E754C5204}" destId="{0B267844-F28E-4955-B5DC-F82A6DD4266F}" srcOrd="1" destOrd="0" presId="urn:microsoft.com/office/officeart/2008/layout/LinedList"/>
    <dgm:cxn modelId="{2FD461A4-ACFD-4F6C-9AF9-BD7F885AAAA8}" type="presParOf" srcId="{9AB59883-B8EB-49A3-839A-B23E754C5204}" destId="{AFDF3387-C156-456A-A105-BB866E4E879A}" srcOrd="2" destOrd="0" presId="urn:microsoft.com/office/officeart/2008/layout/LinedList"/>
    <dgm:cxn modelId="{529D2E1C-7935-491D-A09C-F3DF4D07D8A1}" type="presParOf" srcId="{862F9506-8C66-4C98-AB10-893085E8973E}" destId="{8305BC50-01BC-42D1-8FFD-8AF32611BCAA}" srcOrd="2" destOrd="0" presId="urn:microsoft.com/office/officeart/2008/layout/LinedList"/>
    <dgm:cxn modelId="{CFEDCFAA-45A6-4B4A-A095-7EED5FB0580D}" type="presParOf" srcId="{862F9506-8C66-4C98-AB10-893085E8973E}" destId="{A3FB87E3-E327-4F9A-B635-7A8FFF18809B}" srcOrd="3" destOrd="0" presId="urn:microsoft.com/office/officeart/2008/layout/LinedList"/>
    <dgm:cxn modelId="{BBB1E88D-8287-44BD-B7A6-4FE7C976C975}" type="presParOf" srcId="{14BA95AB-4B4E-41E3-9DCC-F1AA57CCE995}" destId="{4F660141-B2F5-495C-A248-751728272D7B}" srcOrd="4" destOrd="0" presId="urn:microsoft.com/office/officeart/2008/layout/LinedList"/>
    <dgm:cxn modelId="{3365AF8E-3396-4ADC-AE9A-9F23AD4E5C31}" type="presParOf" srcId="{14BA95AB-4B4E-41E3-9DCC-F1AA57CCE995}" destId="{51625806-ACB1-4290-A2B9-DE42CEB76658}" srcOrd="5" destOrd="0" presId="urn:microsoft.com/office/officeart/2008/layout/LinedList"/>
    <dgm:cxn modelId="{32D4BF4B-3023-4976-BC7E-8EA5F7429E92}" type="presParOf" srcId="{51625806-ACB1-4290-A2B9-DE42CEB76658}" destId="{24FEC438-4CAF-4830-934B-694E9DA6E113}" srcOrd="0" destOrd="0" presId="urn:microsoft.com/office/officeart/2008/layout/LinedList"/>
    <dgm:cxn modelId="{A302BDA3-4D95-4096-8C3C-143DE456E8ED}" type="presParOf" srcId="{51625806-ACB1-4290-A2B9-DE42CEB76658}" destId="{460C2C3A-0648-45F6-A1B7-3A6595A1FA29}" srcOrd="1" destOrd="0" presId="urn:microsoft.com/office/officeart/2008/layout/LinedList"/>
    <dgm:cxn modelId="{11A67198-D393-4171-8BD9-579FEF0F826F}" type="presParOf" srcId="{460C2C3A-0648-45F6-A1B7-3A6595A1FA29}" destId="{D077D0D6-8C4C-4212-9D7B-00FE457BCBB1}" srcOrd="0" destOrd="0" presId="urn:microsoft.com/office/officeart/2008/layout/LinedList"/>
    <dgm:cxn modelId="{7760BB94-5A5C-4F6B-9150-B28B38BBA4A8}" type="presParOf" srcId="{460C2C3A-0648-45F6-A1B7-3A6595A1FA29}" destId="{AD269166-BDBD-4A70-9F83-A17B88259C1D}" srcOrd="1" destOrd="0" presId="urn:microsoft.com/office/officeart/2008/layout/LinedList"/>
    <dgm:cxn modelId="{2AF5C305-8AA5-450A-AA6E-9E9BB8AD8080}" type="presParOf" srcId="{AD269166-BDBD-4A70-9F83-A17B88259C1D}" destId="{AB83B503-7698-4ACA-98DC-7D6F2BA07FA6}" srcOrd="0" destOrd="0" presId="urn:microsoft.com/office/officeart/2008/layout/LinedList"/>
    <dgm:cxn modelId="{7436B35C-07FC-4496-9449-801BD3AAE273}" type="presParOf" srcId="{AD269166-BDBD-4A70-9F83-A17B88259C1D}" destId="{DC9932D2-F2FD-429C-B962-75814B080F21}" srcOrd="1" destOrd="0" presId="urn:microsoft.com/office/officeart/2008/layout/LinedList"/>
    <dgm:cxn modelId="{A61ADBC8-B623-4D16-8D20-1915D7FAA477}" type="presParOf" srcId="{AD269166-BDBD-4A70-9F83-A17B88259C1D}" destId="{3F4602CF-9615-421B-A661-89CA380AB9EC}" srcOrd="2" destOrd="0" presId="urn:microsoft.com/office/officeart/2008/layout/LinedList"/>
    <dgm:cxn modelId="{497BD595-D9FD-4E89-BDFE-C94CF38611C3}" type="presParOf" srcId="{460C2C3A-0648-45F6-A1B7-3A6595A1FA29}" destId="{1E2084DE-3BDB-49BB-B596-4D0718F8C088}" srcOrd="2" destOrd="0" presId="urn:microsoft.com/office/officeart/2008/layout/LinedList"/>
    <dgm:cxn modelId="{2ABF00DA-A4CA-4057-A466-24D57CB75AAE}" type="presParOf" srcId="{460C2C3A-0648-45F6-A1B7-3A6595A1FA29}" destId="{B927645A-9484-40A8-8F74-C2470CE1CAE4}" srcOrd="3" destOrd="0" presId="urn:microsoft.com/office/officeart/2008/layout/LinedList"/>
    <dgm:cxn modelId="{B55389F1-9678-4C71-A264-42539DD90F0D}" type="presParOf" srcId="{14BA95AB-4B4E-41E3-9DCC-F1AA57CCE995}" destId="{BA0B3B04-82DC-4FA8-895E-04D95C461E5E}" srcOrd="6" destOrd="0" presId="urn:microsoft.com/office/officeart/2008/layout/LinedList"/>
    <dgm:cxn modelId="{C4A45185-D769-46ED-B5FE-CD6AF427A512}" type="presParOf" srcId="{14BA95AB-4B4E-41E3-9DCC-F1AA57CCE995}" destId="{1DBD5C5B-8C88-485F-B90F-BE9BAEF67D9F}" srcOrd="7" destOrd="0" presId="urn:microsoft.com/office/officeart/2008/layout/LinedList"/>
    <dgm:cxn modelId="{F2409D01-F2AC-4C8D-8FC6-4F7C4E13793B}" type="presParOf" srcId="{1DBD5C5B-8C88-485F-B90F-BE9BAEF67D9F}" destId="{13F6B96C-B265-45BC-99C1-F1CD0454348E}" srcOrd="0" destOrd="0" presId="urn:microsoft.com/office/officeart/2008/layout/LinedList"/>
    <dgm:cxn modelId="{C23A9DBE-8B68-4DD0-8532-C6739AC5C70A}" type="presParOf" srcId="{1DBD5C5B-8C88-485F-B90F-BE9BAEF67D9F}" destId="{2269FADE-8D02-41FA-AE1C-0CD9A1638996}" srcOrd="1" destOrd="0" presId="urn:microsoft.com/office/officeart/2008/layout/LinedList"/>
    <dgm:cxn modelId="{159A6862-23A9-47E6-9C83-20831ECB1714}" type="presParOf" srcId="{2269FADE-8D02-41FA-AE1C-0CD9A1638996}" destId="{10EF3724-7B01-4A99-B2B3-BD875246B50C}" srcOrd="0" destOrd="0" presId="urn:microsoft.com/office/officeart/2008/layout/LinedList"/>
    <dgm:cxn modelId="{85614DBF-4F74-437E-9E98-A458C0D49C7A}" type="presParOf" srcId="{2269FADE-8D02-41FA-AE1C-0CD9A1638996}" destId="{703B0006-B24B-4525-9699-1DB21C508AC1}" srcOrd="1" destOrd="0" presId="urn:microsoft.com/office/officeart/2008/layout/LinedList"/>
    <dgm:cxn modelId="{60AD7067-6CE8-4FB0-B646-3A28382A85A8}" type="presParOf" srcId="{703B0006-B24B-4525-9699-1DB21C508AC1}" destId="{1A1FAFD4-29A2-4824-B377-AFA0C3F004A7}" srcOrd="0" destOrd="0" presId="urn:microsoft.com/office/officeart/2008/layout/LinedList"/>
    <dgm:cxn modelId="{A3191566-7924-45FB-A148-428C4E6BE702}" type="presParOf" srcId="{703B0006-B24B-4525-9699-1DB21C508AC1}" destId="{50E9EF74-6E6E-4F49-8A5F-35D3F7749CE9}" srcOrd="1" destOrd="0" presId="urn:microsoft.com/office/officeart/2008/layout/LinedList"/>
    <dgm:cxn modelId="{5697101D-1DF2-4188-86C7-4F0EBB19611F}" type="presParOf" srcId="{703B0006-B24B-4525-9699-1DB21C508AC1}" destId="{EFD9E858-3D4B-4651-8B27-29A691A0AF28}" srcOrd="2" destOrd="0" presId="urn:microsoft.com/office/officeart/2008/layout/LinedList"/>
    <dgm:cxn modelId="{D433320A-7AB3-4C61-89F2-2D73E33D9E80}" type="presParOf" srcId="{2269FADE-8D02-41FA-AE1C-0CD9A1638996}" destId="{CCBA9FA4-3FB8-4E7D-B63D-F44FEE75EF7E}" srcOrd="2" destOrd="0" presId="urn:microsoft.com/office/officeart/2008/layout/LinedList"/>
    <dgm:cxn modelId="{E2542622-3326-4B66-A77F-9327A69F0FED}" type="presParOf" srcId="{2269FADE-8D02-41FA-AE1C-0CD9A1638996}" destId="{340B0F13-EC49-4BAE-B6AF-B5BDCF3C867A}" srcOrd="3" destOrd="0" presId="urn:microsoft.com/office/officeart/2008/layout/LinedList"/>
    <dgm:cxn modelId="{2015829F-C342-452A-8A99-D669C0FD0C85}" type="presParOf" srcId="{2269FADE-8D02-41FA-AE1C-0CD9A1638996}" destId="{5231A04A-DB36-4526-960F-91D28F0C386D}" srcOrd="4" destOrd="0" presId="urn:microsoft.com/office/officeart/2008/layout/LinedList"/>
    <dgm:cxn modelId="{FD57D036-3D6F-4993-ADA9-85B000EAB9CC}" type="presParOf" srcId="{5231A04A-DB36-4526-960F-91D28F0C386D}" destId="{69F29EC8-509A-4E56-8F0E-802F7AAD70C0}" srcOrd="0" destOrd="0" presId="urn:microsoft.com/office/officeart/2008/layout/LinedList"/>
    <dgm:cxn modelId="{FD6FC66F-E00B-4F01-B516-EEF01D05104D}" type="presParOf" srcId="{5231A04A-DB36-4526-960F-91D28F0C386D}" destId="{C8B1CB83-CB7C-4773-A7F2-1F907E531B5B}" srcOrd="1" destOrd="0" presId="urn:microsoft.com/office/officeart/2008/layout/LinedList"/>
    <dgm:cxn modelId="{1C9E11F5-CCC1-47A6-AC85-8CC48B1825B4}" type="presParOf" srcId="{5231A04A-DB36-4526-960F-91D28F0C386D}" destId="{DCB1CDBF-EFA5-47DD-8CDC-61544029133B}" srcOrd="2" destOrd="0" presId="urn:microsoft.com/office/officeart/2008/layout/LinedList"/>
    <dgm:cxn modelId="{79132ECA-8550-4FD9-9DB1-8278C120ABC4}" type="presParOf" srcId="{2269FADE-8D02-41FA-AE1C-0CD9A1638996}" destId="{E0C0BB20-CDBB-4264-B492-FB33A469FED9}" srcOrd="5" destOrd="0" presId="urn:microsoft.com/office/officeart/2008/layout/LinedList"/>
    <dgm:cxn modelId="{F9AA311B-C5DB-45D3-AB0A-D33FDC22EE45}" type="presParOf" srcId="{2269FADE-8D02-41FA-AE1C-0CD9A1638996}" destId="{D94CC336-4A32-4052-95C7-4E8B5FA7E055}" srcOrd="6" destOrd="0" presId="urn:microsoft.com/office/officeart/2008/layout/LinedList"/>
    <dgm:cxn modelId="{9842B6B4-34DD-45D4-B3B4-DDCDC108D922}" type="presParOf" srcId="{14BA95AB-4B4E-41E3-9DCC-F1AA57CCE995}" destId="{DF175E13-8FBC-4ADE-8A55-4FCFA38EFEF4}" srcOrd="8" destOrd="0" presId="urn:microsoft.com/office/officeart/2008/layout/LinedList"/>
    <dgm:cxn modelId="{FD1B5D6E-CA51-4DC6-90DD-51E3F5F1D479}" type="presParOf" srcId="{14BA95AB-4B4E-41E3-9DCC-F1AA57CCE995}" destId="{079EF414-93B5-44E6-AD2B-91F427EB7A33}" srcOrd="9" destOrd="0" presId="urn:microsoft.com/office/officeart/2008/layout/LinedList"/>
    <dgm:cxn modelId="{79602FE5-5D01-47D5-B428-D871644F8825}" type="presParOf" srcId="{079EF414-93B5-44E6-AD2B-91F427EB7A33}" destId="{AC75052F-BA7F-4FFA-9FCE-8DBBEA3B0ECB}" srcOrd="0" destOrd="0" presId="urn:microsoft.com/office/officeart/2008/layout/LinedList"/>
    <dgm:cxn modelId="{9606FDD7-D4BD-4850-92A2-613C99E53BC3}" type="presParOf" srcId="{079EF414-93B5-44E6-AD2B-91F427EB7A33}" destId="{DB73E419-778D-4F09-B3E8-FD102BF07749}" srcOrd="1" destOrd="0" presId="urn:microsoft.com/office/officeart/2008/layout/LinedList"/>
    <dgm:cxn modelId="{B19CD1D2-4486-4A08-A84F-9F62DEEC77B3}" type="presParOf" srcId="{14BA95AB-4B4E-41E3-9DCC-F1AA57CCE995}" destId="{DA7E9672-8149-4BEC-8F0B-2355CDCFDC46}" srcOrd="10" destOrd="0" presId="urn:microsoft.com/office/officeart/2008/layout/LinedList"/>
    <dgm:cxn modelId="{681ABCC7-38E1-4960-81DC-2A7C6E550E95}" type="presParOf" srcId="{14BA95AB-4B4E-41E3-9DCC-F1AA57CCE995}" destId="{212CDF3B-0A6D-4756-9C76-9E88D075A30A}" srcOrd="11" destOrd="0" presId="urn:microsoft.com/office/officeart/2008/layout/LinedList"/>
    <dgm:cxn modelId="{729EE9A4-E65C-4F77-97A3-07E0EF73941B}" type="presParOf" srcId="{212CDF3B-0A6D-4756-9C76-9E88D075A30A}" destId="{9633B106-80BF-4E45-BA99-936F54A6C328}" srcOrd="0" destOrd="0" presId="urn:microsoft.com/office/officeart/2008/layout/LinedList"/>
    <dgm:cxn modelId="{E82F2F30-A17B-453B-B06F-FED7039B1A4A}" type="presParOf" srcId="{212CDF3B-0A6D-4756-9C76-9E88D075A30A}" destId="{C2AEBD9B-EB19-404E-AA33-10C36E8EFAA1}" srcOrd="1" destOrd="0" presId="urn:microsoft.com/office/officeart/2008/layout/LinedList"/>
    <dgm:cxn modelId="{65666307-933E-41D4-87F2-A45DBA03C2B9}" type="presParOf" srcId="{14BA95AB-4B4E-41E3-9DCC-F1AA57CCE995}" destId="{53DB4A2E-CB8C-4E1B-8FD2-869FEA1B7201}" srcOrd="12" destOrd="0" presId="urn:microsoft.com/office/officeart/2008/layout/LinedList"/>
    <dgm:cxn modelId="{898DD224-5DDA-43DA-A898-276CA524B558}" type="presParOf" srcId="{14BA95AB-4B4E-41E3-9DCC-F1AA57CCE995}" destId="{0015F3C6-CF26-4BEF-A105-84E7A7C6C43A}" srcOrd="13" destOrd="0" presId="urn:microsoft.com/office/officeart/2008/layout/LinedList"/>
    <dgm:cxn modelId="{9B6A8033-0D7C-44BB-8E2A-9DB02E64EB38}" type="presParOf" srcId="{0015F3C6-CF26-4BEF-A105-84E7A7C6C43A}" destId="{92993496-E3F6-4079-B2CA-405DA4EE7A3A}" srcOrd="0" destOrd="0" presId="urn:microsoft.com/office/officeart/2008/layout/LinedList"/>
    <dgm:cxn modelId="{6D476D8F-72CA-454E-BDAE-E8442C92ED91}" type="presParOf" srcId="{0015F3C6-CF26-4BEF-A105-84E7A7C6C43A}" destId="{4AB798A4-2721-4D34-971D-28A0AC6A557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969754-8EC7-45B0-B6CF-5E0248C1ADF5}" type="doc">
      <dgm:prSet loTypeId="urn:microsoft.com/office/officeart/2005/8/layout/hList1" loCatId="list" qsTypeId="urn:microsoft.com/office/officeart/2005/8/quickstyle/3d1" qsCatId="3D" csTypeId="urn:microsoft.com/office/officeart/2005/8/colors/accent1_2" csCatId="accent1"/>
      <dgm:spPr/>
      <dgm:t>
        <a:bodyPr/>
        <a:lstStyle/>
        <a:p>
          <a:endParaRPr lang="en-US"/>
        </a:p>
      </dgm:t>
    </dgm:pt>
    <dgm:pt modelId="{03897ADC-0F0B-468B-9608-114AF1C8D527}">
      <dgm:prSet/>
      <dgm:spPr/>
      <dgm:t>
        <a:bodyPr/>
        <a:lstStyle/>
        <a:p>
          <a:pPr rtl="0"/>
          <a:r>
            <a:rPr lang="en-US" smtClean="0">
              <a:latin typeface="AR CENA" panose="02000000000000000000" pitchFamily="2" charset="0"/>
            </a:rPr>
            <a:t>Low grade: </a:t>
          </a:r>
          <a:endParaRPr lang="en-US">
            <a:latin typeface="AR CENA" panose="02000000000000000000" pitchFamily="2" charset="0"/>
          </a:endParaRPr>
        </a:p>
      </dgm:t>
    </dgm:pt>
    <dgm:pt modelId="{37576425-DFE2-474C-B30D-E8F83EE86EFC}" type="parTrans" cxnId="{53911529-0486-46F6-9638-03726D36B819}">
      <dgm:prSet/>
      <dgm:spPr/>
      <dgm:t>
        <a:bodyPr/>
        <a:lstStyle/>
        <a:p>
          <a:endParaRPr lang="en-US"/>
        </a:p>
      </dgm:t>
    </dgm:pt>
    <dgm:pt modelId="{41BB00B0-4D4D-4128-A231-040019ED6959}" type="sibTrans" cxnId="{53911529-0486-46F6-9638-03726D36B819}">
      <dgm:prSet/>
      <dgm:spPr/>
      <dgm:t>
        <a:bodyPr/>
        <a:lstStyle/>
        <a:p>
          <a:endParaRPr lang="en-US"/>
        </a:p>
      </dgm:t>
    </dgm:pt>
    <dgm:pt modelId="{0DA614A2-86E3-405B-82F5-0A8129A0EFAC}">
      <dgm:prSet/>
      <dgm:spPr/>
      <dgm:t>
        <a:bodyPr/>
        <a:lstStyle/>
        <a:p>
          <a:pPr rtl="0"/>
          <a:r>
            <a:rPr lang="en-US" smtClean="0">
              <a:latin typeface="AR CENA" panose="02000000000000000000" pitchFamily="2" charset="0"/>
            </a:rPr>
            <a:t>WHO Grade 1 </a:t>
          </a:r>
          <a:endParaRPr lang="en-US">
            <a:latin typeface="AR CENA" panose="02000000000000000000" pitchFamily="2" charset="0"/>
          </a:endParaRPr>
        </a:p>
      </dgm:t>
    </dgm:pt>
    <dgm:pt modelId="{4491CE09-B45A-4166-A9E1-E932F2B7E971}" type="parTrans" cxnId="{722E2F92-CA1F-45C6-A25C-C3BCF26C5D00}">
      <dgm:prSet/>
      <dgm:spPr/>
      <dgm:t>
        <a:bodyPr/>
        <a:lstStyle/>
        <a:p>
          <a:endParaRPr lang="en-US"/>
        </a:p>
      </dgm:t>
    </dgm:pt>
    <dgm:pt modelId="{3FF5FC71-7CEC-424F-B671-B3D9D3FF078D}" type="sibTrans" cxnId="{722E2F92-CA1F-45C6-A25C-C3BCF26C5D00}">
      <dgm:prSet/>
      <dgm:spPr/>
      <dgm:t>
        <a:bodyPr/>
        <a:lstStyle/>
        <a:p>
          <a:endParaRPr lang="en-US"/>
        </a:p>
      </dgm:t>
    </dgm:pt>
    <dgm:pt modelId="{0E86BB0C-D7B6-41D0-B42D-3075F1EAC5C2}">
      <dgm:prSet/>
      <dgm:spPr/>
      <dgm:t>
        <a:bodyPr/>
        <a:lstStyle/>
        <a:p>
          <a:pPr rtl="0"/>
          <a:r>
            <a:rPr lang="en-US" smtClean="0">
              <a:latin typeface="AR CENA" panose="02000000000000000000" pitchFamily="2" charset="0"/>
            </a:rPr>
            <a:t>WHO Grade II</a:t>
          </a:r>
          <a:endParaRPr lang="en-US">
            <a:latin typeface="AR CENA" panose="02000000000000000000" pitchFamily="2" charset="0"/>
          </a:endParaRPr>
        </a:p>
      </dgm:t>
    </dgm:pt>
    <dgm:pt modelId="{AEA1DBEF-32AD-4F08-A137-8E326A8DA278}" type="parTrans" cxnId="{86260704-156A-4D74-8A66-994602B50EE1}">
      <dgm:prSet/>
      <dgm:spPr/>
      <dgm:t>
        <a:bodyPr/>
        <a:lstStyle/>
        <a:p>
          <a:endParaRPr lang="en-US"/>
        </a:p>
      </dgm:t>
    </dgm:pt>
    <dgm:pt modelId="{22C595B3-C30F-4EBA-B2FE-97AB77A0A3A8}" type="sibTrans" cxnId="{86260704-156A-4D74-8A66-994602B50EE1}">
      <dgm:prSet/>
      <dgm:spPr/>
      <dgm:t>
        <a:bodyPr/>
        <a:lstStyle/>
        <a:p>
          <a:endParaRPr lang="en-US"/>
        </a:p>
      </dgm:t>
    </dgm:pt>
    <dgm:pt modelId="{F9AD7E3E-D6C5-48C6-9C1A-4E7349AD1291}">
      <dgm:prSet/>
      <dgm:spPr/>
      <dgm:t>
        <a:bodyPr/>
        <a:lstStyle/>
        <a:p>
          <a:pPr rtl="0"/>
          <a:r>
            <a:rPr lang="en-US" smtClean="0">
              <a:latin typeface="AR CENA" panose="02000000000000000000" pitchFamily="2" charset="0"/>
            </a:rPr>
            <a:t>High grade:</a:t>
          </a:r>
          <a:endParaRPr lang="en-US">
            <a:latin typeface="AR CENA" panose="02000000000000000000" pitchFamily="2" charset="0"/>
          </a:endParaRPr>
        </a:p>
      </dgm:t>
    </dgm:pt>
    <dgm:pt modelId="{7CEB96D2-E80D-4CFD-ADB0-23CDCAF58475}" type="parTrans" cxnId="{C7A9A309-4E4F-46D2-8B0A-15940A0DDA90}">
      <dgm:prSet/>
      <dgm:spPr/>
      <dgm:t>
        <a:bodyPr/>
        <a:lstStyle/>
        <a:p>
          <a:endParaRPr lang="en-US"/>
        </a:p>
      </dgm:t>
    </dgm:pt>
    <dgm:pt modelId="{9B33A77D-75BB-4CFE-882B-B97FFAF60201}" type="sibTrans" cxnId="{C7A9A309-4E4F-46D2-8B0A-15940A0DDA90}">
      <dgm:prSet/>
      <dgm:spPr/>
      <dgm:t>
        <a:bodyPr/>
        <a:lstStyle/>
        <a:p>
          <a:endParaRPr lang="en-US"/>
        </a:p>
      </dgm:t>
    </dgm:pt>
    <dgm:pt modelId="{2AA124BC-9BC5-4A3F-80C0-08359D3D3793}">
      <dgm:prSet/>
      <dgm:spPr/>
      <dgm:t>
        <a:bodyPr/>
        <a:lstStyle/>
        <a:p>
          <a:pPr rtl="0"/>
          <a:r>
            <a:rPr lang="en-US" smtClean="0">
              <a:latin typeface="AR CENA" panose="02000000000000000000" pitchFamily="2" charset="0"/>
            </a:rPr>
            <a:t>WHO Grade III </a:t>
          </a:r>
          <a:endParaRPr lang="en-US">
            <a:latin typeface="AR CENA" panose="02000000000000000000" pitchFamily="2" charset="0"/>
          </a:endParaRPr>
        </a:p>
      </dgm:t>
    </dgm:pt>
    <dgm:pt modelId="{0431B973-2624-4B2D-8E0A-EF7F9E6B2D33}" type="parTrans" cxnId="{564E8296-EBC8-4AFE-808D-A6716080D705}">
      <dgm:prSet/>
      <dgm:spPr/>
      <dgm:t>
        <a:bodyPr/>
        <a:lstStyle/>
        <a:p>
          <a:endParaRPr lang="en-US"/>
        </a:p>
      </dgm:t>
    </dgm:pt>
    <dgm:pt modelId="{D41299AF-9930-42B0-ABEB-61851C7DC71B}" type="sibTrans" cxnId="{564E8296-EBC8-4AFE-808D-A6716080D705}">
      <dgm:prSet/>
      <dgm:spPr/>
      <dgm:t>
        <a:bodyPr/>
        <a:lstStyle/>
        <a:p>
          <a:endParaRPr lang="en-US"/>
        </a:p>
      </dgm:t>
    </dgm:pt>
    <dgm:pt modelId="{668E96A3-66D7-4B2C-B730-797FF90C4544}">
      <dgm:prSet/>
      <dgm:spPr/>
      <dgm:t>
        <a:bodyPr/>
        <a:lstStyle/>
        <a:p>
          <a:pPr rtl="0"/>
          <a:r>
            <a:rPr lang="en-US" dirty="0" smtClean="0">
              <a:latin typeface="AR CENA" panose="02000000000000000000" pitchFamily="2" charset="0"/>
            </a:rPr>
            <a:t>WHO Grade IV</a:t>
          </a:r>
          <a:endParaRPr lang="en-US" dirty="0">
            <a:latin typeface="AR CENA" panose="02000000000000000000" pitchFamily="2" charset="0"/>
          </a:endParaRPr>
        </a:p>
      </dgm:t>
    </dgm:pt>
    <dgm:pt modelId="{02D96C9C-1DDC-4D66-88A9-5F0ABEBB663D}" type="parTrans" cxnId="{A5208028-DE25-429F-ACAA-128E061ADE8A}">
      <dgm:prSet/>
      <dgm:spPr/>
      <dgm:t>
        <a:bodyPr/>
        <a:lstStyle/>
        <a:p>
          <a:endParaRPr lang="en-US"/>
        </a:p>
      </dgm:t>
    </dgm:pt>
    <dgm:pt modelId="{AFE0FF09-596D-47A7-8A08-D319B36898FD}" type="sibTrans" cxnId="{A5208028-DE25-429F-ACAA-128E061ADE8A}">
      <dgm:prSet/>
      <dgm:spPr/>
      <dgm:t>
        <a:bodyPr/>
        <a:lstStyle/>
        <a:p>
          <a:endParaRPr lang="en-US"/>
        </a:p>
      </dgm:t>
    </dgm:pt>
    <dgm:pt modelId="{DA56EC23-1CB8-4D32-ABC1-774E145C5A2C}" type="pres">
      <dgm:prSet presAssocID="{74969754-8EC7-45B0-B6CF-5E0248C1ADF5}" presName="Name0" presStyleCnt="0">
        <dgm:presLayoutVars>
          <dgm:dir/>
          <dgm:animLvl val="lvl"/>
          <dgm:resizeHandles val="exact"/>
        </dgm:presLayoutVars>
      </dgm:prSet>
      <dgm:spPr/>
      <dgm:t>
        <a:bodyPr/>
        <a:lstStyle/>
        <a:p>
          <a:endParaRPr lang="en-US"/>
        </a:p>
      </dgm:t>
    </dgm:pt>
    <dgm:pt modelId="{C43D4E32-C9BE-4058-A7EF-0544431826A3}" type="pres">
      <dgm:prSet presAssocID="{03897ADC-0F0B-468B-9608-114AF1C8D527}" presName="composite" presStyleCnt="0"/>
      <dgm:spPr/>
    </dgm:pt>
    <dgm:pt modelId="{CC24F835-F2A8-4657-88EA-4CC9D7739BC8}" type="pres">
      <dgm:prSet presAssocID="{03897ADC-0F0B-468B-9608-114AF1C8D527}" presName="parTx" presStyleLbl="alignNode1" presStyleIdx="0" presStyleCnt="2">
        <dgm:presLayoutVars>
          <dgm:chMax val="0"/>
          <dgm:chPref val="0"/>
          <dgm:bulletEnabled val="1"/>
        </dgm:presLayoutVars>
      </dgm:prSet>
      <dgm:spPr/>
      <dgm:t>
        <a:bodyPr/>
        <a:lstStyle/>
        <a:p>
          <a:endParaRPr lang="en-US"/>
        </a:p>
      </dgm:t>
    </dgm:pt>
    <dgm:pt modelId="{D3984E50-18DC-4E3B-A6DA-47A1DF03EBF7}" type="pres">
      <dgm:prSet presAssocID="{03897ADC-0F0B-468B-9608-114AF1C8D527}" presName="desTx" presStyleLbl="alignAccFollowNode1" presStyleIdx="0" presStyleCnt="2">
        <dgm:presLayoutVars>
          <dgm:bulletEnabled val="1"/>
        </dgm:presLayoutVars>
      </dgm:prSet>
      <dgm:spPr/>
      <dgm:t>
        <a:bodyPr/>
        <a:lstStyle/>
        <a:p>
          <a:endParaRPr lang="en-US"/>
        </a:p>
      </dgm:t>
    </dgm:pt>
    <dgm:pt modelId="{CC93B54E-E2AB-453B-BD9D-403A72A496EA}" type="pres">
      <dgm:prSet presAssocID="{41BB00B0-4D4D-4128-A231-040019ED6959}" presName="space" presStyleCnt="0"/>
      <dgm:spPr/>
    </dgm:pt>
    <dgm:pt modelId="{BFA1131C-2AC0-470B-A96F-FB3EF9918B81}" type="pres">
      <dgm:prSet presAssocID="{F9AD7E3E-D6C5-48C6-9C1A-4E7349AD1291}" presName="composite" presStyleCnt="0"/>
      <dgm:spPr/>
    </dgm:pt>
    <dgm:pt modelId="{1B6977E9-8297-4492-B6AF-7D11C8F2FF86}" type="pres">
      <dgm:prSet presAssocID="{F9AD7E3E-D6C5-48C6-9C1A-4E7349AD1291}" presName="parTx" presStyleLbl="alignNode1" presStyleIdx="1" presStyleCnt="2">
        <dgm:presLayoutVars>
          <dgm:chMax val="0"/>
          <dgm:chPref val="0"/>
          <dgm:bulletEnabled val="1"/>
        </dgm:presLayoutVars>
      </dgm:prSet>
      <dgm:spPr/>
      <dgm:t>
        <a:bodyPr/>
        <a:lstStyle/>
        <a:p>
          <a:endParaRPr lang="en-US"/>
        </a:p>
      </dgm:t>
    </dgm:pt>
    <dgm:pt modelId="{89A0954A-BD53-49AD-AAB6-1D7D702B7C56}" type="pres">
      <dgm:prSet presAssocID="{F9AD7E3E-D6C5-48C6-9C1A-4E7349AD1291}" presName="desTx" presStyleLbl="alignAccFollowNode1" presStyleIdx="1" presStyleCnt="2">
        <dgm:presLayoutVars>
          <dgm:bulletEnabled val="1"/>
        </dgm:presLayoutVars>
      </dgm:prSet>
      <dgm:spPr/>
      <dgm:t>
        <a:bodyPr/>
        <a:lstStyle/>
        <a:p>
          <a:endParaRPr lang="en-US"/>
        </a:p>
      </dgm:t>
    </dgm:pt>
  </dgm:ptLst>
  <dgm:cxnLst>
    <dgm:cxn modelId="{53911529-0486-46F6-9638-03726D36B819}" srcId="{74969754-8EC7-45B0-B6CF-5E0248C1ADF5}" destId="{03897ADC-0F0B-468B-9608-114AF1C8D527}" srcOrd="0" destOrd="0" parTransId="{37576425-DFE2-474C-B30D-E8F83EE86EFC}" sibTransId="{41BB00B0-4D4D-4128-A231-040019ED6959}"/>
    <dgm:cxn modelId="{D58FD3B6-3EB5-4396-BDE7-7A02E040C00B}" type="presOf" srcId="{F9AD7E3E-D6C5-48C6-9C1A-4E7349AD1291}" destId="{1B6977E9-8297-4492-B6AF-7D11C8F2FF86}" srcOrd="0" destOrd="0" presId="urn:microsoft.com/office/officeart/2005/8/layout/hList1"/>
    <dgm:cxn modelId="{A5208028-DE25-429F-ACAA-128E061ADE8A}" srcId="{F9AD7E3E-D6C5-48C6-9C1A-4E7349AD1291}" destId="{668E96A3-66D7-4B2C-B730-797FF90C4544}" srcOrd="1" destOrd="0" parTransId="{02D96C9C-1DDC-4D66-88A9-5F0ABEBB663D}" sibTransId="{AFE0FF09-596D-47A7-8A08-D319B36898FD}"/>
    <dgm:cxn modelId="{722E2F92-CA1F-45C6-A25C-C3BCF26C5D00}" srcId="{03897ADC-0F0B-468B-9608-114AF1C8D527}" destId="{0DA614A2-86E3-405B-82F5-0A8129A0EFAC}" srcOrd="0" destOrd="0" parTransId="{4491CE09-B45A-4166-A9E1-E932F2B7E971}" sibTransId="{3FF5FC71-7CEC-424F-B671-B3D9D3FF078D}"/>
    <dgm:cxn modelId="{C7A9A309-4E4F-46D2-8B0A-15940A0DDA90}" srcId="{74969754-8EC7-45B0-B6CF-5E0248C1ADF5}" destId="{F9AD7E3E-D6C5-48C6-9C1A-4E7349AD1291}" srcOrd="1" destOrd="0" parTransId="{7CEB96D2-E80D-4CFD-ADB0-23CDCAF58475}" sibTransId="{9B33A77D-75BB-4CFE-882B-B97FFAF60201}"/>
    <dgm:cxn modelId="{86260704-156A-4D74-8A66-994602B50EE1}" srcId="{03897ADC-0F0B-468B-9608-114AF1C8D527}" destId="{0E86BB0C-D7B6-41D0-B42D-3075F1EAC5C2}" srcOrd="1" destOrd="0" parTransId="{AEA1DBEF-32AD-4F08-A137-8E326A8DA278}" sibTransId="{22C595B3-C30F-4EBA-B2FE-97AB77A0A3A8}"/>
    <dgm:cxn modelId="{1C449B3F-F11D-4B84-9696-921BDC9FB2B6}" type="presOf" srcId="{0DA614A2-86E3-405B-82F5-0A8129A0EFAC}" destId="{D3984E50-18DC-4E3B-A6DA-47A1DF03EBF7}" srcOrd="0" destOrd="0" presId="urn:microsoft.com/office/officeart/2005/8/layout/hList1"/>
    <dgm:cxn modelId="{147AB25A-0510-4961-9085-DEE17DF743D0}" type="presOf" srcId="{0E86BB0C-D7B6-41D0-B42D-3075F1EAC5C2}" destId="{D3984E50-18DC-4E3B-A6DA-47A1DF03EBF7}" srcOrd="0" destOrd="1" presId="urn:microsoft.com/office/officeart/2005/8/layout/hList1"/>
    <dgm:cxn modelId="{FD3FBC6D-64CF-4681-BEFD-F9F02B2EEC4E}" type="presOf" srcId="{03897ADC-0F0B-468B-9608-114AF1C8D527}" destId="{CC24F835-F2A8-4657-88EA-4CC9D7739BC8}" srcOrd="0" destOrd="0" presId="urn:microsoft.com/office/officeart/2005/8/layout/hList1"/>
    <dgm:cxn modelId="{B6AC5971-FE3D-486E-BD59-5492A6A725AB}" type="presOf" srcId="{668E96A3-66D7-4B2C-B730-797FF90C4544}" destId="{89A0954A-BD53-49AD-AAB6-1D7D702B7C56}" srcOrd="0" destOrd="1" presId="urn:microsoft.com/office/officeart/2005/8/layout/hList1"/>
    <dgm:cxn modelId="{564E8296-EBC8-4AFE-808D-A6716080D705}" srcId="{F9AD7E3E-D6C5-48C6-9C1A-4E7349AD1291}" destId="{2AA124BC-9BC5-4A3F-80C0-08359D3D3793}" srcOrd="0" destOrd="0" parTransId="{0431B973-2624-4B2D-8E0A-EF7F9E6B2D33}" sibTransId="{D41299AF-9930-42B0-ABEB-61851C7DC71B}"/>
    <dgm:cxn modelId="{D09486D6-F97D-4B79-93A5-A8902BC6A785}" type="presOf" srcId="{74969754-8EC7-45B0-B6CF-5E0248C1ADF5}" destId="{DA56EC23-1CB8-4D32-ABC1-774E145C5A2C}" srcOrd="0" destOrd="0" presId="urn:microsoft.com/office/officeart/2005/8/layout/hList1"/>
    <dgm:cxn modelId="{2F95B1AF-407F-4C7C-A35F-02A9CC695387}" type="presOf" srcId="{2AA124BC-9BC5-4A3F-80C0-08359D3D3793}" destId="{89A0954A-BD53-49AD-AAB6-1D7D702B7C56}" srcOrd="0" destOrd="0" presId="urn:microsoft.com/office/officeart/2005/8/layout/hList1"/>
    <dgm:cxn modelId="{411C994F-F979-4912-8868-26B40C1AC334}" type="presParOf" srcId="{DA56EC23-1CB8-4D32-ABC1-774E145C5A2C}" destId="{C43D4E32-C9BE-4058-A7EF-0544431826A3}" srcOrd="0" destOrd="0" presId="urn:microsoft.com/office/officeart/2005/8/layout/hList1"/>
    <dgm:cxn modelId="{BA22FB56-9E64-4491-8334-12AFC95C3F41}" type="presParOf" srcId="{C43D4E32-C9BE-4058-A7EF-0544431826A3}" destId="{CC24F835-F2A8-4657-88EA-4CC9D7739BC8}" srcOrd="0" destOrd="0" presId="urn:microsoft.com/office/officeart/2005/8/layout/hList1"/>
    <dgm:cxn modelId="{D2BBBCCF-B55E-46A3-9830-8BFBD8E627D4}" type="presParOf" srcId="{C43D4E32-C9BE-4058-A7EF-0544431826A3}" destId="{D3984E50-18DC-4E3B-A6DA-47A1DF03EBF7}" srcOrd="1" destOrd="0" presId="urn:microsoft.com/office/officeart/2005/8/layout/hList1"/>
    <dgm:cxn modelId="{BCCBF369-D443-4138-8959-D9235DB791BC}" type="presParOf" srcId="{DA56EC23-1CB8-4D32-ABC1-774E145C5A2C}" destId="{CC93B54E-E2AB-453B-BD9D-403A72A496EA}" srcOrd="1" destOrd="0" presId="urn:microsoft.com/office/officeart/2005/8/layout/hList1"/>
    <dgm:cxn modelId="{6635751F-F705-43CF-B70C-EC9975C74898}" type="presParOf" srcId="{DA56EC23-1CB8-4D32-ABC1-774E145C5A2C}" destId="{BFA1131C-2AC0-470B-A96F-FB3EF9918B81}" srcOrd="2" destOrd="0" presId="urn:microsoft.com/office/officeart/2005/8/layout/hList1"/>
    <dgm:cxn modelId="{6655EE97-EA12-4F13-80B8-A4786E09B16F}" type="presParOf" srcId="{BFA1131C-2AC0-470B-A96F-FB3EF9918B81}" destId="{1B6977E9-8297-4492-B6AF-7D11C8F2FF86}" srcOrd="0" destOrd="0" presId="urn:microsoft.com/office/officeart/2005/8/layout/hList1"/>
    <dgm:cxn modelId="{52DF8829-DA91-48FF-9642-6DA83CCEC87A}" type="presParOf" srcId="{BFA1131C-2AC0-470B-A96F-FB3EF9918B81}" destId="{89A0954A-BD53-49AD-AAB6-1D7D702B7C5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00A007-63D4-495E-BFED-B4DB26F9A445}"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n-US"/>
        </a:p>
      </dgm:t>
    </dgm:pt>
    <dgm:pt modelId="{053FB460-5727-4462-AB42-A079324C0598}">
      <dgm:prSet custT="1"/>
      <dgm:spPr/>
      <dgm:t>
        <a:bodyPr/>
        <a:lstStyle/>
        <a:p>
          <a:pPr rtl="0"/>
          <a:r>
            <a:rPr lang="en-US" sz="2800" b="1" u="none" dirty="0" smtClean="0"/>
            <a:t>HYDROCEPHALUS MANAGEMENT</a:t>
          </a:r>
          <a:endParaRPr lang="en-US" sz="2800" b="1" u="none" dirty="0"/>
        </a:p>
      </dgm:t>
    </dgm:pt>
    <dgm:pt modelId="{0EE3A209-D27F-4C3E-A906-9259F7B1D213}" type="parTrans" cxnId="{58507B68-3A8C-4D36-8FA8-A3AD207401D6}">
      <dgm:prSet/>
      <dgm:spPr/>
      <dgm:t>
        <a:bodyPr/>
        <a:lstStyle/>
        <a:p>
          <a:endParaRPr lang="en-US"/>
        </a:p>
      </dgm:t>
    </dgm:pt>
    <dgm:pt modelId="{10DA2FF0-277C-44ED-A0DB-27602827B38D}" type="sibTrans" cxnId="{58507B68-3A8C-4D36-8FA8-A3AD207401D6}">
      <dgm:prSet/>
      <dgm:spPr/>
      <dgm:t>
        <a:bodyPr/>
        <a:lstStyle/>
        <a:p>
          <a:endParaRPr lang="en-US"/>
        </a:p>
      </dgm:t>
    </dgm:pt>
    <dgm:pt modelId="{D7734C26-FDA2-4FE0-A050-7315530DEDB7}">
      <dgm:prSet custT="1"/>
      <dgm:spPr/>
      <dgm:t>
        <a:bodyPr/>
        <a:lstStyle/>
        <a:p>
          <a:pPr rtl="0"/>
          <a:r>
            <a:rPr lang="en-US" sz="2400" dirty="0" smtClean="0"/>
            <a:t>VP (</a:t>
          </a:r>
          <a:r>
            <a:rPr lang="en-US" sz="2400" dirty="0" err="1" smtClean="0"/>
            <a:t>ventriculo</a:t>
          </a:r>
          <a:r>
            <a:rPr lang="en-US" sz="2400" dirty="0" smtClean="0"/>
            <a:t> - peritoneal shunt)</a:t>
          </a:r>
          <a:endParaRPr lang="en-US" sz="2400" dirty="0"/>
        </a:p>
      </dgm:t>
    </dgm:pt>
    <dgm:pt modelId="{EC5FC409-3678-4B6F-8297-DB58844C9E3E}" type="parTrans" cxnId="{7606CFF8-6B30-4DDE-8153-09B3369EDB1B}">
      <dgm:prSet/>
      <dgm:spPr/>
      <dgm:t>
        <a:bodyPr/>
        <a:lstStyle/>
        <a:p>
          <a:endParaRPr lang="en-US"/>
        </a:p>
      </dgm:t>
    </dgm:pt>
    <dgm:pt modelId="{16297221-6908-4923-8FE0-95DC3DC0410D}" type="sibTrans" cxnId="{7606CFF8-6B30-4DDE-8153-09B3369EDB1B}">
      <dgm:prSet/>
      <dgm:spPr/>
      <dgm:t>
        <a:bodyPr/>
        <a:lstStyle/>
        <a:p>
          <a:endParaRPr lang="en-US"/>
        </a:p>
      </dgm:t>
    </dgm:pt>
    <dgm:pt modelId="{CE74B4C8-3CB5-4394-BDCC-28613DD4F470}">
      <dgm:prSet/>
      <dgm:spPr/>
      <dgm:t>
        <a:bodyPr/>
        <a:lstStyle/>
        <a:p>
          <a:pPr rtl="0"/>
          <a:r>
            <a:rPr lang="en-US" dirty="0" smtClean="0"/>
            <a:t>Other options: </a:t>
          </a:r>
          <a:r>
            <a:rPr lang="en-US" dirty="0" err="1" smtClean="0"/>
            <a:t>ventriculo</a:t>
          </a:r>
          <a:r>
            <a:rPr lang="en-US" dirty="0" smtClean="0"/>
            <a:t> – atrial/  </a:t>
          </a:r>
          <a:r>
            <a:rPr lang="en-US" dirty="0" err="1" smtClean="0"/>
            <a:t>ventriculo</a:t>
          </a:r>
          <a:r>
            <a:rPr lang="en-US" dirty="0" smtClean="0"/>
            <a:t> – pleural shunts</a:t>
          </a:r>
          <a:endParaRPr lang="en-US" dirty="0"/>
        </a:p>
      </dgm:t>
    </dgm:pt>
    <dgm:pt modelId="{EA6D9D20-74F1-4D57-99E7-5D6B0AE4A153}" type="parTrans" cxnId="{E7A1EA80-A8A2-4DE3-944C-C30C029FACA6}">
      <dgm:prSet/>
      <dgm:spPr/>
      <dgm:t>
        <a:bodyPr/>
        <a:lstStyle/>
        <a:p>
          <a:endParaRPr lang="en-US"/>
        </a:p>
      </dgm:t>
    </dgm:pt>
    <dgm:pt modelId="{7098680F-B1AF-4789-AA1A-B609602282EA}" type="sibTrans" cxnId="{E7A1EA80-A8A2-4DE3-944C-C30C029FACA6}">
      <dgm:prSet/>
      <dgm:spPr/>
      <dgm:t>
        <a:bodyPr/>
        <a:lstStyle/>
        <a:p>
          <a:endParaRPr lang="en-US"/>
        </a:p>
      </dgm:t>
    </dgm:pt>
    <dgm:pt modelId="{1B6A3AE7-998B-4E3C-9D13-F8279E114E4E}">
      <dgm:prSet custT="1"/>
      <dgm:spPr/>
      <dgm:t>
        <a:bodyPr/>
        <a:lstStyle/>
        <a:p>
          <a:pPr rtl="0"/>
          <a:r>
            <a:rPr lang="en-US" sz="2000" dirty="0" smtClean="0"/>
            <a:t>Endoscopic Third </a:t>
          </a:r>
          <a:r>
            <a:rPr lang="en-US" sz="2000" dirty="0" err="1" smtClean="0"/>
            <a:t>ventriculostomy</a:t>
          </a:r>
          <a:r>
            <a:rPr lang="en-US" sz="2000" dirty="0" smtClean="0"/>
            <a:t> (ETV): going into the 3</a:t>
          </a:r>
          <a:r>
            <a:rPr lang="en-US" sz="2000" baseline="30000" dirty="0" smtClean="0"/>
            <a:t>rd</a:t>
          </a:r>
          <a:r>
            <a:rPr lang="en-US" sz="2000" dirty="0" smtClean="0"/>
            <a:t> ventricle and creating a pathway for drainage of CSF</a:t>
          </a:r>
          <a:endParaRPr lang="en-US" sz="2000" dirty="0"/>
        </a:p>
      </dgm:t>
    </dgm:pt>
    <dgm:pt modelId="{A76340EC-5F49-4A68-AB41-06105A711C68}" type="parTrans" cxnId="{8C819812-0A11-4980-90EE-C4C512DB3457}">
      <dgm:prSet/>
      <dgm:spPr/>
      <dgm:t>
        <a:bodyPr/>
        <a:lstStyle/>
        <a:p>
          <a:endParaRPr lang="en-US"/>
        </a:p>
      </dgm:t>
    </dgm:pt>
    <dgm:pt modelId="{73E92E06-8C8B-49C5-AE2B-8389DC1D95B8}" type="sibTrans" cxnId="{8C819812-0A11-4980-90EE-C4C512DB3457}">
      <dgm:prSet/>
      <dgm:spPr/>
      <dgm:t>
        <a:bodyPr/>
        <a:lstStyle/>
        <a:p>
          <a:endParaRPr lang="en-US"/>
        </a:p>
      </dgm:t>
    </dgm:pt>
    <dgm:pt modelId="{4CB8BB5E-C4A6-4565-82DB-3C3D5663CC09}">
      <dgm:prSet custT="1"/>
      <dgm:spPr/>
      <dgm:t>
        <a:bodyPr/>
        <a:lstStyle/>
        <a:p>
          <a:pPr rtl="0"/>
          <a:r>
            <a:rPr lang="en-US" sz="2400" dirty="0" smtClean="0"/>
            <a:t>External Ventricular Drain (EVD) </a:t>
          </a:r>
          <a:r>
            <a:rPr lang="en-US" sz="2400" dirty="0" smtClean="0">
              <a:sym typeface="Wingdings" panose="05000000000000000000" pitchFamily="2" charset="2"/>
            </a:rPr>
            <a:t></a:t>
          </a:r>
          <a:r>
            <a:rPr lang="en-US" sz="2400" dirty="0" smtClean="0"/>
            <a:t> very sick patients</a:t>
          </a:r>
          <a:endParaRPr lang="en-US" sz="2400" dirty="0"/>
        </a:p>
      </dgm:t>
    </dgm:pt>
    <dgm:pt modelId="{63B8E925-E3D0-4DA5-BA36-6FF352F2FE8B}" type="parTrans" cxnId="{D37BD33A-4F24-4902-9876-BB925C5F517E}">
      <dgm:prSet/>
      <dgm:spPr/>
      <dgm:t>
        <a:bodyPr/>
        <a:lstStyle/>
        <a:p>
          <a:endParaRPr lang="en-US"/>
        </a:p>
      </dgm:t>
    </dgm:pt>
    <dgm:pt modelId="{5EAE59ED-47D5-4D50-B4FE-62D6E5109869}" type="sibTrans" cxnId="{D37BD33A-4F24-4902-9876-BB925C5F517E}">
      <dgm:prSet/>
      <dgm:spPr/>
      <dgm:t>
        <a:bodyPr/>
        <a:lstStyle/>
        <a:p>
          <a:endParaRPr lang="en-US"/>
        </a:p>
      </dgm:t>
    </dgm:pt>
    <dgm:pt modelId="{F18B53C2-3159-481E-A9D8-EE4EA813E241}" type="pres">
      <dgm:prSet presAssocID="{6500A007-63D4-495E-BFED-B4DB26F9A445}" presName="hierChild1" presStyleCnt="0">
        <dgm:presLayoutVars>
          <dgm:orgChart val="1"/>
          <dgm:chPref val="1"/>
          <dgm:dir/>
          <dgm:animOne val="branch"/>
          <dgm:animLvl val="lvl"/>
          <dgm:resizeHandles/>
        </dgm:presLayoutVars>
      </dgm:prSet>
      <dgm:spPr/>
    </dgm:pt>
    <dgm:pt modelId="{6030435B-3870-40BC-B399-362CD605DAE6}" type="pres">
      <dgm:prSet presAssocID="{053FB460-5727-4462-AB42-A079324C0598}" presName="hierRoot1" presStyleCnt="0">
        <dgm:presLayoutVars>
          <dgm:hierBranch val="init"/>
        </dgm:presLayoutVars>
      </dgm:prSet>
      <dgm:spPr/>
    </dgm:pt>
    <dgm:pt modelId="{BC202054-F344-4F6D-9D67-59DE8CE56369}" type="pres">
      <dgm:prSet presAssocID="{053FB460-5727-4462-AB42-A079324C0598}" presName="rootComposite1" presStyleCnt="0"/>
      <dgm:spPr/>
    </dgm:pt>
    <dgm:pt modelId="{D4D61B95-3076-4DF0-B6BF-434957024DB7}" type="pres">
      <dgm:prSet presAssocID="{053FB460-5727-4462-AB42-A079324C0598}" presName="rootText1" presStyleLbl="node0" presStyleIdx="0" presStyleCnt="1" custScaleX="142144">
        <dgm:presLayoutVars>
          <dgm:chPref val="3"/>
        </dgm:presLayoutVars>
      </dgm:prSet>
      <dgm:spPr/>
    </dgm:pt>
    <dgm:pt modelId="{66BD4F14-0DE9-4E5A-99B0-08B008C09A6E}" type="pres">
      <dgm:prSet presAssocID="{053FB460-5727-4462-AB42-A079324C0598}" presName="rootConnector1" presStyleLbl="node1" presStyleIdx="0" presStyleCnt="0"/>
      <dgm:spPr/>
    </dgm:pt>
    <dgm:pt modelId="{C8BF6DFB-957E-4B50-AF96-1477FA294080}" type="pres">
      <dgm:prSet presAssocID="{053FB460-5727-4462-AB42-A079324C0598}" presName="hierChild2" presStyleCnt="0"/>
      <dgm:spPr/>
    </dgm:pt>
    <dgm:pt modelId="{A20A3901-60F2-43F7-8469-C4DCBEACFBFA}" type="pres">
      <dgm:prSet presAssocID="{EC5FC409-3678-4B6F-8297-DB58844C9E3E}" presName="Name37" presStyleLbl="parChTrans1D2" presStyleIdx="0" presStyleCnt="3"/>
      <dgm:spPr/>
    </dgm:pt>
    <dgm:pt modelId="{D9BCEAFD-C064-4C61-AB57-BF0BB723AC61}" type="pres">
      <dgm:prSet presAssocID="{D7734C26-FDA2-4FE0-A050-7315530DEDB7}" presName="hierRoot2" presStyleCnt="0">
        <dgm:presLayoutVars>
          <dgm:hierBranch val="init"/>
        </dgm:presLayoutVars>
      </dgm:prSet>
      <dgm:spPr/>
    </dgm:pt>
    <dgm:pt modelId="{6EB526CF-731B-46B7-A753-FAEE158B7F38}" type="pres">
      <dgm:prSet presAssocID="{D7734C26-FDA2-4FE0-A050-7315530DEDB7}" presName="rootComposite" presStyleCnt="0"/>
      <dgm:spPr/>
    </dgm:pt>
    <dgm:pt modelId="{010B6F1F-52B0-4034-8BEE-CDFEF5E434BD}" type="pres">
      <dgm:prSet presAssocID="{D7734C26-FDA2-4FE0-A050-7315530DEDB7}" presName="rootText" presStyleLbl="node2" presStyleIdx="0" presStyleCnt="3" custScaleY="125054">
        <dgm:presLayoutVars>
          <dgm:chPref val="3"/>
        </dgm:presLayoutVars>
      </dgm:prSet>
      <dgm:spPr/>
    </dgm:pt>
    <dgm:pt modelId="{07EB1D3A-4537-4BCA-ADC0-5C5679951F0A}" type="pres">
      <dgm:prSet presAssocID="{D7734C26-FDA2-4FE0-A050-7315530DEDB7}" presName="rootConnector" presStyleLbl="node2" presStyleIdx="0" presStyleCnt="3"/>
      <dgm:spPr/>
    </dgm:pt>
    <dgm:pt modelId="{38F5D3A1-9D04-429F-8344-9AC06B7F0BB8}" type="pres">
      <dgm:prSet presAssocID="{D7734C26-FDA2-4FE0-A050-7315530DEDB7}" presName="hierChild4" presStyleCnt="0"/>
      <dgm:spPr/>
    </dgm:pt>
    <dgm:pt modelId="{A48DBDD1-BE2F-47DE-9EDA-C24AFA42059C}" type="pres">
      <dgm:prSet presAssocID="{EA6D9D20-74F1-4D57-99E7-5D6B0AE4A153}" presName="Name37" presStyleLbl="parChTrans1D3" presStyleIdx="0" presStyleCnt="1"/>
      <dgm:spPr/>
    </dgm:pt>
    <dgm:pt modelId="{27E0F96E-131E-496E-901C-0EE4F25DBC38}" type="pres">
      <dgm:prSet presAssocID="{CE74B4C8-3CB5-4394-BDCC-28613DD4F470}" presName="hierRoot2" presStyleCnt="0">
        <dgm:presLayoutVars>
          <dgm:hierBranch val="init"/>
        </dgm:presLayoutVars>
      </dgm:prSet>
      <dgm:spPr/>
    </dgm:pt>
    <dgm:pt modelId="{8608C6D4-1549-46FE-BA27-05F9B93D42F1}" type="pres">
      <dgm:prSet presAssocID="{CE74B4C8-3CB5-4394-BDCC-28613DD4F470}" presName="rootComposite" presStyleCnt="0"/>
      <dgm:spPr/>
    </dgm:pt>
    <dgm:pt modelId="{86F1935E-C4CC-4ABC-891F-CFA8C6A23A67}" type="pres">
      <dgm:prSet presAssocID="{CE74B4C8-3CB5-4394-BDCC-28613DD4F470}" presName="rootText" presStyleLbl="node3" presStyleIdx="0" presStyleCnt="1">
        <dgm:presLayoutVars>
          <dgm:chPref val="3"/>
        </dgm:presLayoutVars>
      </dgm:prSet>
      <dgm:spPr/>
      <dgm:t>
        <a:bodyPr/>
        <a:lstStyle/>
        <a:p>
          <a:endParaRPr lang="en-US"/>
        </a:p>
      </dgm:t>
    </dgm:pt>
    <dgm:pt modelId="{C86C2479-8085-406C-A5BC-696BEF5CC781}" type="pres">
      <dgm:prSet presAssocID="{CE74B4C8-3CB5-4394-BDCC-28613DD4F470}" presName="rootConnector" presStyleLbl="node3" presStyleIdx="0" presStyleCnt="1"/>
      <dgm:spPr/>
    </dgm:pt>
    <dgm:pt modelId="{63459EBA-5977-4A12-B7A8-316CF09C0A69}" type="pres">
      <dgm:prSet presAssocID="{CE74B4C8-3CB5-4394-BDCC-28613DD4F470}" presName="hierChild4" presStyleCnt="0"/>
      <dgm:spPr/>
    </dgm:pt>
    <dgm:pt modelId="{BD5B35F5-3663-4807-B3A5-0DF133A38BE1}" type="pres">
      <dgm:prSet presAssocID="{CE74B4C8-3CB5-4394-BDCC-28613DD4F470}" presName="hierChild5" presStyleCnt="0"/>
      <dgm:spPr/>
    </dgm:pt>
    <dgm:pt modelId="{78616E13-350F-4889-9428-89A71332AB5D}" type="pres">
      <dgm:prSet presAssocID="{D7734C26-FDA2-4FE0-A050-7315530DEDB7}" presName="hierChild5" presStyleCnt="0"/>
      <dgm:spPr/>
    </dgm:pt>
    <dgm:pt modelId="{69B84DC3-FD44-42CF-B753-6C763A606053}" type="pres">
      <dgm:prSet presAssocID="{A76340EC-5F49-4A68-AB41-06105A711C68}" presName="Name37" presStyleLbl="parChTrans1D2" presStyleIdx="1" presStyleCnt="3"/>
      <dgm:spPr/>
    </dgm:pt>
    <dgm:pt modelId="{008FCD22-DB76-4E8A-A192-6E4F1F38C2D8}" type="pres">
      <dgm:prSet presAssocID="{1B6A3AE7-998B-4E3C-9D13-F8279E114E4E}" presName="hierRoot2" presStyleCnt="0">
        <dgm:presLayoutVars>
          <dgm:hierBranch val="init"/>
        </dgm:presLayoutVars>
      </dgm:prSet>
      <dgm:spPr/>
    </dgm:pt>
    <dgm:pt modelId="{CF869F03-1CFA-4E58-808B-EE8C19347441}" type="pres">
      <dgm:prSet presAssocID="{1B6A3AE7-998B-4E3C-9D13-F8279E114E4E}" presName="rootComposite" presStyleCnt="0"/>
      <dgm:spPr/>
    </dgm:pt>
    <dgm:pt modelId="{FC1BB50F-6E6E-4CBB-B2A7-AC34EF1DABE4}" type="pres">
      <dgm:prSet presAssocID="{1B6A3AE7-998B-4E3C-9D13-F8279E114E4E}" presName="rootText" presStyleLbl="node2" presStyleIdx="1" presStyleCnt="3" custScaleX="115839" custScaleY="125669">
        <dgm:presLayoutVars>
          <dgm:chPref val="3"/>
        </dgm:presLayoutVars>
      </dgm:prSet>
      <dgm:spPr/>
    </dgm:pt>
    <dgm:pt modelId="{C5922B85-AEBA-492D-88AA-D8DA523449E3}" type="pres">
      <dgm:prSet presAssocID="{1B6A3AE7-998B-4E3C-9D13-F8279E114E4E}" presName="rootConnector" presStyleLbl="node2" presStyleIdx="1" presStyleCnt="3"/>
      <dgm:spPr/>
    </dgm:pt>
    <dgm:pt modelId="{D0D8422B-C148-496D-9156-077A82F79015}" type="pres">
      <dgm:prSet presAssocID="{1B6A3AE7-998B-4E3C-9D13-F8279E114E4E}" presName="hierChild4" presStyleCnt="0"/>
      <dgm:spPr/>
    </dgm:pt>
    <dgm:pt modelId="{87F073EA-BE49-44B9-AAAF-A122FFE5218B}" type="pres">
      <dgm:prSet presAssocID="{1B6A3AE7-998B-4E3C-9D13-F8279E114E4E}" presName="hierChild5" presStyleCnt="0"/>
      <dgm:spPr/>
    </dgm:pt>
    <dgm:pt modelId="{1A9565B8-E931-4D5D-88A2-59BEC7083F91}" type="pres">
      <dgm:prSet presAssocID="{63B8E925-E3D0-4DA5-BA36-6FF352F2FE8B}" presName="Name37" presStyleLbl="parChTrans1D2" presStyleIdx="2" presStyleCnt="3"/>
      <dgm:spPr/>
    </dgm:pt>
    <dgm:pt modelId="{59133DF6-9BB8-4B4A-AD0C-FB20F1BF3C12}" type="pres">
      <dgm:prSet presAssocID="{4CB8BB5E-C4A6-4565-82DB-3C3D5663CC09}" presName="hierRoot2" presStyleCnt="0">
        <dgm:presLayoutVars>
          <dgm:hierBranch val="init"/>
        </dgm:presLayoutVars>
      </dgm:prSet>
      <dgm:spPr/>
    </dgm:pt>
    <dgm:pt modelId="{23242771-5ADA-4CCF-AA20-39C815EDFA8C}" type="pres">
      <dgm:prSet presAssocID="{4CB8BB5E-C4A6-4565-82DB-3C3D5663CC09}" presName="rootComposite" presStyleCnt="0"/>
      <dgm:spPr/>
    </dgm:pt>
    <dgm:pt modelId="{89C0FD50-7097-4080-A5A0-DDD06FDD395D}" type="pres">
      <dgm:prSet presAssocID="{4CB8BB5E-C4A6-4565-82DB-3C3D5663CC09}" presName="rootText" presStyleLbl="node2" presStyleIdx="2" presStyleCnt="3" custScaleX="114689" custScaleY="125054">
        <dgm:presLayoutVars>
          <dgm:chPref val="3"/>
        </dgm:presLayoutVars>
      </dgm:prSet>
      <dgm:spPr/>
    </dgm:pt>
    <dgm:pt modelId="{EB234486-36CD-4D54-8B89-F61EF6FE2ABD}" type="pres">
      <dgm:prSet presAssocID="{4CB8BB5E-C4A6-4565-82DB-3C3D5663CC09}" presName="rootConnector" presStyleLbl="node2" presStyleIdx="2" presStyleCnt="3"/>
      <dgm:spPr/>
    </dgm:pt>
    <dgm:pt modelId="{F27213E9-ADEF-4D5C-8936-8734305F5EE7}" type="pres">
      <dgm:prSet presAssocID="{4CB8BB5E-C4A6-4565-82DB-3C3D5663CC09}" presName="hierChild4" presStyleCnt="0"/>
      <dgm:spPr/>
    </dgm:pt>
    <dgm:pt modelId="{F221E42E-00D2-4B7D-AF58-3D8FED87955A}" type="pres">
      <dgm:prSet presAssocID="{4CB8BB5E-C4A6-4565-82DB-3C3D5663CC09}" presName="hierChild5" presStyleCnt="0"/>
      <dgm:spPr/>
    </dgm:pt>
    <dgm:pt modelId="{C271CEC8-C402-4225-9C1C-4A50D78E17A4}" type="pres">
      <dgm:prSet presAssocID="{053FB460-5727-4462-AB42-A079324C0598}" presName="hierChild3" presStyleCnt="0"/>
      <dgm:spPr/>
    </dgm:pt>
  </dgm:ptLst>
  <dgm:cxnLst>
    <dgm:cxn modelId="{0666369E-4EFF-425F-B2DE-4DE6199DAC49}" type="presOf" srcId="{6500A007-63D4-495E-BFED-B4DB26F9A445}" destId="{F18B53C2-3159-481E-A9D8-EE4EA813E241}" srcOrd="0" destOrd="0" presId="urn:microsoft.com/office/officeart/2005/8/layout/orgChart1"/>
    <dgm:cxn modelId="{D37BD33A-4F24-4902-9876-BB925C5F517E}" srcId="{053FB460-5727-4462-AB42-A079324C0598}" destId="{4CB8BB5E-C4A6-4565-82DB-3C3D5663CC09}" srcOrd="2" destOrd="0" parTransId="{63B8E925-E3D0-4DA5-BA36-6FF352F2FE8B}" sibTransId="{5EAE59ED-47D5-4D50-B4FE-62D6E5109869}"/>
    <dgm:cxn modelId="{BC1D8775-3775-411B-908A-2DC57EB7C87A}" type="presOf" srcId="{CE74B4C8-3CB5-4394-BDCC-28613DD4F470}" destId="{C86C2479-8085-406C-A5BC-696BEF5CC781}" srcOrd="1" destOrd="0" presId="urn:microsoft.com/office/officeart/2005/8/layout/orgChart1"/>
    <dgm:cxn modelId="{9B710E96-3C08-4769-963B-8DEDD1853042}" type="presOf" srcId="{053FB460-5727-4462-AB42-A079324C0598}" destId="{66BD4F14-0DE9-4E5A-99B0-08B008C09A6E}" srcOrd="1" destOrd="0" presId="urn:microsoft.com/office/officeart/2005/8/layout/orgChart1"/>
    <dgm:cxn modelId="{DA229E75-B3F5-4BDB-9AB3-EAC36D498A83}" type="presOf" srcId="{1B6A3AE7-998B-4E3C-9D13-F8279E114E4E}" destId="{C5922B85-AEBA-492D-88AA-D8DA523449E3}" srcOrd="1" destOrd="0" presId="urn:microsoft.com/office/officeart/2005/8/layout/orgChart1"/>
    <dgm:cxn modelId="{86B6317A-FA05-4AB1-BB2C-6F849D2E69D7}" type="presOf" srcId="{D7734C26-FDA2-4FE0-A050-7315530DEDB7}" destId="{010B6F1F-52B0-4034-8BEE-CDFEF5E434BD}" srcOrd="0" destOrd="0" presId="urn:microsoft.com/office/officeart/2005/8/layout/orgChart1"/>
    <dgm:cxn modelId="{032415FF-9F7C-460E-A9D6-2A2AEBF8B61A}" type="presOf" srcId="{A76340EC-5F49-4A68-AB41-06105A711C68}" destId="{69B84DC3-FD44-42CF-B753-6C763A606053}" srcOrd="0" destOrd="0" presId="urn:microsoft.com/office/officeart/2005/8/layout/orgChart1"/>
    <dgm:cxn modelId="{7606CFF8-6B30-4DDE-8153-09B3369EDB1B}" srcId="{053FB460-5727-4462-AB42-A079324C0598}" destId="{D7734C26-FDA2-4FE0-A050-7315530DEDB7}" srcOrd="0" destOrd="0" parTransId="{EC5FC409-3678-4B6F-8297-DB58844C9E3E}" sibTransId="{16297221-6908-4923-8FE0-95DC3DC0410D}"/>
    <dgm:cxn modelId="{8C819812-0A11-4980-90EE-C4C512DB3457}" srcId="{053FB460-5727-4462-AB42-A079324C0598}" destId="{1B6A3AE7-998B-4E3C-9D13-F8279E114E4E}" srcOrd="1" destOrd="0" parTransId="{A76340EC-5F49-4A68-AB41-06105A711C68}" sibTransId="{73E92E06-8C8B-49C5-AE2B-8389DC1D95B8}"/>
    <dgm:cxn modelId="{2E835ABC-05D7-4367-8D05-67CEB25C29BC}" type="presOf" srcId="{63B8E925-E3D0-4DA5-BA36-6FF352F2FE8B}" destId="{1A9565B8-E931-4D5D-88A2-59BEC7083F91}" srcOrd="0" destOrd="0" presId="urn:microsoft.com/office/officeart/2005/8/layout/orgChart1"/>
    <dgm:cxn modelId="{19BC1D4A-835D-4C1B-890D-C1C58E349470}" type="presOf" srcId="{D7734C26-FDA2-4FE0-A050-7315530DEDB7}" destId="{07EB1D3A-4537-4BCA-ADC0-5C5679951F0A}" srcOrd="1" destOrd="0" presId="urn:microsoft.com/office/officeart/2005/8/layout/orgChart1"/>
    <dgm:cxn modelId="{966B772E-66DB-415D-BCC9-72ECBDA49FD7}" type="presOf" srcId="{1B6A3AE7-998B-4E3C-9D13-F8279E114E4E}" destId="{FC1BB50F-6E6E-4CBB-B2A7-AC34EF1DABE4}" srcOrd="0" destOrd="0" presId="urn:microsoft.com/office/officeart/2005/8/layout/orgChart1"/>
    <dgm:cxn modelId="{062B8826-E2A9-4C1D-80BA-1AE10939AE66}" type="presOf" srcId="{4CB8BB5E-C4A6-4565-82DB-3C3D5663CC09}" destId="{EB234486-36CD-4D54-8B89-F61EF6FE2ABD}" srcOrd="1" destOrd="0" presId="urn:microsoft.com/office/officeart/2005/8/layout/orgChart1"/>
    <dgm:cxn modelId="{9156FA5F-BE32-4A8A-BE5C-9CF65AEEF57E}" type="presOf" srcId="{053FB460-5727-4462-AB42-A079324C0598}" destId="{D4D61B95-3076-4DF0-B6BF-434957024DB7}" srcOrd="0" destOrd="0" presId="urn:microsoft.com/office/officeart/2005/8/layout/orgChart1"/>
    <dgm:cxn modelId="{E7A1EA80-A8A2-4DE3-944C-C30C029FACA6}" srcId="{D7734C26-FDA2-4FE0-A050-7315530DEDB7}" destId="{CE74B4C8-3CB5-4394-BDCC-28613DD4F470}" srcOrd="0" destOrd="0" parTransId="{EA6D9D20-74F1-4D57-99E7-5D6B0AE4A153}" sibTransId="{7098680F-B1AF-4789-AA1A-B609602282EA}"/>
    <dgm:cxn modelId="{B7FDB660-B3F1-4505-86EC-702A9EC5C742}" type="presOf" srcId="{CE74B4C8-3CB5-4394-BDCC-28613DD4F470}" destId="{86F1935E-C4CC-4ABC-891F-CFA8C6A23A67}" srcOrd="0" destOrd="0" presId="urn:microsoft.com/office/officeart/2005/8/layout/orgChart1"/>
    <dgm:cxn modelId="{4D7A1404-E615-4297-A47B-4FE7229EA838}" type="presOf" srcId="{4CB8BB5E-C4A6-4565-82DB-3C3D5663CC09}" destId="{89C0FD50-7097-4080-A5A0-DDD06FDD395D}" srcOrd="0" destOrd="0" presId="urn:microsoft.com/office/officeart/2005/8/layout/orgChart1"/>
    <dgm:cxn modelId="{F6B70545-A3E7-404E-8D60-6AF1F3B75553}" type="presOf" srcId="{EA6D9D20-74F1-4D57-99E7-5D6B0AE4A153}" destId="{A48DBDD1-BE2F-47DE-9EDA-C24AFA42059C}" srcOrd="0" destOrd="0" presId="urn:microsoft.com/office/officeart/2005/8/layout/orgChart1"/>
    <dgm:cxn modelId="{58507B68-3A8C-4D36-8FA8-A3AD207401D6}" srcId="{6500A007-63D4-495E-BFED-B4DB26F9A445}" destId="{053FB460-5727-4462-AB42-A079324C0598}" srcOrd="0" destOrd="0" parTransId="{0EE3A209-D27F-4C3E-A906-9259F7B1D213}" sibTransId="{10DA2FF0-277C-44ED-A0DB-27602827B38D}"/>
    <dgm:cxn modelId="{38452B63-6741-468D-8232-5137D79141DD}" type="presOf" srcId="{EC5FC409-3678-4B6F-8297-DB58844C9E3E}" destId="{A20A3901-60F2-43F7-8469-C4DCBEACFBFA}" srcOrd="0" destOrd="0" presId="urn:microsoft.com/office/officeart/2005/8/layout/orgChart1"/>
    <dgm:cxn modelId="{2A4F1EB7-65B2-4833-9B9B-AF563F2893F1}" type="presParOf" srcId="{F18B53C2-3159-481E-A9D8-EE4EA813E241}" destId="{6030435B-3870-40BC-B399-362CD605DAE6}" srcOrd="0" destOrd="0" presId="urn:microsoft.com/office/officeart/2005/8/layout/orgChart1"/>
    <dgm:cxn modelId="{0BECE314-75CE-4F5C-8EF3-671C07B8C779}" type="presParOf" srcId="{6030435B-3870-40BC-B399-362CD605DAE6}" destId="{BC202054-F344-4F6D-9D67-59DE8CE56369}" srcOrd="0" destOrd="0" presId="urn:microsoft.com/office/officeart/2005/8/layout/orgChart1"/>
    <dgm:cxn modelId="{495CA002-92FA-44D0-982D-748F9746583F}" type="presParOf" srcId="{BC202054-F344-4F6D-9D67-59DE8CE56369}" destId="{D4D61B95-3076-4DF0-B6BF-434957024DB7}" srcOrd="0" destOrd="0" presId="urn:microsoft.com/office/officeart/2005/8/layout/orgChart1"/>
    <dgm:cxn modelId="{8A95DAEB-990C-4E8F-8BB6-F8F49BE1EAF9}" type="presParOf" srcId="{BC202054-F344-4F6D-9D67-59DE8CE56369}" destId="{66BD4F14-0DE9-4E5A-99B0-08B008C09A6E}" srcOrd="1" destOrd="0" presId="urn:microsoft.com/office/officeart/2005/8/layout/orgChart1"/>
    <dgm:cxn modelId="{C8870227-408A-4DCA-913F-6E007B6E09EE}" type="presParOf" srcId="{6030435B-3870-40BC-B399-362CD605DAE6}" destId="{C8BF6DFB-957E-4B50-AF96-1477FA294080}" srcOrd="1" destOrd="0" presId="urn:microsoft.com/office/officeart/2005/8/layout/orgChart1"/>
    <dgm:cxn modelId="{107B5DAB-4608-4BAB-AD0E-7BFADA5BBB03}" type="presParOf" srcId="{C8BF6DFB-957E-4B50-AF96-1477FA294080}" destId="{A20A3901-60F2-43F7-8469-C4DCBEACFBFA}" srcOrd="0" destOrd="0" presId="urn:microsoft.com/office/officeart/2005/8/layout/orgChart1"/>
    <dgm:cxn modelId="{8FB0D098-D30F-4F39-A7F2-0AA4115E0955}" type="presParOf" srcId="{C8BF6DFB-957E-4B50-AF96-1477FA294080}" destId="{D9BCEAFD-C064-4C61-AB57-BF0BB723AC61}" srcOrd="1" destOrd="0" presId="urn:microsoft.com/office/officeart/2005/8/layout/orgChart1"/>
    <dgm:cxn modelId="{79068FC6-D4F7-4D0F-AE45-F8C9195A8D21}" type="presParOf" srcId="{D9BCEAFD-C064-4C61-AB57-BF0BB723AC61}" destId="{6EB526CF-731B-46B7-A753-FAEE158B7F38}" srcOrd="0" destOrd="0" presId="urn:microsoft.com/office/officeart/2005/8/layout/orgChart1"/>
    <dgm:cxn modelId="{A0A3761B-8951-49F8-B532-8F1E85E52DAE}" type="presParOf" srcId="{6EB526CF-731B-46B7-A753-FAEE158B7F38}" destId="{010B6F1F-52B0-4034-8BEE-CDFEF5E434BD}" srcOrd="0" destOrd="0" presId="urn:microsoft.com/office/officeart/2005/8/layout/orgChart1"/>
    <dgm:cxn modelId="{B3D2D6A6-75E3-476C-BD4D-BE3B0AB9933B}" type="presParOf" srcId="{6EB526CF-731B-46B7-A753-FAEE158B7F38}" destId="{07EB1D3A-4537-4BCA-ADC0-5C5679951F0A}" srcOrd="1" destOrd="0" presId="urn:microsoft.com/office/officeart/2005/8/layout/orgChart1"/>
    <dgm:cxn modelId="{8FAF549F-B18C-4FB6-9FD6-3D4B596E284E}" type="presParOf" srcId="{D9BCEAFD-C064-4C61-AB57-BF0BB723AC61}" destId="{38F5D3A1-9D04-429F-8344-9AC06B7F0BB8}" srcOrd="1" destOrd="0" presId="urn:microsoft.com/office/officeart/2005/8/layout/orgChart1"/>
    <dgm:cxn modelId="{E5C94401-3009-402D-8D2F-1F86DFDBB6A6}" type="presParOf" srcId="{38F5D3A1-9D04-429F-8344-9AC06B7F0BB8}" destId="{A48DBDD1-BE2F-47DE-9EDA-C24AFA42059C}" srcOrd="0" destOrd="0" presId="urn:microsoft.com/office/officeart/2005/8/layout/orgChart1"/>
    <dgm:cxn modelId="{CB38C702-9457-4674-93EB-69EF5EDCAA35}" type="presParOf" srcId="{38F5D3A1-9D04-429F-8344-9AC06B7F0BB8}" destId="{27E0F96E-131E-496E-901C-0EE4F25DBC38}" srcOrd="1" destOrd="0" presId="urn:microsoft.com/office/officeart/2005/8/layout/orgChart1"/>
    <dgm:cxn modelId="{4D25AEEF-62A9-4D31-BCE7-1E403A51C9E7}" type="presParOf" srcId="{27E0F96E-131E-496E-901C-0EE4F25DBC38}" destId="{8608C6D4-1549-46FE-BA27-05F9B93D42F1}" srcOrd="0" destOrd="0" presId="urn:microsoft.com/office/officeart/2005/8/layout/orgChart1"/>
    <dgm:cxn modelId="{2C8100C5-5D3F-48AB-BE8D-91DD288A88DC}" type="presParOf" srcId="{8608C6D4-1549-46FE-BA27-05F9B93D42F1}" destId="{86F1935E-C4CC-4ABC-891F-CFA8C6A23A67}" srcOrd="0" destOrd="0" presId="urn:microsoft.com/office/officeart/2005/8/layout/orgChart1"/>
    <dgm:cxn modelId="{345C85A0-D440-4D29-B185-4CAC60B87AD4}" type="presParOf" srcId="{8608C6D4-1549-46FE-BA27-05F9B93D42F1}" destId="{C86C2479-8085-406C-A5BC-696BEF5CC781}" srcOrd="1" destOrd="0" presId="urn:microsoft.com/office/officeart/2005/8/layout/orgChart1"/>
    <dgm:cxn modelId="{3DAC8C1C-BF36-44AB-AA0C-A08C884339D9}" type="presParOf" srcId="{27E0F96E-131E-496E-901C-0EE4F25DBC38}" destId="{63459EBA-5977-4A12-B7A8-316CF09C0A69}" srcOrd="1" destOrd="0" presId="urn:microsoft.com/office/officeart/2005/8/layout/orgChart1"/>
    <dgm:cxn modelId="{FC2546AB-DEFA-4C66-9553-CE820E0E0D29}" type="presParOf" srcId="{27E0F96E-131E-496E-901C-0EE4F25DBC38}" destId="{BD5B35F5-3663-4807-B3A5-0DF133A38BE1}" srcOrd="2" destOrd="0" presId="urn:microsoft.com/office/officeart/2005/8/layout/orgChart1"/>
    <dgm:cxn modelId="{F7729E5A-CEAA-46A0-A8CC-CF97914CEA82}" type="presParOf" srcId="{D9BCEAFD-C064-4C61-AB57-BF0BB723AC61}" destId="{78616E13-350F-4889-9428-89A71332AB5D}" srcOrd="2" destOrd="0" presId="urn:microsoft.com/office/officeart/2005/8/layout/orgChart1"/>
    <dgm:cxn modelId="{9188A736-70F5-48A5-9F5A-A856CF5DE0B3}" type="presParOf" srcId="{C8BF6DFB-957E-4B50-AF96-1477FA294080}" destId="{69B84DC3-FD44-42CF-B753-6C763A606053}" srcOrd="2" destOrd="0" presId="urn:microsoft.com/office/officeart/2005/8/layout/orgChart1"/>
    <dgm:cxn modelId="{8C4BD25A-C651-4D1F-BAA3-9254F663A0D2}" type="presParOf" srcId="{C8BF6DFB-957E-4B50-AF96-1477FA294080}" destId="{008FCD22-DB76-4E8A-A192-6E4F1F38C2D8}" srcOrd="3" destOrd="0" presId="urn:microsoft.com/office/officeart/2005/8/layout/orgChart1"/>
    <dgm:cxn modelId="{DF148260-E247-4F87-ACD4-0D203C237898}" type="presParOf" srcId="{008FCD22-DB76-4E8A-A192-6E4F1F38C2D8}" destId="{CF869F03-1CFA-4E58-808B-EE8C19347441}" srcOrd="0" destOrd="0" presId="urn:microsoft.com/office/officeart/2005/8/layout/orgChart1"/>
    <dgm:cxn modelId="{C982AB21-F2A7-4805-ABCE-807E011565E7}" type="presParOf" srcId="{CF869F03-1CFA-4E58-808B-EE8C19347441}" destId="{FC1BB50F-6E6E-4CBB-B2A7-AC34EF1DABE4}" srcOrd="0" destOrd="0" presId="urn:microsoft.com/office/officeart/2005/8/layout/orgChart1"/>
    <dgm:cxn modelId="{FC156D4C-1FE4-41C2-BDD6-7275BF23F145}" type="presParOf" srcId="{CF869F03-1CFA-4E58-808B-EE8C19347441}" destId="{C5922B85-AEBA-492D-88AA-D8DA523449E3}" srcOrd="1" destOrd="0" presId="urn:microsoft.com/office/officeart/2005/8/layout/orgChart1"/>
    <dgm:cxn modelId="{33AF4032-2A67-425E-81E7-203B7BDBE68B}" type="presParOf" srcId="{008FCD22-DB76-4E8A-A192-6E4F1F38C2D8}" destId="{D0D8422B-C148-496D-9156-077A82F79015}" srcOrd="1" destOrd="0" presId="urn:microsoft.com/office/officeart/2005/8/layout/orgChart1"/>
    <dgm:cxn modelId="{2491746D-DDCD-4F29-B7A4-4DD568BE706E}" type="presParOf" srcId="{008FCD22-DB76-4E8A-A192-6E4F1F38C2D8}" destId="{87F073EA-BE49-44B9-AAAF-A122FFE5218B}" srcOrd="2" destOrd="0" presId="urn:microsoft.com/office/officeart/2005/8/layout/orgChart1"/>
    <dgm:cxn modelId="{79B3C42E-EC8C-42E1-92CD-5AACAAA34071}" type="presParOf" srcId="{C8BF6DFB-957E-4B50-AF96-1477FA294080}" destId="{1A9565B8-E931-4D5D-88A2-59BEC7083F91}" srcOrd="4" destOrd="0" presId="urn:microsoft.com/office/officeart/2005/8/layout/orgChart1"/>
    <dgm:cxn modelId="{BC1CF784-5CFD-4106-963F-CFD6A19402C4}" type="presParOf" srcId="{C8BF6DFB-957E-4B50-AF96-1477FA294080}" destId="{59133DF6-9BB8-4B4A-AD0C-FB20F1BF3C12}" srcOrd="5" destOrd="0" presId="urn:microsoft.com/office/officeart/2005/8/layout/orgChart1"/>
    <dgm:cxn modelId="{A1B40D6B-BD49-49AD-A913-6068104686AA}" type="presParOf" srcId="{59133DF6-9BB8-4B4A-AD0C-FB20F1BF3C12}" destId="{23242771-5ADA-4CCF-AA20-39C815EDFA8C}" srcOrd="0" destOrd="0" presId="urn:microsoft.com/office/officeart/2005/8/layout/orgChart1"/>
    <dgm:cxn modelId="{97A8DE18-1581-4B58-98E5-536E4896C02F}" type="presParOf" srcId="{23242771-5ADA-4CCF-AA20-39C815EDFA8C}" destId="{89C0FD50-7097-4080-A5A0-DDD06FDD395D}" srcOrd="0" destOrd="0" presId="urn:microsoft.com/office/officeart/2005/8/layout/orgChart1"/>
    <dgm:cxn modelId="{FC79D91D-3043-45F2-B923-D08CC8804959}" type="presParOf" srcId="{23242771-5ADA-4CCF-AA20-39C815EDFA8C}" destId="{EB234486-36CD-4D54-8B89-F61EF6FE2ABD}" srcOrd="1" destOrd="0" presId="urn:microsoft.com/office/officeart/2005/8/layout/orgChart1"/>
    <dgm:cxn modelId="{1581479A-96F2-4507-A2BE-65EEB0C7A81E}" type="presParOf" srcId="{59133DF6-9BB8-4B4A-AD0C-FB20F1BF3C12}" destId="{F27213E9-ADEF-4D5C-8936-8734305F5EE7}" srcOrd="1" destOrd="0" presId="urn:microsoft.com/office/officeart/2005/8/layout/orgChart1"/>
    <dgm:cxn modelId="{A12A90C8-DD3F-487E-AB87-F02BDC9A778B}" type="presParOf" srcId="{59133DF6-9BB8-4B4A-AD0C-FB20F1BF3C12}" destId="{F221E42E-00D2-4B7D-AF58-3D8FED87955A}" srcOrd="2" destOrd="0" presId="urn:microsoft.com/office/officeart/2005/8/layout/orgChart1"/>
    <dgm:cxn modelId="{C996CA42-FFE4-4FDF-BCC9-C2D92E096A40}" type="presParOf" srcId="{6030435B-3870-40BC-B399-362CD605DAE6}" destId="{C271CEC8-C402-4225-9C1C-4A50D78E17A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F507F2-812C-409F-913E-C13598ECDF72}" type="doc">
      <dgm:prSet loTypeId="urn:microsoft.com/office/officeart/2005/8/layout/vList2" loCatId="list" qsTypeId="urn:microsoft.com/office/officeart/2005/8/quickstyle/3d2" qsCatId="3D" csTypeId="urn:microsoft.com/office/officeart/2005/8/colors/accent1_2" csCatId="accent1" phldr="1"/>
      <dgm:spPr/>
      <dgm:t>
        <a:bodyPr/>
        <a:lstStyle/>
        <a:p>
          <a:endParaRPr lang="en-US"/>
        </a:p>
      </dgm:t>
    </dgm:pt>
    <dgm:pt modelId="{54368AB3-EF27-44CE-AD2B-485489351C73}">
      <dgm:prSet custT="1"/>
      <dgm:spPr/>
      <dgm:t>
        <a:bodyPr/>
        <a:lstStyle/>
        <a:p>
          <a:pPr rtl="0"/>
          <a:r>
            <a:rPr lang="en-US" sz="3000" dirty="0" smtClean="0"/>
            <a:t>Tissue diagnosis for classifying the tumor </a:t>
          </a:r>
          <a:endParaRPr lang="en-US" sz="3000" dirty="0"/>
        </a:p>
      </dgm:t>
    </dgm:pt>
    <dgm:pt modelId="{2401BA5D-B0B5-4F2A-8B42-F10D30CE4AB1}" type="parTrans" cxnId="{73B61E2C-2374-4336-9FCD-EBB38CEC39C9}">
      <dgm:prSet/>
      <dgm:spPr/>
      <dgm:t>
        <a:bodyPr/>
        <a:lstStyle/>
        <a:p>
          <a:endParaRPr lang="en-US"/>
        </a:p>
      </dgm:t>
    </dgm:pt>
    <dgm:pt modelId="{6E5BD37D-151F-4A38-98A3-BAD68FB14121}" type="sibTrans" cxnId="{73B61E2C-2374-4336-9FCD-EBB38CEC39C9}">
      <dgm:prSet/>
      <dgm:spPr/>
      <dgm:t>
        <a:bodyPr/>
        <a:lstStyle/>
        <a:p>
          <a:endParaRPr lang="en-US"/>
        </a:p>
      </dgm:t>
    </dgm:pt>
    <dgm:pt modelId="{7F6A8003-7DF4-4061-AA76-7BFC607120F5}">
      <dgm:prSet custT="1"/>
      <dgm:spPr/>
      <dgm:t>
        <a:bodyPr/>
        <a:lstStyle/>
        <a:p>
          <a:pPr rtl="0"/>
          <a:r>
            <a:rPr lang="en-US" sz="3000" dirty="0" smtClean="0"/>
            <a:t>Cure (esp. grade I tumors)</a:t>
          </a:r>
          <a:endParaRPr lang="en-US" sz="3000" dirty="0"/>
        </a:p>
      </dgm:t>
    </dgm:pt>
    <dgm:pt modelId="{5F5E2FF8-93CB-4D2B-BA7B-EAEED30C4A2F}" type="sibTrans" cxnId="{97D15839-A1EE-4BE6-B448-733D3E3CB1D4}">
      <dgm:prSet/>
      <dgm:spPr/>
      <dgm:t>
        <a:bodyPr/>
        <a:lstStyle/>
        <a:p>
          <a:endParaRPr lang="en-US"/>
        </a:p>
      </dgm:t>
    </dgm:pt>
    <dgm:pt modelId="{79600DE4-3068-40C7-82E9-12BE4EF9E004}" type="parTrans" cxnId="{97D15839-A1EE-4BE6-B448-733D3E3CB1D4}">
      <dgm:prSet/>
      <dgm:spPr/>
      <dgm:t>
        <a:bodyPr/>
        <a:lstStyle/>
        <a:p>
          <a:endParaRPr lang="en-US"/>
        </a:p>
      </dgm:t>
    </dgm:pt>
    <dgm:pt modelId="{85C97A07-AB6D-4313-8066-BCA9985E3880}">
      <dgm:prSet custT="1"/>
      <dgm:spPr/>
      <dgm:t>
        <a:bodyPr/>
        <a:lstStyle/>
        <a:p>
          <a:pPr rtl="0"/>
          <a:r>
            <a:rPr lang="en-US" sz="3000" smtClean="0"/>
            <a:t>Cyto - reduction to increase effect of adjuvant treatment (increased sensitivity to chemotherapy)</a:t>
          </a:r>
          <a:endParaRPr lang="en-US" sz="3000"/>
        </a:p>
      </dgm:t>
    </dgm:pt>
    <dgm:pt modelId="{DF77A9D7-A642-450A-B6F1-81047C63E1A2}" type="sibTrans" cxnId="{F695DD1E-872F-4B55-A0D9-56D95C5261BA}">
      <dgm:prSet/>
      <dgm:spPr/>
      <dgm:t>
        <a:bodyPr/>
        <a:lstStyle/>
        <a:p>
          <a:endParaRPr lang="en-US"/>
        </a:p>
      </dgm:t>
    </dgm:pt>
    <dgm:pt modelId="{D9B01C16-A6E1-41D8-A407-1A37E1A69C7C}" type="parTrans" cxnId="{F695DD1E-872F-4B55-A0D9-56D95C5261BA}">
      <dgm:prSet/>
      <dgm:spPr/>
      <dgm:t>
        <a:bodyPr/>
        <a:lstStyle/>
        <a:p>
          <a:endParaRPr lang="en-US"/>
        </a:p>
      </dgm:t>
    </dgm:pt>
    <dgm:pt modelId="{0DFB5111-987F-4F44-94C0-54E97B988E4C}">
      <dgm:prSet custT="1"/>
      <dgm:spPr/>
      <dgm:t>
        <a:bodyPr/>
        <a:lstStyle/>
        <a:p>
          <a:pPr rtl="0"/>
          <a:r>
            <a:rPr lang="en-US" sz="3000" dirty="0" smtClean="0"/>
            <a:t>Reduction of ICP</a:t>
          </a:r>
          <a:endParaRPr lang="en-US" sz="3000" dirty="0"/>
        </a:p>
      </dgm:t>
    </dgm:pt>
    <dgm:pt modelId="{10093851-67F0-485B-97FE-DAFBFE7E1F1B}" type="sibTrans" cxnId="{8CC3B56A-2F98-45C8-A034-E77AA318E8E2}">
      <dgm:prSet/>
      <dgm:spPr/>
      <dgm:t>
        <a:bodyPr/>
        <a:lstStyle/>
        <a:p>
          <a:endParaRPr lang="en-US"/>
        </a:p>
      </dgm:t>
    </dgm:pt>
    <dgm:pt modelId="{8A130E41-37B7-47B9-8B69-1224AE75C7A2}" type="parTrans" cxnId="{8CC3B56A-2F98-45C8-A034-E77AA318E8E2}">
      <dgm:prSet/>
      <dgm:spPr/>
      <dgm:t>
        <a:bodyPr/>
        <a:lstStyle/>
        <a:p>
          <a:endParaRPr lang="en-US"/>
        </a:p>
      </dgm:t>
    </dgm:pt>
    <dgm:pt modelId="{847B06EF-16D0-4FDA-9A22-4A1B3E431B23}" type="pres">
      <dgm:prSet presAssocID="{FEF507F2-812C-409F-913E-C13598ECDF72}" presName="linear" presStyleCnt="0">
        <dgm:presLayoutVars>
          <dgm:animLvl val="lvl"/>
          <dgm:resizeHandles val="exact"/>
        </dgm:presLayoutVars>
      </dgm:prSet>
      <dgm:spPr/>
    </dgm:pt>
    <dgm:pt modelId="{8CD31AC1-B7CE-4B95-B871-E29AF638B3C5}" type="pres">
      <dgm:prSet presAssocID="{54368AB3-EF27-44CE-AD2B-485489351C73}" presName="parentText" presStyleLbl="node1" presStyleIdx="0" presStyleCnt="4">
        <dgm:presLayoutVars>
          <dgm:chMax val="0"/>
          <dgm:bulletEnabled val="1"/>
        </dgm:presLayoutVars>
      </dgm:prSet>
      <dgm:spPr/>
      <dgm:t>
        <a:bodyPr/>
        <a:lstStyle/>
        <a:p>
          <a:endParaRPr lang="en-US"/>
        </a:p>
      </dgm:t>
    </dgm:pt>
    <dgm:pt modelId="{4613AE4A-DCDB-4B5E-AEAE-513A13D194DC}" type="pres">
      <dgm:prSet presAssocID="{6E5BD37D-151F-4A38-98A3-BAD68FB14121}" presName="spacer" presStyleCnt="0"/>
      <dgm:spPr/>
    </dgm:pt>
    <dgm:pt modelId="{FEF16689-B0C1-4777-8725-1D313300DE10}" type="pres">
      <dgm:prSet presAssocID="{0DFB5111-987F-4F44-94C0-54E97B988E4C}" presName="parentText" presStyleLbl="node1" presStyleIdx="1" presStyleCnt="4">
        <dgm:presLayoutVars>
          <dgm:chMax val="0"/>
          <dgm:bulletEnabled val="1"/>
        </dgm:presLayoutVars>
      </dgm:prSet>
      <dgm:spPr/>
      <dgm:t>
        <a:bodyPr/>
        <a:lstStyle/>
        <a:p>
          <a:endParaRPr lang="en-US"/>
        </a:p>
      </dgm:t>
    </dgm:pt>
    <dgm:pt modelId="{1F692D60-73D3-46EB-8A13-97FF072DA270}" type="pres">
      <dgm:prSet presAssocID="{10093851-67F0-485B-97FE-DAFBFE7E1F1B}" presName="spacer" presStyleCnt="0"/>
      <dgm:spPr/>
    </dgm:pt>
    <dgm:pt modelId="{84F104F4-FB64-4659-964B-D5BE487FC07F}" type="pres">
      <dgm:prSet presAssocID="{85C97A07-AB6D-4313-8066-BCA9985E3880}" presName="parentText" presStyleLbl="node1" presStyleIdx="2" presStyleCnt="4">
        <dgm:presLayoutVars>
          <dgm:chMax val="0"/>
          <dgm:bulletEnabled val="1"/>
        </dgm:presLayoutVars>
      </dgm:prSet>
      <dgm:spPr/>
      <dgm:t>
        <a:bodyPr/>
        <a:lstStyle/>
        <a:p>
          <a:endParaRPr lang="en-US"/>
        </a:p>
      </dgm:t>
    </dgm:pt>
    <dgm:pt modelId="{23697C3A-0910-4742-BFDF-C54A888DEAAD}" type="pres">
      <dgm:prSet presAssocID="{DF77A9D7-A642-450A-B6F1-81047C63E1A2}" presName="spacer" presStyleCnt="0"/>
      <dgm:spPr/>
    </dgm:pt>
    <dgm:pt modelId="{FCBB4AAA-FF5F-40C3-92AE-3C5B4E3787B4}" type="pres">
      <dgm:prSet presAssocID="{7F6A8003-7DF4-4061-AA76-7BFC607120F5}" presName="parentText" presStyleLbl="node1" presStyleIdx="3" presStyleCnt="4">
        <dgm:presLayoutVars>
          <dgm:chMax val="0"/>
          <dgm:bulletEnabled val="1"/>
        </dgm:presLayoutVars>
      </dgm:prSet>
      <dgm:spPr/>
      <dgm:t>
        <a:bodyPr/>
        <a:lstStyle/>
        <a:p>
          <a:endParaRPr lang="en-US"/>
        </a:p>
      </dgm:t>
    </dgm:pt>
  </dgm:ptLst>
  <dgm:cxnLst>
    <dgm:cxn modelId="{F695DD1E-872F-4B55-A0D9-56D95C5261BA}" srcId="{FEF507F2-812C-409F-913E-C13598ECDF72}" destId="{85C97A07-AB6D-4313-8066-BCA9985E3880}" srcOrd="2" destOrd="0" parTransId="{D9B01C16-A6E1-41D8-A407-1A37E1A69C7C}" sibTransId="{DF77A9D7-A642-450A-B6F1-81047C63E1A2}"/>
    <dgm:cxn modelId="{97D15839-A1EE-4BE6-B448-733D3E3CB1D4}" srcId="{FEF507F2-812C-409F-913E-C13598ECDF72}" destId="{7F6A8003-7DF4-4061-AA76-7BFC607120F5}" srcOrd="3" destOrd="0" parTransId="{79600DE4-3068-40C7-82E9-12BE4EF9E004}" sibTransId="{5F5E2FF8-93CB-4D2B-BA7B-EAEED30C4A2F}"/>
    <dgm:cxn modelId="{8CC3B56A-2F98-45C8-A034-E77AA318E8E2}" srcId="{FEF507F2-812C-409F-913E-C13598ECDF72}" destId="{0DFB5111-987F-4F44-94C0-54E97B988E4C}" srcOrd="1" destOrd="0" parTransId="{8A130E41-37B7-47B9-8B69-1224AE75C7A2}" sibTransId="{10093851-67F0-485B-97FE-DAFBFE7E1F1B}"/>
    <dgm:cxn modelId="{857CC7C8-F522-404D-BE8B-C0352DDF0D09}" type="presOf" srcId="{54368AB3-EF27-44CE-AD2B-485489351C73}" destId="{8CD31AC1-B7CE-4B95-B871-E29AF638B3C5}" srcOrd="0" destOrd="0" presId="urn:microsoft.com/office/officeart/2005/8/layout/vList2"/>
    <dgm:cxn modelId="{9B7D5A97-6468-4B69-9B8B-F615CD79DB8E}" type="presOf" srcId="{7F6A8003-7DF4-4061-AA76-7BFC607120F5}" destId="{FCBB4AAA-FF5F-40C3-92AE-3C5B4E3787B4}" srcOrd="0" destOrd="0" presId="urn:microsoft.com/office/officeart/2005/8/layout/vList2"/>
    <dgm:cxn modelId="{73B61E2C-2374-4336-9FCD-EBB38CEC39C9}" srcId="{FEF507F2-812C-409F-913E-C13598ECDF72}" destId="{54368AB3-EF27-44CE-AD2B-485489351C73}" srcOrd="0" destOrd="0" parTransId="{2401BA5D-B0B5-4F2A-8B42-F10D30CE4AB1}" sibTransId="{6E5BD37D-151F-4A38-98A3-BAD68FB14121}"/>
    <dgm:cxn modelId="{7FF8D9F9-537D-48C5-AB3D-42755CD3F934}" type="presOf" srcId="{FEF507F2-812C-409F-913E-C13598ECDF72}" destId="{847B06EF-16D0-4FDA-9A22-4A1B3E431B23}" srcOrd="0" destOrd="0" presId="urn:microsoft.com/office/officeart/2005/8/layout/vList2"/>
    <dgm:cxn modelId="{D14A7313-8ECC-4C7D-A4FA-7517E08F0CA5}" type="presOf" srcId="{85C97A07-AB6D-4313-8066-BCA9985E3880}" destId="{84F104F4-FB64-4659-964B-D5BE487FC07F}" srcOrd="0" destOrd="0" presId="urn:microsoft.com/office/officeart/2005/8/layout/vList2"/>
    <dgm:cxn modelId="{69784DEF-EFEE-4934-B27E-E52161EA043A}" type="presOf" srcId="{0DFB5111-987F-4F44-94C0-54E97B988E4C}" destId="{FEF16689-B0C1-4777-8725-1D313300DE10}" srcOrd="0" destOrd="0" presId="urn:microsoft.com/office/officeart/2005/8/layout/vList2"/>
    <dgm:cxn modelId="{73E762CE-35EE-4474-8F97-6878C47B2DD0}" type="presParOf" srcId="{847B06EF-16D0-4FDA-9A22-4A1B3E431B23}" destId="{8CD31AC1-B7CE-4B95-B871-E29AF638B3C5}" srcOrd="0" destOrd="0" presId="urn:microsoft.com/office/officeart/2005/8/layout/vList2"/>
    <dgm:cxn modelId="{06CE3438-A765-4E67-8399-644DDE2E0296}" type="presParOf" srcId="{847B06EF-16D0-4FDA-9A22-4A1B3E431B23}" destId="{4613AE4A-DCDB-4B5E-AEAE-513A13D194DC}" srcOrd="1" destOrd="0" presId="urn:microsoft.com/office/officeart/2005/8/layout/vList2"/>
    <dgm:cxn modelId="{F5578BD0-8661-450C-8AE2-A07117124DC4}" type="presParOf" srcId="{847B06EF-16D0-4FDA-9A22-4A1B3E431B23}" destId="{FEF16689-B0C1-4777-8725-1D313300DE10}" srcOrd="2" destOrd="0" presId="urn:microsoft.com/office/officeart/2005/8/layout/vList2"/>
    <dgm:cxn modelId="{A47181A1-6CEF-400E-91FA-B71DEECCEDD6}" type="presParOf" srcId="{847B06EF-16D0-4FDA-9A22-4A1B3E431B23}" destId="{1F692D60-73D3-46EB-8A13-97FF072DA270}" srcOrd="3" destOrd="0" presId="urn:microsoft.com/office/officeart/2005/8/layout/vList2"/>
    <dgm:cxn modelId="{4B369AA9-2C78-40F8-9961-3FBC8A9414BF}" type="presParOf" srcId="{847B06EF-16D0-4FDA-9A22-4A1B3E431B23}" destId="{84F104F4-FB64-4659-964B-D5BE487FC07F}" srcOrd="4" destOrd="0" presId="urn:microsoft.com/office/officeart/2005/8/layout/vList2"/>
    <dgm:cxn modelId="{A2BC138C-28A9-426F-9631-CDB37A6DB561}" type="presParOf" srcId="{847B06EF-16D0-4FDA-9A22-4A1B3E431B23}" destId="{23697C3A-0910-4742-BFDF-C54A888DEAAD}" srcOrd="5" destOrd="0" presId="urn:microsoft.com/office/officeart/2005/8/layout/vList2"/>
    <dgm:cxn modelId="{618BAF89-E0D5-48C6-950F-D003AFB73AA6}" type="presParOf" srcId="{847B06EF-16D0-4FDA-9A22-4A1B3E431B23}" destId="{FCBB4AAA-FF5F-40C3-92AE-3C5B4E3787B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B992A-A844-419D-905F-38A6F8BCF5F3}">
      <dsp:nvSpPr>
        <dsp:cNvPr id="0" name=""/>
        <dsp:cNvSpPr/>
      </dsp:nvSpPr>
      <dsp:spPr>
        <a:xfrm>
          <a:off x="3429" y="148360"/>
          <a:ext cx="3343274" cy="87432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en-US" sz="2500" kern="1200" smtClean="0"/>
            <a:t>Primary vs. secondary</a:t>
          </a:r>
          <a:endParaRPr lang="en-US" sz="2500" kern="1200"/>
        </a:p>
      </dsp:txBody>
      <dsp:txXfrm>
        <a:off x="3429" y="148360"/>
        <a:ext cx="3343274" cy="874327"/>
      </dsp:txXfrm>
    </dsp:sp>
    <dsp:sp modelId="{75575543-58B5-4425-8D6B-A3347123C3ED}">
      <dsp:nvSpPr>
        <dsp:cNvPr id="0" name=""/>
        <dsp:cNvSpPr/>
      </dsp:nvSpPr>
      <dsp:spPr>
        <a:xfrm>
          <a:off x="3429" y="1022688"/>
          <a:ext cx="3343274" cy="370575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en-US" sz="2500" kern="1200" smtClean="0"/>
            <a:t>Primary </a:t>
          </a:r>
          <a:r>
            <a:rPr lang="en-US" sz="2500" kern="1200" smtClean="0">
              <a:sym typeface="Wingdings" panose="05000000000000000000" pitchFamily="2" charset="2"/>
            </a:rPr>
            <a:t></a:t>
          </a:r>
          <a:r>
            <a:rPr lang="en-US" sz="2500" kern="1200" smtClean="0"/>
            <a:t> originating in the brain and surrounding structures</a:t>
          </a:r>
          <a:endParaRPr lang="en-US" sz="2500" kern="1200"/>
        </a:p>
        <a:p>
          <a:pPr marL="228600" lvl="1" indent="-228600" algn="l" defTabSz="1111250" rtl="0">
            <a:lnSpc>
              <a:spcPct val="90000"/>
            </a:lnSpc>
            <a:spcBef>
              <a:spcPct val="0"/>
            </a:spcBef>
            <a:spcAft>
              <a:spcPct val="15000"/>
            </a:spcAft>
            <a:buChar char="••"/>
          </a:pPr>
          <a:r>
            <a:rPr lang="en-US" sz="2500" kern="1200" dirty="0" smtClean="0"/>
            <a:t>Secondary </a:t>
          </a:r>
          <a:r>
            <a:rPr lang="en-US" sz="2500" kern="1200" dirty="0" smtClean="0">
              <a:sym typeface="Wingdings" panose="05000000000000000000" pitchFamily="2" charset="2"/>
            </a:rPr>
            <a:t></a:t>
          </a:r>
          <a:r>
            <a:rPr lang="en-US" sz="2500" kern="1200" dirty="0" smtClean="0"/>
            <a:t> metastasis from other tumors in the body via direct spread or distant metastasis </a:t>
          </a:r>
          <a:endParaRPr lang="en-US" sz="2500" kern="1200" dirty="0"/>
        </a:p>
      </dsp:txBody>
      <dsp:txXfrm>
        <a:off x="3429" y="1022688"/>
        <a:ext cx="3343274" cy="3705750"/>
      </dsp:txXfrm>
    </dsp:sp>
    <dsp:sp modelId="{6879E5C7-3FBE-48AF-AD52-AA667C4CE0B1}">
      <dsp:nvSpPr>
        <dsp:cNvPr id="0" name=""/>
        <dsp:cNvSpPr/>
      </dsp:nvSpPr>
      <dsp:spPr>
        <a:xfrm>
          <a:off x="3814762" y="148360"/>
          <a:ext cx="3343274" cy="87432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en-US" sz="2500" kern="1200" smtClean="0"/>
            <a:t>Inter – axial vs. extra – axial</a:t>
          </a:r>
          <a:endParaRPr lang="en-US" sz="2500" kern="1200"/>
        </a:p>
      </dsp:txBody>
      <dsp:txXfrm>
        <a:off x="3814762" y="148360"/>
        <a:ext cx="3343274" cy="874327"/>
      </dsp:txXfrm>
    </dsp:sp>
    <dsp:sp modelId="{2750EC95-AB74-4C4A-A539-B589D8F38D61}">
      <dsp:nvSpPr>
        <dsp:cNvPr id="0" name=""/>
        <dsp:cNvSpPr/>
      </dsp:nvSpPr>
      <dsp:spPr>
        <a:xfrm>
          <a:off x="3814762" y="1022688"/>
          <a:ext cx="3343274" cy="370575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en-US" sz="2500" kern="1200" smtClean="0"/>
            <a:t>Intra – axial </a:t>
          </a:r>
          <a:r>
            <a:rPr lang="en-US" sz="2500" kern="1200" smtClean="0">
              <a:sym typeface="Wingdings" panose="05000000000000000000" pitchFamily="2" charset="2"/>
            </a:rPr>
            <a:t></a:t>
          </a:r>
          <a:r>
            <a:rPr lang="en-US" sz="2500" kern="1200" smtClean="0"/>
            <a:t> originating within the brain itself</a:t>
          </a:r>
          <a:endParaRPr lang="en-US" sz="2500" kern="1200"/>
        </a:p>
        <a:p>
          <a:pPr marL="228600" lvl="1" indent="-228600" algn="l" defTabSz="1111250" rtl="0">
            <a:lnSpc>
              <a:spcPct val="90000"/>
            </a:lnSpc>
            <a:spcBef>
              <a:spcPct val="0"/>
            </a:spcBef>
            <a:spcAft>
              <a:spcPct val="15000"/>
            </a:spcAft>
            <a:buChar char="••"/>
          </a:pPr>
          <a:r>
            <a:rPr lang="en-US" sz="2500" kern="1200" dirty="0" smtClean="0"/>
            <a:t>Extra – axial </a:t>
          </a:r>
          <a:r>
            <a:rPr lang="en-US" sz="2500" kern="1200" dirty="0" smtClean="0">
              <a:sym typeface="Wingdings" panose="05000000000000000000" pitchFamily="2" charset="2"/>
            </a:rPr>
            <a:t></a:t>
          </a:r>
          <a:r>
            <a:rPr lang="en-US" sz="2500" kern="1200" dirty="0" smtClean="0"/>
            <a:t> originating outside the brain and displacing the brain e.g. meningioma (</a:t>
          </a:r>
          <a:r>
            <a:rPr lang="en-US" sz="2500" u="sng" kern="1200" dirty="0" err="1" smtClean="0"/>
            <a:t>dural</a:t>
          </a:r>
          <a:r>
            <a:rPr lang="en-US" sz="2500" u="sng" kern="1200" dirty="0" smtClean="0"/>
            <a:t> tail</a:t>
          </a:r>
          <a:r>
            <a:rPr lang="en-US" sz="2500" u="none" kern="1200" dirty="0" smtClean="0"/>
            <a:t> </a:t>
          </a:r>
          <a:r>
            <a:rPr lang="en-US" sz="2500" kern="1200" dirty="0" smtClean="0"/>
            <a:t>may be seen on CT scan)</a:t>
          </a:r>
          <a:endParaRPr lang="en-US" sz="2500" kern="1200" dirty="0"/>
        </a:p>
      </dsp:txBody>
      <dsp:txXfrm>
        <a:off x="3814762" y="1022688"/>
        <a:ext cx="3343274" cy="3705750"/>
      </dsp:txXfrm>
    </dsp:sp>
    <dsp:sp modelId="{886BFC80-20DD-40DF-B4BB-61B774EE2605}">
      <dsp:nvSpPr>
        <dsp:cNvPr id="0" name=""/>
        <dsp:cNvSpPr/>
      </dsp:nvSpPr>
      <dsp:spPr>
        <a:xfrm>
          <a:off x="7626096" y="148360"/>
          <a:ext cx="3343274" cy="87432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en-US" sz="2500" kern="1200" smtClean="0"/>
            <a:t>Supra – tentorial vs. infra - tentorial</a:t>
          </a:r>
          <a:endParaRPr lang="en-US" sz="2500" kern="1200"/>
        </a:p>
      </dsp:txBody>
      <dsp:txXfrm>
        <a:off x="7626096" y="148360"/>
        <a:ext cx="3343274" cy="874327"/>
      </dsp:txXfrm>
    </dsp:sp>
    <dsp:sp modelId="{E945CB57-25A4-42D5-89CC-EAB5E60B8120}">
      <dsp:nvSpPr>
        <dsp:cNvPr id="0" name=""/>
        <dsp:cNvSpPr/>
      </dsp:nvSpPr>
      <dsp:spPr>
        <a:xfrm>
          <a:off x="7626096" y="1022688"/>
          <a:ext cx="3343274" cy="370575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en-US" sz="2500" kern="1200" smtClean="0"/>
            <a:t>Refers to the location of the tumor in relation to the </a:t>
          </a:r>
          <a:r>
            <a:rPr lang="en-US" sz="2500" u="sng" kern="1200" smtClean="0"/>
            <a:t>tentorium cerebelli</a:t>
          </a:r>
          <a:r>
            <a:rPr lang="en-US" sz="2500" kern="1200" smtClean="0"/>
            <a:t> </a:t>
          </a:r>
          <a:endParaRPr lang="en-US" sz="2500" kern="1200"/>
        </a:p>
      </dsp:txBody>
      <dsp:txXfrm>
        <a:off x="7626096" y="1022688"/>
        <a:ext cx="3343274" cy="37057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EC36F-929F-4EB4-8AE8-3F45E10FB7D6}">
      <dsp:nvSpPr>
        <dsp:cNvPr id="0" name=""/>
        <dsp:cNvSpPr/>
      </dsp:nvSpPr>
      <dsp:spPr>
        <a:xfrm>
          <a:off x="0" y="1953"/>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438D40B-8AB6-4F68-AAFD-59F5A669B422}">
      <dsp:nvSpPr>
        <dsp:cNvPr id="0" name=""/>
        <dsp:cNvSpPr/>
      </dsp:nvSpPr>
      <dsp:spPr>
        <a:xfrm>
          <a:off x="0" y="1953"/>
          <a:ext cx="2194560" cy="994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smtClean="0"/>
            <a:t>Tumors of epithelial cells</a:t>
          </a:r>
          <a:endParaRPr lang="en-US" sz="1800" b="1" kern="1200"/>
        </a:p>
      </dsp:txBody>
      <dsp:txXfrm>
        <a:off x="0" y="1953"/>
        <a:ext cx="2194560" cy="994171"/>
      </dsp:txXfrm>
    </dsp:sp>
    <dsp:sp modelId="{49E6CABD-456A-44ED-BAD1-005F7F778C7B}">
      <dsp:nvSpPr>
        <dsp:cNvPr id="0" name=""/>
        <dsp:cNvSpPr/>
      </dsp:nvSpPr>
      <dsp:spPr>
        <a:xfrm>
          <a:off x="2359151" y="17487"/>
          <a:ext cx="8613648" cy="310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Glial origin (</a:t>
          </a:r>
          <a:r>
            <a:rPr lang="en-US" sz="1800" b="1" kern="1200" dirty="0" err="1" smtClean="0"/>
            <a:t>glioma</a:t>
          </a:r>
          <a:r>
            <a:rPr lang="en-US" sz="1800" b="1" kern="1200" dirty="0" smtClean="0"/>
            <a:t>): Astrocytoma, </a:t>
          </a:r>
          <a:r>
            <a:rPr lang="en-US" sz="1800" b="1" kern="1200" dirty="0" err="1" smtClean="0"/>
            <a:t>Oligodendroglioma</a:t>
          </a:r>
          <a:r>
            <a:rPr lang="en-US" sz="1800" b="1" kern="1200" dirty="0" smtClean="0"/>
            <a:t>, </a:t>
          </a:r>
          <a:r>
            <a:rPr lang="en-US" sz="1800" b="1" kern="1200" dirty="0" err="1" smtClean="0"/>
            <a:t>Ependymoma</a:t>
          </a:r>
          <a:endParaRPr lang="en-US" sz="1800" b="1" kern="1200" dirty="0"/>
        </a:p>
      </dsp:txBody>
      <dsp:txXfrm>
        <a:off x="2359151" y="17487"/>
        <a:ext cx="8613648" cy="310678"/>
      </dsp:txXfrm>
    </dsp:sp>
    <dsp:sp modelId="{A4E4FF1D-70A9-41FE-A3A5-1BF75C3194CB}">
      <dsp:nvSpPr>
        <dsp:cNvPr id="0" name=""/>
        <dsp:cNvSpPr/>
      </dsp:nvSpPr>
      <dsp:spPr>
        <a:xfrm>
          <a:off x="2194559" y="328165"/>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1801DEC4-B50C-4559-B220-7937BE4D266F}">
      <dsp:nvSpPr>
        <dsp:cNvPr id="0" name=""/>
        <dsp:cNvSpPr/>
      </dsp:nvSpPr>
      <dsp:spPr>
        <a:xfrm>
          <a:off x="2359151" y="343699"/>
          <a:ext cx="8613648" cy="310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Pineal origin: </a:t>
          </a:r>
          <a:r>
            <a:rPr lang="en-US" sz="1800" b="1" kern="1200" dirty="0" err="1" smtClean="0"/>
            <a:t>Pinealoblastoma</a:t>
          </a:r>
          <a:endParaRPr lang="en-US" sz="1800" b="1" kern="1200" dirty="0"/>
        </a:p>
      </dsp:txBody>
      <dsp:txXfrm>
        <a:off x="2359151" y="343699"/>
        <a:ext cx="8613648" cy="310678"/>
      </dsp:txXfrm>
    </dsp:sp>
    <dsp:sp modelId="{1F64ADAD-76A9-414F-9043-91C7C8A15027}">
      <dsp:nvSpPr>
        <dsp:cNvPr id="0" name=""/>
        <dsp:cNvSpPr/>
      </dsp:nvSpPr>
      <dsp:spPr>
        <a:xfrm>
          <a:off x="2194559" y="654378"/>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F70FBD0D-ABA9-4F65-891E-7435F452A448}">
      <dsp:nvSpPr>
        <dsp:cNvPr id="0" name=""/>
        <dsp:cNvSpPr/>
      </dsp:nvSpPr>
      <dsp:spPr>
        <a:xfrm>
          <a:off x="2359151" y="669912"/>
          <a:ext cx="8613648" cy="3106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Neuronal tumors: </a:t>
          </a:r>
          <a:r>
            <a:rPr lang="en-US" sz="1800" b="1" kern="1200" dirty="0" err="1" smtClean="0"/>
            <a:t>Ganglioma</a:t>
          </a:r>
          <a:r>
            <a:rPr lang="en-US" sz="1800" b="1" kern="1200" dirty="0" smtClean="0"/>
            <a:t>, </a:t>
          </a:r>
          <a:r>
            <a:rPr lang="en-US" sz="1800" b="1" kern="1200" dirty="0" err="1" smtClean="0"/>
            <a:t>Neuroblastoma</a:t>
          </a:r>
          <a:endParaRPr lang="en-US" sz="1800" b="1" kern="1200" dirty="0"/>
        </a:p>
      </dsp:txBody>
      <dsp:txXfrm>
        <a:off x="2359151" y="669912"/>
        <a:ext cx="8613648" cy="310678"/>
      </dsp:txXfrm>
    </dsp:sp>
    <dsp:sp modelId="{0DE16B25-5AFA-4235-9748-1D513AAA7C7E}">
      <dsp:nvSpPr>
        <dsp:cNvPr id="0" name=""/>
        <dsp:cNvSpPr/>
      </dsp:nvSpPr>
      <dsp:spPr>
        <a:xfrm>
          <a:off x="2194559" y="980590"/>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92442225-32C5-44C4-9D91-513D6F0C1DC7}">
      <dsp:nvSpPr>
        <dsp:cNvPr id="0" name=""/>
        <dsp:cNvSpPr/>
      </dsp:nvSpPr>
      <dsp:spPr>
        <a:xfrm>
          <a:off x="0" y="996124"/>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19E3D37-92A8-477A-92A0-85404B939DF3}">
      <dsp:nvSpPr>
        <dsp:cNvPr id="0" name=""/>
        <dsp:cNvSpPr/>
      </dsp:nvSpPr>
      <dsp:spPr>
        <a:xfrm>
          <a:off x="0" y="996124"/>
          <a:ext cx="2194560" cy="570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Nerve sheath tumors (</a:t>
          </a:r>
          <a:r>
            <a:rPr lang="en-US" sz="1800" b="1" kern="1200" dirty="0" err="1" smtClean="0"/>
            <a:t>Schwannomas</a:t>
          </a:r>
          <a:r>
            <a:rPr lang="en-US" sz="1800" b="1" kern="1200" dirty="0" smtClean="0"/>
            <a:t>)</a:t>
          </a:r>
          <a:endParaRPr lang="en-US" sz="1800" b="1" kern="1200" dirty="0"/>
        </a:p>
      </dsp:txBody>
      <dsp:txXfrm>
        <a:off x="0" y="996124"/>
        <a:ext cx="2194560" cy="570624"/>
      </dsp:txXfrm>
    </dsp:sp>
    <dsp:sp modelId="{0B267844-F28E-4955-B5DC-F82A6DD4266F}">
      <dsp:nvSpPr>
        <dsp:cNvPr id="0" name=""/>
        <dsp:cNvSpPr/>
      </dsp:nvSpPr>
      <dsp:spPr>
        <a:xfrm>
          <a:off x="2359151" y="1045833"/>
          <a:ext cx="8613648" cy="463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Vestibular neuroma is the MC</a:t>
          </a:r>
          <a:endParaRPr lang="en-US" sz="1800" b="1" kern="1200" dirty="0"/>
        </a:p>
      </dsp:txBody>
      <dsp:txXfrm>
        <a:off x="2359151" y="1045833"/>
        <a:ext cx="8613648" cy="463999"/>
      </dsp:txXfrm>
    </dsp:sp>
    <dsp:sp modelId="{8305BC50-01BC-42D1-8FFD-8AF32611BCAA}">
      <dsp:nvSpPr>
        <dsp:cNvPr id="0" name=""/>
        <dsp:cNvSpPr/>
      </dsp:nvSpPr>
      <dsp:spPr>
        <a:xfrm>
          <a:off x="2194559" y="1509833"/>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4F660141-B2F5-495C-A248-751728272D7B}">
      <dsp:nvSpPr>
        <dsp:cNvPr id="0" name=""/>
        <dsp:cNvSpPr/>
      </dsp:nvSpPr>
      <dsp:spPr>
        <a:xfrm>
          <a:off x="0" y="1566749"/>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4FEC438-4CAF-4830-934B-694E9DA6E113}">
      <dsp:nvSpPr>
        <dsp:cNvPr id="0" name=""/>
        <dsp:cNvSpPr/>
      </dsp:nvSpPr>
      <dsp:spPr>
        <a:xfrm>
          <a:off x="0" y="1566749"/>
          <a:ext cx="2194560" cy="592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Tumors of the meninges</a:t>
          </a:r>
          <a:endParaRPr lang="en-US" sz="1800" b="1" kern="1200" dirty="0"/>
        </a:p>
      </dsp:txBody>
      <dsp:txXfrm>
        <a:off x="0" y="1566749"/>
        <a:ext cx="2194560" cy="592914"/>
      </dsp:txXfrm>
    </dsp:sp>
    <dsp:sp modelId="{DC9932D2-F2FD-429C-B962-75814B080F21}">
      <dsp:nvSpPr>
        <dsp:cNvPr id="0" name=""/>
        <dsp:cNvSpPr/>
      </dsp:nvSpPr>
      <dsp:spPr>
        <a:xfrm>
          <a:off x="2359151" y="1616458"/>
          <a:ext cx="8613648" cy="501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Meningioma is the MC</a:t>
          </a:r>
          <a:endParaRPr lang="en-US" sz="1800" b="1" kern="1200" dirty="0"/>
        </a:p>
      </dsp:txBody>
      <dsp:txXfrm>
        <a:off x="2359151" y="1616458"/>
        <a:ext cx="8613648" cy="501887"/>
      </dsp:txXfrm>
    </dsp:sp>
    <dsp:sp modelId="{1E2084DE-3BDB-49BB-B596-4D0718F8C088}">
      <dsp:nvSpPr>
        <dsp:cNvPr id="0" name=""/>
        <dsp:cNvSpPr/>
      </dsp:nvSpPr>
      <dsp:spPr>
        <a:xfrm>
          <a:off x="2194559" y="2118345"/>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BA0B3B04-82DC-4FA8-895E-04D95C461E5E}">
      <dsp:nvSpPr>
        <dsp:cNvPr id="0" name=""/>
        <dsp:cNvSpPr/>
      </dsp:nvSpPr>
      <dsp:spPr>
        <a:xfrm>
          <a:off x="0" y="2168054"/>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3F6B96C-B265-45BC-99C1-F1CD0454348E}">
      <dsp:nvSpPr>
        <dsp:cNvPr id="0" name=""/>
        <dsp:cNvSpPr/>
      </dsp:nvSpPr>
      <dsp:spPr>
        <a:xfrm>
          <a:off x="0" y="2168054"/>
          <a:ext cx="2192416" cy="1015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Tumors of the </a:t>
          </a:r>
          <a:r>
            <a:rPr lang="en-US" sz="1800" b="1" kern="1200" dirty="0" err="1" smtClean="0"/>
            <a:t>sellar</a:t>
          </a:r>
          <a:r>
            <a:rPr lang="en-US" sz="1800" b="1" kern="1200" dirty="0" smtClean="0"/>
            <a:t> region</a:t>
          </a:r>
          <a:endParaRPr lang="en-US" sz="1800" b="1" kern="1200" dirty="0"/>
        </a:p>
      </dsp:txBody>
      <dsp:txXfrm>
        <a:off x="0" y="2168054"/>
        <a:ext cx="2192416" cy="1015228"/>
      </dsp:txXfrm>
    </dsp:sp>
    <dsp:sp modelId="{50E9EF74-6E6E-4F49-8A5F-35D3F7749CE9}">
      <dsp:nvSpPr>
        <dsp:cNvPr id="0" name=""/>
        <dsp:cNvSpPr/>
      </dsp:nvSpPr>
      <dsp:spPr>
        <a:xfrm>
          <a:off x="2356848" y="2191161"/>
          <a:ext cx="8400345" cy="462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Pituitary tumors</a:t>
          </a:r>
          <a:endParaRPr lang="en-US" sz="1800" b="1" kern="1200" dirty="0"/>
        </a:p>
      </dsp:txBody>
      <dsp:txXfrm>
        <a:off x="2356848" y="2191161"/>
        <a:ext cx="8400345" cy="462134"/>
      </dsp:txXfrm>
    </dsp:sp>
    <dsp:sp modelId="{CCBA9FA4-3FB8-4E7D-B63D-F44FEE75EF7E}">
      <dsp:nvSpPr>
        <dsp:cNvPr id="0" name=""/>
        <dsp:cNvSpPr/>
      </dsp:nvSpPr>
      <dsp:spPr>
        <a:xfrm>
          <a:off x="2192416" y="2653295"/>
          <a:ext cx="876966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C8B1CB83-CB7C-4773-A7F2-1F907E531B5B}">
      <dsp:nvSpPr>
        <dsp:cNvPr id="0" name=""/>
        <dsp:cNvSpPr/>
      </dsp:nvSpPr>
      <dsp:spPr>
        <a:xfrm>
          <a:off x="2356848" y="2676402"/>
          <a:ext cx="8174888" cy="4621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err="1" smtClean="0"/>
            <a:t>Craniopharyngioma</a:t>
          </a:r>
          <a:endParaRPr lang="en-US" sz="1800" b="1" kern="1200" dirty="0"/>
        </a:p>
      </dsp:txBody>
      <dsp:txXfrm>
        <a:off x="2356848" y="2676402"/>
        <a:ext cx="8174888" cy="462134"/>
      </dsp:txXfrm>
    </dsp:sp>
    <dsp:sp modelId="{E0C0BB20-CDBB-4264-B492-FB33A469FED9}">
      <dsp:nvSpPr>
        <dsp:cNvPr id="0" name=""/>
        <dsp:cNvSpPr/>
      </dsp:nvSpPr>
      <dsp:spPr>
        <a:xfrm>
          <a:off x="2192416" y="3138536"/>
          <a:ext cx="876966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DF175E13-8FBC-4ADE-8A55-4FCFA38EFEF4}">
      <dsp:nvSpPr>
        <dsp:cNvPr id="0" name=""/>
        <dsp:cNvSpPr/>
      </dsp:nvSpPr>
      <dsp:spPr>
        <a:xfrm>
          <a:off x="0" y="3183282"/>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C75052F-BA7F-4FFA-9FCE-8DBBEA3B0ECB}">
      <dsp:nvSpPr>
        <dsp:cNvPr id="0" name=""/>
        <dsp:cNvSpPr/>
      </dsp:nvSpPr>
      <dsp:spPr>
        <a:xfrm>
          <a:off x="0" y="3183282"/>
          <a:ext cx="2194560" cy="42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Germ cell tumors</a:t>
          </a:r>
          <a:endParaRPr lang="en-US" sz="1800" b="1" kern="1200" dirty="0"/>
        </a:p>
      </dsp:txBody>
      <dsp:txXfrm>
        <a:off x="0" y="3183282"/>
        <a:ext cx="2194560" cy="427493"/>
      </dsp:txXfrm>
    </dsp:sp>
    <dsp:sp modelId="{DA7E9672-8149-4BEC-8F0B-2355CDCFDC46}">
      <dsp:nvSpPr>
        <dsp:cNvPr id="0" name=""/>
        <dsp:cNvSpPr/>
      </dsp:nvSpPr>
      <dsp:spPr>
        <a:xfrm>
          <a:off x="0" y="3610776"/>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633B106-80BF-4E45-BA99-936F54A6C328}">
      <dsp:nvSpPr>
        <dsp:cNvPr id="0" name=""/>
        <dsp:cNvSpPr/>
      </dsp:nvSpPr>
      <dsp:spPr>
        <a:xfrm>
          <a:off x="0" y="3610776"/>
          <a:ext cx="2820865" cy="6389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smtClean="0"/>
            <a:t>Lymphoma and hematopoietic neoplasms</a:t>
          </a:r>
          <a:endParaRPr lang="en-US" sz="1800" b="1" kern="1200" dirty="0"/>
        </a:p>
      </dsp:txBody>
      <dsp:txXfrm>
        <a:off x="0" y="3610776"/>
        <a:ext cx="2820865" cy="638914"/>
      </dsp:txXfrm>
    </dsp:sp>
    <dsp:sp modelId="{53DB4A2E-CB8C-4E1B-8FD2-869FEA1B7201}">
      <dsp:nvSpPr>
        <dsp:cNvPr id="0" name=""/>
        <dsp:cNvSpPr/>
      </dsp:nvSpPr>
      <dsp:spPr>
        <a:xfrm>
          <a:off x="0" y="4249690"/>
          <a:ext cx="10972800"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2993496-E3F6-4079-B2CA-405DA4EE7A3A}">
      <dsp:nvSpPr>
        <dsp:cNvPr id="0" name=""/>
        <dsp:cNvSpPr/>
      </dsp:nvSpPr>
      <dsp:spPr>
        <a:xfrm>
          <a:off x="0" y="4249690"/>
          <a:ext cx="2194560" cy="625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b="1" kern="1200" dirty="0" err="1" smtClean="0"/>
            <a:t>Metastastic</a:t>
          </a:r>
          <a:r>
            <a:rPr lang="en-US" sz="1800" b="1" kern="1200" dirty="0" smtClean="0"/>
            <a:t> tumors</a:t>
          </a:r>
          <a:endParaRPr lang="en-US" sz="1800" b="1" kern="1200" dirty="0"/>
        </a:p>
      </dsp:txBody>
      <dsp:txXfrm>
        <a:off x="0" y="4249690"/>
        <a:ext cx="2194560" cy="625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4F835-F2A8-4657-88EA-4CC9D7739BC8}">
      <dsp:nvSpPr>
        <dsp:cNvPr id="0" name=""/>
        <dsp:cNvSpPr/>
      </dsp:nvSpPr>
      <dsp:spPr>
        <a:xfrm>
          <a:off x="55" y="189299"/>
          <a:ext cx="5269855" cy="1872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62280" tIns="264160" rIns="462280" bIns="264160" numCol="1" spcCol="1270" anchor="ctr" anchorCtr="0">
          <a:noAutofit/>
        </a:bodyPr>
        <a:lstStyle/>
        <a:p>
          <a:pPr lvl="0" algn="ctr" defTabSz="2889250" rtl="0">
            <a:lnSpc>
              <a:spcPct val="90000"/>
            </a:lnSpc>
            <a:spcBef>
              <a:spcPct val="0"/>
            </a:spcBef>
            <a:spcAft>
              <a:spcPct val="35000"/>
            </a:spcAft>
          </a:pPr>
          <a:r>
            <a:rPr lang="en-US" sz="6500" kern="1200" smtClean="0">
              <a:latin typeface="AR CENA" panose="02000000000000000000" pitchFamily="2" charset="0"/>
            </a:rPr>
            <a:t>Low grade: </a:t>
          </a:r>
          <a:endParaRPr lang="en-US" sz="6500" kern="1200">
            <a:latin typeface="AR CENA" panose="02000000000000000000" pitchFamily="2" charset="0"/>
          </a:endParaRPr>
        </a:p>
      </dsp:txBody>
      <dsp:txXfrm>
        <a:off x="55" y="189299"/>
        <a:ext cx="5269855" cy="1872000"/>
      </dsp:txXfrm>
    </dsp:sp>
    <dsp:sp modelId="{D3984E50-18DC-4E3B-A6DA-47A1DF03EBF7}">
      <dsp:nvSpPr>
        <dsp:cNvPr id="0" name=""/>
        <dsp:cNvSpPr/>
      </dsp:nvSpPr>
      <dsp:spPr>
        <a:xfrm>
          <a:off x="55" y="2061299"/>
          <a:ext cx="5269855" cy="285480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6710" tIns="346710" rIns="462280" bIns="520065" numCol="1" spcCol="1270" anchor="t" anchorCtr="0">
          <a:noAutofit/>
        </a:bodyPr>
        <a:lstStyle/>
        <a:p>
          <a:pPr marL="285750" lvl="1" indent="-285750" algn="l" defTabSz="2889250" rtl="0">
            <a:lnSpc>
              <a:spcPct val="90000"/>
            </a:lnSpc>
            <a:spcBef>
              <a:spcPct val="0"/>
            </a:spcBef>
            <a:spcAft>
              <a:spcPct val="15000"/>
            </a:spcAft>
            <a:buChar char="••"/>
          </a:pPr>
          <a:r>
            <a:rPr lang="en-US" sz="6500" kern="1200" smtClean="0">
              <a:latin typeface="AR CENA" panose="02000000000000000000" pitchFamily="2" charset="0"/>
            </a:rPr>
            <a:t>WHO Grade 1 </a:t>
          </a:r>
          <a:endParaRPr lang="en-US" sz="6500" kern="1200">
            <a:latin typeface="AR CENA" panose="02000000000000000000" pitchFamily="2" charset="0"/>
          </a:endParaRPr>
        </a:p>
        <a:p>
          <a:pPr marL="285750" lvl="1" indent="-285750" algn="l" defTabSz="2889250" rtl="0">
            <a:lnSpc>
              <a:spcPct val="90000"/>
            </a:lnSpc>
            <a:spcBef>
              <a:spcPct val="0"/>
            </a:spcBef>
            <a:spcAft>
              <a:spcPct val="15000"/>
            </a:spcAft>
            <a:buChar char="••"/>
          </a:pPr>
          <a:r>
            <a:rPr lang="en-US" sz="6500" kern="1200" smtClean="0">
              <a:latin typeface="AR CENA" panose="02000000000000000000" pitchFamily="2" charset="0"/>
            </a:rPr>
            <a:t>WHO Grade II</a:t>
          </a:r>
          <a:endParaRPr lang="en-US" sz="6500" kern="1200">
            <a:latin typeface="AR CENA" panose="02000000000000000000" pitchFamily="2" charset="0"/>
          </a:endParaRPr>
        </a:p>
      </dsp:txBody>
      <dsp:txXfrm>
        <a:off x="55" y="2061299"/>
        <a:ext cx="5269855" cy="2854800"/>
      </dsp:txXfrm>
    </dsp:sp>
    <dsp:sp modelId="{1B6977E9-8297-4492-B6AF-7D11C8F2FF86}">
      <dsp:nvSpPr>
        <dsp:cNvPr id="0" name=""/>
        <dsp:cNvSpPr/>
      </dsp:nvSpPr>
      <dsp:spPr>
        <a:xfrm>
          <a:off x="6007689" y="189299"/>
          <a:ext cx="5269855" cy="1872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62280" tIns="264160" rIns="462280" bIns="264160" numCol="1" spcCol="1270" anchor="ctr" anchorCtr="0">
          <a:noAutofit/>
        </a:bodyPr>
        <a:lstStyle/>
        <a:p>
          <a:pPr lvl="0" algn="ctr" defTabSz="2889250" rtl="0">
            <a:lnSpc>
              <a:spcPct val="90000"/>
            </a:lnSpc>
            <a:spcBef>
              <a:spcPct val="0"/>
            </a:spcBef>
            <a:spcAft>
              <a:spcPct val="35000"/>
            </a:spcAft>
          </a:pPr>
          <a:r>
            <a:rPr lang="en-US" sz="6500" kern="1200" smtClean="0">
              <a:latin typeface="AR CENA" panose="02000000000000000000" pitchFamily="2" charset="0"/>
            </a:rPr>
            <a:t>High grade:</a:t>
          </a:r>
          <a:endParaRPr lang="en-US" sz="6500" kern="1200">
            <a:latin typeface="AR CENA" panose="02000000000000000000" pitchFamily="2" charset="0"/>
          </a:endParaRPr>
        </a:p>
      </dsp:txBody>
      <dsp:txXfrm>
        <a:off x="6007689" y="189299"/>
        <a:ext cx="5269855" cy="1872000"/>
      </dsp:txXfrm>
    </dsp:sp>
    <dsp:sp modelId="{89A0954A-BD53-49AD-AAB6-1D7D702B7C56}">
      <dsp:nvSpPr>
        <dsp:cNvPr id="0" name=""/>
        <dsp:cNvSpPr/>
      </dsp:nvSpPr>
      <dsp:spPr>
        <a:xfrm>
          <a:off x="6007689" y="2061299"/>
          <a:ext cx="5269855" cy="285480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6710" tIns="346710" rIns="462280" bIns="520065" numCol="1" spcCol="1270" anchor="t" anchorCtr="0">
          <a:noAutofit/>
        </a:bodyPr>
        <a:lstStyle/>
        <a:p>
          <a:pPr marL="285750" lvl="1" indent="-285750" algn="l" defTabSz="2889250" rtl="0">
            <a:lnSpc>
              <a:spcPct val="90000"/>
            </a:lnSpc>
            <a:spcBef>
              <a:spcPct val="0"/>
            </a:spcBef>
            <a:spcAft>
              <a:spcPct val="15000"/>
            </a:spcAft>
            <a:buChar char="••"/>
          </a:pPr>
          <a:r>
            <a:rPr lang="en-US" sz="6500" kern="1200" smtClean="0">
              <a:latin typeface="AR CENA" panose="02000000000000000000" pitchFamily="2" charset="0"/>
            </a:rPr>
            <a:t>WHO Grade III </a:t>
          </a:r>
          <a:endParaRPr lang="en-US" sz="6500" kern="1200">
            <a:latin typeface="AR CENA" panose="02000000000000000000" pitchFamily="2" charset="0"/>
          </a:endParaRPr>
        </a:p>
        <a:p>
          <a:pPr marL="285750" lvl="1" indent="-285750" algn="l" defTabSz="2889250" rtl="0">
            <a:lnSpc>
              <a:spcPct val="90000"/>
            </a:lnSpc>
            <a:spcBef>
              <a:spcPct val="0"/>
            </a:spcBef>
            <a:spcAft>
              <a:spcPct val="15000"/>
            </a:spcAft>
            <a:buChar char="••"/>
          </a:pPr>
          <a:r>
            <a:rPr lang="en-US" sz="6500" kern="1200" dirty="0" smtClean="0">
              <a:latin typeface="AR CENA" panose="02000000000000000000" pitchFamily="2" charset="0"/>
            </a:rPr>
            <a:t>WHO Grade IV</a:t>
          </a:r>
          <a:endParaRPr lang="en-US" sz="6500" kern="1200" dirty="0">
            <a:latin typeface="AR CENA" panose="02000000000000000000" pitchFamily="2" charset="0"/>
          </a:endParaRPr>
        </a:p>
      </dsp:txBody>
      <dsp:txXfrm>
        <a:off x="6007689" y="2061299"/>
        <a:ext cx="5269855" cy="28548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565B8-E931-4D5D-88A2-59BEC7083F91}">
      <dsp:nvSpPr>
        <dsp:cNvPr id="0" name=""/>
        <dsp:cNvSpPr/>
      </dsp:nvSpPr>
      <dsp:spPr>
        <a:xfrm>
          <a:off x="6096000" y="1231183"/>
          <a:ext cx="3165829" cy="515689"/>
        </a:xfrm>
        <a:custGeom>
          <a:avLst/>
          <a:gdLst/>
          <a:ahLst/>
          <a:cxnLst/>
          <a:rect l="0" t="0" r="0" b="0"/>
          <a:pathLst>
            <a:path>
              <a:moveTo>
                <a:pt x="0" y="0"/>
              </a:moveTo>
              <a:lnTo>
                <a:pt x="0" y="257844"/>
              </a:lnTo>
              <a:lnTo>
                <a:pt x="3165829" y="257844"/>
              </a:lnTo>
              <a:lnTo>
                <a:pt x="3165829" y="51568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9B84DC3-FD44-42CF-B753-6C763A606053}">
      <dsp:nvSpPr>
        <dsp:cNvPr id="0" name=""/>
        <dsp:cNvSpPr/>
      </dsp:nvSpPr>
      <dsp:spPr>
        <a:xfrm>
          <a:off x="5915643" y="1231183"/>
          <a:ext cx="180356" cy="515689"/>
        </a:xfrm>
        <a:custGeom>
          <a:avLst/>
          <a:gdLst/>
          <a:ahLst/>
          <a:cxnLst/>
          <a:rect l="0" t="0" r="0" b="0"/>
          <a:pathLst>
            <a:path>
              <a:moveTo>
                <a:pt x="180356" y="0"/>
              </a:moveTo>
              <a:lnTo>
                <a:pt x="180356" y="257844"/>
              </a:lnTo>
              <a:lnTo>
                <a:pt x="0" y="257844"/>
              </a:lnTo>
              <a:lnTo>
                <a:pt x="0" y="51568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48DBDD1-BE2F-47DE-9EDA-C24AFA42059C}">
      <dsp:nvSpPr>
        <dsp:cNvPr id="0" name=""/>
        <dsp:cNvSpPr/>
      </dsp:nvSpPr>
      <dsp:spPr>
        <a:xfrm>
          <a:off x="1767548" y="3282326"/>
          <a:ext cx="368349" cy="1129605"/>
        </a:xfrm>
        <a:custGeom>
          <a:avLst/>
          <a:gdLst/>
          <a:ahLst/>
          <a:cxnLst/>
          <a:rect l="0" t="0" r="0" b="0"/>
          <a:pathLst>
            <a:path>
              <a:moveTo>
                <a:pt x="0" y="0"/>
              </a:moveTo>
              <a:lnTo>
                <a:pt x="0" y="1129605"/>
              </a:lnTo>
              <a:lnTo>
                <a:pt x="368349" y="1129605"/>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20A3901-60F2-43F7-8469-C4DCBEACFBFA}">
      <dsp:nvSpPr>
        <dsp:cNvPr id="0" name=""/>
        <dsp:cNvSpPr/>
      </dsp:nvSpPr>
      <dsp:spPr>
        <a:xfrm>
          <a:off x="2749813" y="1231183"/>
          <a:ext cx="3346186" cy="515689"/>
        </a:xfrm>
        <a:custGeom>
          <a:avLst/>
          <a:gdLst/>
          <a:ahLst/>
          <a:cxnLst/>
          <a:rect l="0" t="0" r="0" b="0"/>
          <a:pathLst>
            <a:path>
              <a:moveTo>
                <a:pt x="3346186" y="0"/>
              </a:moveTo>
              <a:lnTo>
                <a:pt x="3346186" y="257844"/>
              </a:lnTo>
              <a:lnTo>
                <a:pt x="0" y="257844"/>
              </a:lnTo>
              <a:lnTo>
                <a:pt x="0" y="51568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4D61B95-3076-4DF0-B6BF-434957024DB7}">
      <dsp:nvSpPr>
        <dsp:cNvPr id="0" name=""/>
        <dsp:cNvSpPr/>
      </dsp:nvSpPr>
      <dsp:spPr>
        <a:xfrm>
          <a:off x="4350710" y="3351"/>
          <a:ext cx="3490579" cy="1227832"/>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en-US" sz="2800" b="1" u="none" kern="1200" dirty="0" smtClean="0"/>
            <a:t>HYDROCEPHALUS MANAGEMENT</a:t>
          </a:r>
          <a:endParaRPr lang="en-US" sz="2800" b="1" u="none" kern="1200" dirty="0"/>
        </a:p>
      </dsp:txBody>
      <dsp:txXfrm>
        <a:off x="4350710" y="3351"/>
        <a:ext cx="3490579" cy="1227832"/>
      </dsp:txXfrm>
    </dsp:sp>
    <dsp:sp modelId="{010B6F1F-52B0-4034-8BEE-CDFEF5E434BD}">
      <dsp:nvSpPr>
        <dsp:cNvPr id="0" name=""/>
        <dsp:cNvSpPr/>
      </dsp:nvSpPr>
      <dsp:spPr>
        <a:xfrm>
          <a:off x="1521981" y="1746872"/>
          <a:ext cx="2455664" cy="153545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US" sz="2400" kern="1200" dirty="0" smtClean="0"/>
            <a:t>VP (</a:t>
          </a:r>
          <a:r>
            <a:rPr lang="en-US" sz="2400" kern="1200" dirty="0" err="1" smtClean="0"/>
            <a:t>ventriculo</a:t>
          </a:r>
          <a:r>
            <a:rPr lang="en-US" sz="2400" kern="1200" dirty="0" smtClean="0"/>
            <a:t> - peritoneal shunt)</a:t>
          </a:r>
          <a:endParaRPr lang="en-US" sz="2400" kern="1200" dirty="0"/>
        </a:p>
      </dsp:txBody>
      <dsp:txXfrm>
        <a:off x="1521981" y="1746872"/>
        <a:ext cx="2455664" cy="1535453"/>
      </dsp:txXfrm>
    </dsp:sp>
    <dsp:sp modelId="{86F1935E-C4CC-4ABC-891F-CFA8C6A23A67}">
      <dsp:nvSpPr>
        <dsp:cNvPr id="0" name=""/>
        <dsp:cNvSpPr/>
      </dsp:nvSpPr>
      <dsp:spPr>
        <a:xfrm>
          <a:off x="2135897" y="3798015"/>
          <a:ext cx="2455664" cy="1227832"/>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n-US" sz="2200" kern="1200" dirty="0" smtClean="0"/>
            <a:t>Other options: </a:t>
          </a:r>
          <a:r>
            <a:rPr lang="en-US" sz="2200" kern="1200" dirty="0" err="1" smtClean="0"/>
            <a:t>ventriculo</a:t>
          </a:r>
          <a:r>
            <a:rPr lang="en-US" sz="2200" kern="1200" dirty="0" smtClean="0"/>
            <a:t> – atrial/  </a:t>
          </a:r>
          <a:r>
            <a:rPr lang="en-US" sz="2200" kern="1200" dirty="0" err="1" smtClean="0"/>
            <a:t>ventriculo</a:t>
          </a:r>
          <a:r>
            <a:rPr lang="en-US" sz="2200" kern="1200" dirty="0" smtClean="0"/>
            <a:t> – pleural shunts</a:t>
          </a:r>
          <a:endParaRPr lang="en-US" sz="2200" kern="1200" dirty="0"/>
        </a:p>
      </dsp:txBody>
      <dsp:txXfrm>
        <a:off x="2135897" y="3798015"/>
        <a:ext cx="2455664" cy="1227832"/>
      </dsp:txXfrm>
    </dsp:sp>
    <dsp:sp modelId="{FC1BB50F-6E6E-4CBB-B2A7-AC34EF1DABE4}">
      <dsp:nvSpPr>
        <dsp:cNvPr id="0" name=""/>
        <dsp:cNvSpPr/>
      </dsp:nvSpPr>
      <dsp:spPr>
        <a:xfrm>
          <a:off x="4493335" y="1746872"/>
          <a:ext cx="2844616" cy="154300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kern="1200" dirty="0" smtClean="0"/>
            <a:t>Endoscopic Third </a:t>
          </a:r>
          <a:r>
            <a:rPr lang="en-US" sz="2000" kern="1200" dirty="0" err="1" smtClean="0"/>
            <a:t>ventriculostomy</a:t>
          </a:r>
          <a:r>
            <a:rPr lang="en-US" sz="2000" kern="1200" dirty="0" smtClean="0"/>
            <a:t> (ETV): going into the 3</a:t>
          </a:r>
          <a:r>
            <a:rPr lang="en-US" sz="2000" kern="1200" baseline="30000" dirty="0" smtClean="0"/>
            <a:t>rd</a:t>
          </a:r>
          <a:r>
            <a:rPr lang="en-US" sz="2000" kern="1200" dirty="0" smtClean="0"/>
            <a:t> ventricle and creating a pathway for drainage of CSF</a:t>
          </a:r>
          <a:endParaRPr lang="en-US" sz="2000" kern="1200" dirty="0"/>
        </a:p>
      </dsp:txBody>
      <dsp:txXfrm>
        <a:off x="4493335" y="1746872"/>
        <a:ext cx="2844616" cy="1543004"/>
      </dsp:txXfrm>
    </dsp:sp>
    <dsp:sp modelId="{89C0FD50-7097-4080-A5A0-DDD06FDD395D}">
      <dsp:nvSpPr>
        <dsp:cNvPr id="0" name=""/>
        <dsp:cNvSpPr/>
      </dsp:nvSpPr>
      <dsp:spPr>
        <a:xfrm>
          <a:off x="7853641" y="1746872"/>
          <a:ext cx="2816376" cy="153545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US" sz="2400" kern="1200" dirty="0" smtClean="0"/>
            <a:t>External Ventricular Drain (EVD) </a:t>
          </a:r>
          <a:r>
            <a:rPr lang="en-US" sz="2400" kern="1200" dirty="0" smtClean="0">
              <a:sym typeface="Wingdings" panose="05000000000000000000" pitchFamily="2" charset="2"/>
            </a:rPr>
            <a:t></a:t>
          </a:r>
          <a:r>
            <a:rPr lang="en-US" sz="2400" kern="1200" dirty="0" smtClean="0"/>
            <a:t> very sick patients</a:t>
          </a:r>
          <a:endParaRPr lang="en-US" sz="2400" kern="1200" dirty="0"/>
        </a:p>
      </dsp:txBody>
      <dsp:txXfrm>
        <a:off x="7853641" y="1746872"/>
        <a:ext cx="2816376" cy="15354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31AC1-B7CE-4B95-B871-E29AF638B3C5}">
      <dsp:nvSpPr>
        <dsp:cNvPr id="0" name=""/>
        <dsp:cNvSpPr/>
      </dsp:nvSpPr>
      <dsp:spPr>
        <a:xfrm>
          <a:off x="0" y="24194"/>
          <a:ext cx="10972800" cy="11293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Tissue diagnosis for classifying the tumor </a:t>
          </a:r>
          <a:endParaRPr lang="en-US" sz="3000" kern="1200" dirty="0"/>
        </a:p>
      </dsp:txBody>
      <dsp:txXfrm>
        <a:off x="55130" y="79324"/>
        <a:ext cx="10862540" cy="1019082"/>
      </dsp:txXfrm>
    </dsp:sp>
    <dsp:sp modelId="{FEF16689-B0C1-4777-8725-1D313300DE10}">
      <dsp:nvSpPr>
        <dsp:cNvPr id="0" name=""/>
        <dsp:cNvSpPr/>
      </dsp:nvSpPr>
      <dsp:spPr>
        <a:xfrm>
          <a:off x="0" y="1257217"/>
          <a:ext cx="10972800" cy="11293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Reduction of ICP</a:t>
          </a:r>
          <a:endParaRPr lang="en-US" sz="3000" kern="1200" dirty="0"/>
        </a:p>
      </dsp:txBody>
      <dsp:txXfrm>
        <a:off x="55130" y="1312347"/>
        <a:ext cx="10862540" cy="1019082"/>
      </dsp:txXfrm>
    </dsp:sp>
    <dsp:sp modelId="{84F104F4-FB64-4659-964B-D5BE487FC07F}">
      <dsp:nvSpPr>
        <dsp:cNvPr id="0" name=""/>
        <dsp:cNvSpPr/>
      </dsp:nvSpPr>
      <dsp:spPr>
        <a:xfrm>
          <a:off x="0" y="2490239"/>
          <a:ext cx="10972800" cy="11293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smtClean="0"/>
            <a:t>Cyto - reduction to increase effect of adjuvant treatment (increased sensitivity to chemotherapy)</a:t>
          </a:r>
          <a:endParaRPr lang="en-US" sz="3000" kern="1200"/>
        </a:p>
      </dsp:txBody>
      <dsp:txXfrm>
        <a:off x="55130" y="2545369"/>
        <a:ext cx="10862540" cy="1019082"/>
      </dsp:txXfrm>
    </dsp:sp>
    <dsp:sp modelId="{FCBB4AAA-FF5F-40C3-92AE-3C5B4E3787B4}">
      <dsp:nvSpPr>
        <dsp:cNvPr id="0" name=""/>
        <dsp:cNvSpPr/>
      </dsp:nvSpPr>
      <dsp:spPr>
        <a:xfrm>
          <a:off x="0" y="3723262"/>
          <a:ext cx="10972800" cy="11293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kern="1200" dirty="0" smtClean="0"/>
            <a:t>Cure (esp. grade I tumors)</a:t>
          </a:r>
          <a:endParaRPr lang="en-US" sz="3000" kern="1200" dirty="0"/>
        </a:p>
      </dsp:txBody>
      <dsp:txXfrm>
        <a:off x="55130" y="3778392"/>
        <a:ext cx="10862540" cy="101908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08000" y="990600"/>
            <a:ext cx="101600" cy="5105400"/>
          </a:xfrm>
          <a:prstGeom prst="rect">
            <a:avLst/>
          </a:prstGeom>
          <a:solidFill>
            <a:schemeClr val="bg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3555" name="Rectangle 3"/>
          <p:cNvSpPr>
            <a:spLocks noGrp="1" noChangeArrowheads="1"/>
          </p:cNvSpPr>
          <p:nvPr>
            <p:ph type="ctrTitle"/>
          </p:nvPr>
        </p:nvSpPr>
        <p:spPr>
          <a:xfrm>
            <a:off x="1016000" y="1371600"/>
            <a:ext cx="10261600" cy="2057400"/>
          </a:xfrm>
        </p:spPr>
        <p:txBody>
          <a:bodyPr/>
          <a:lstStyle>
            <a:lvl1pPr>
              <a:defRPr sz="5400"/>
            </a:lvl1pPr>
          </a:lstStyle>
          <a:p>
            <a:pPr lvl="0"/>
            <a:r>
              <a:rPr lang="en-US" noProof="0" smtClean="0"/>
              <a:t>Click to edit Master title style</a:t>
            </a:r>
            <a:endParaRPr lang="en-US" noProof="0" smtClean="0"/>
          </a:p>
        </p:txBody>
      </p:sp>
      <p:sp>
        <p:nvSpPr>
          <p:cNvPr id="23556" name="Rectangle 4"/>
          <p:cNvSpPr>
            <a:spLocks noGrp="1" noChangeArrowheads="1"/>
          </p:cNvSpPr>
          <p:nvPr>
            <p:ph type="subTitle" idx="1"/>
          </p:nvPr>
        </p:nvSpPr>
        <p:spPr>
          <a:xfrm>
            <a:off x="1016000" y="3765550"/>
            <a:ext cx="10261600" cy="2057400"/>
          </a:xfrm>
        </p:spPr>
        <p:txBody>
          <a:bodyPr/>
          <a:lstStyle>
            <a:lvl1pPr marL="0" indent="0">
              <a:buFont typeface="Wingdings" panose="05000000000000000000" pitchFamily="2" charset="2"/>
              <a:buNone/>
              <a:defRPr sz="2800">
                <a:latin typeface="Arial" panose="020B0604020202020204" pitchFamily="34" charset="0"/>
              </a:defRPr>
            </a:lvl1pPr>
          </a:lstStyle>
          <a:p>
            <a:pPr lvl="0"/>
            <a:r>
              <a:rPr lang="en-US" noProof="0" smtClean="0"/>
              <a:t>Click to edit Master subtitle style</a:t>
            </a:r>
            <a:endParaRPr lang="en-US" noProof="0" smtClean="0"/>
          </a:p>
        </p:txBody>
      </p:sp>
      <p:sp>
        <p:nvSpPr>
          <p:cNvPr id="23557" name="Rectangle 5"/>
          <p:cNvSpPr>
            <a:spLocks noGrp="1" noChangeArrowheads="1"/>
          </p:cNvSpPr>
          <p:nvPr>
            <p:ph type="dt" sz="half" idx="2"/>
          </p:nvPr>
        </p:nvSpPr>
        <p:spPr>
          <a:xfrm>
            <a:off x="609600" y="6248400"/>
            <a:ext cx="2844800" cy="457200"/>
          </a:xfrm>
        </p:spPr>
        <p:txBody>
          <a:bodyPr/>
          <a:lstStyle>
            <a:lvl1pPr>
              <a:defRPr/>
            </a:lvl1pPr>
          </a:lstStyle>
          <a:p>
            <a:fld id="{E160EB66-A3CE-49D0-BCBC-08FC3B17F6B9}" type="datetimeFigureOut">
              <a:rPr lang="en-US" smtClean="0"/>
              <a:t>4/20/2017</a:t>
            </a:fld>
            <a:endParaRPr lang="en-US"/>
          </a:p>
        </p:txBody>
      </p:sp>
      <p:sp>
        <p:nvSpPr>
          <p:cNvPr id="23558" name="Rectangle 6"/>
          <p:cNvSpPr>
            <a:spLocks noGrp="1" noChangeArrowheads="1"/>
          </p:cNvSpPr>
          <p:nvPr>
            <p:ph type="ftr" sz="quarter" idx="3"/>
          </p:nvPr>
        </p:nvSpPr>
        <p:spPr/>
        <p:txBody>
          <a:bodyPr/>
          <a:lstStyle>
            <a:lvl1pPr>
              <a:defRPr/>
            </a:lvl1pPr>
          </a:lstStyle>
          <a:p>
            <a:endParaRPr lang="en-US"/>
          </a:p>
        </p:txBody>
      </p:sp>
      <p:sp>
        <p:nvSpPr>
          <p:cNvPr id="23559" name="Rectangle 7"/>
          <p:cNvSpPr>
            <a:spLocks noGrp="1" noChangeArrowheads="1"/>
          </p:cNvSpPr>
          <p:nvPr>
            <p:ph type="sldNum" sz="quarter" idx="4"/>
          </p:nvPr>
        </p:nvSpPr>
        <p:spPr>
          <a:xfrm>
            <a:off x="8737600" y="6248400"/>
            <a:ext cx="2844800" cy="457200"/>
          </a:xfrm>
        </p:spPr>
        <p:txBody>
          <a:bodyPr/>
          <a:lstStyle>
            <a:lvl1pPr>
              <a:defRPr b="1"/>
            </a:lvl1pPr>
          </a:lstStyle>
          <a:p>
            <a:fld id="{6505B755-AD8C-44E2-8F63-2483CB836188}" type="slidenum">
              <a:rPr lang="en-US" smtClean="0"/>
              <a:t>‹#›</a:t>
            </a:fld>
            <a:endParaRPr lang="en-US"/>
          </a:p>
        </p:txBody>
      </p:sp>
      <p:grpSp>
        <p:nvGrpSpPr>
          <p:cNvPr id="23560" name="Group 8"/>
          <p:cNvGrpSpPr>
            <a:grpSpLocks/>
          </p:cNvGrpSpPr>
          <p:nvPr/>
        </p:nvGrpSpPr>
        <p:grpSpPr bwMode="auto">
          <a:xfrm>
            <a:off x="508001" y="304800"/>
            <a:ext cx="11188700" cy="5791200"/>
            <a:chOff x="240" y="192"/>
            <a:chExt cx="5286" cy="3648"/>
          </a:xfrm>
        </p:grpSpPr>
        <p:sp>
          <p:nvSpPr>
            <p:cNvPr id="23561"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1" hangingPunct="1"/>
              <a:endParaRPr lang="en-US" sz="2400" u="none"/>
            </a:p>
          </p:txBody>
        </p:sp>
        <p:sp>
          <p:nvSpPr>
            <p:cNvPr id="23562"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3563"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eaLnBrk="1" hangingPunct="1"/>
              <a:endParaRPr lang="en-US" sz="2400" u="none"/>
            </a:p>
          </p:txBody>
        </p:sp>
        <p:sp>
          <p:nvSpPr>
            <p:cNvPr id="23564"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3565"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3566"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grpSp>
    </p:spTree>
    <p:extLst>
      <p:ext uri="{BB962C8B-B14F-4D97-AF65-F5344CB8AC3E}">
        <p14:creationId xmlns:p14="http://schemas.microsoft.com/office/powerpoint/2010/main" val="32646793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14659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1"/>
            <a:ext cx="27432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33401"/>
            <a:ext cx="80264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75338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235200" cy="457200"/>
          </a:xfrm>
        </p:spPr>
        <p:txBody>
          <a:bodyPr/>
          <a:lstStyle>
            <a:lvl1pPr>
              <a:defRPr/>
            </a:lvl1pPr>
          </a:lstStyle>
          <a:p>
            <a:fld id="{E160EB66-A3CE-49D0-BCBC-08FC3B17F6B9}" type="datetimeFigureOut">
              <a:rPr lang="en-US" smtClean="0"/>
              <a:t>4/20/2017</a:t>
            </a:fld>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338739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1"/>
            <a:ext cx="10972800" cy="4302125"/>
          </a:xfrm>
        </p:spPr>
        <p:txBody>
          <a:bodyPr/>
          <a:lstStyle/>
          <a:p>
            <a:r>
              <a:rPr lang="en-US" smtClean="0"/>
              <a:t>Click icon to add table</a:t>
            </a:r>
            <a:endParaRPr lang="en-US"/>
          </a:p>
        </p:txBody>
      </p:sp>
      <p:sp>
        <p:nvSpPr>
          <p:cNvPr id="4" name="Date Placeholder 3"/>
          <p:cNvSpPr>
            <a:spLocks noGrp="1"/>
          </p:cNvSpPr>
          <p:nvPr>
            <p:ph type="dt" sz="half" idx="10"/>
          </p:nvPr>
        </p:nvSpPr>
        <p:spPr>
          <a:xfrm>
            <a:off x="609600" y="6248400"/>
            <a:ext cx="2235200" cy="457200"/>
          </a:xfrm>
        </p:spPr>
        <p:txBody>
          <a:bodyPr/>
          <a:lstStyle>
            <a:lvl1pPr>
              <a:defRPr/>
            </a:lvl1pPr>
          </a:lstStyle>
          <a:p>
            <a:fld id="{E160EB66-A3CE-49D0-BCBC-08FC3B17F6B9}" type="datetimeFigureOut">
              <a:rPr lang="en-US" smtClean="0"/>
              <a:t>4/20/2017</a:t>
            </a:fld>
            <a:endParaRPr lang="en-US"/>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9042400" y="6248400"/>
            <a:ext cx="2540000" cy="457200"/>
          </a:xfrm>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222975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828801"/>
            <a:ext cx="538480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056063"/>
            <a:ext cx="538480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8400"/>
            <a:ext cx="2235200" cy="457200"/>
          </a:xfrm>
        </p:spPr>
        <p:txBody>
          <a:bodyPr/>
          <a:lstStyle>
            <a:lvl1pPr>
              <a:defRPr/>
            </a:lvl1pPr>
          </a:lstStyle>
          <a:p>
            <a:fld id="{E160EB66-A3CE-49D0-BCBC-08FC3B17F6B9}" type="datetimeFigureOut">
              <a:rPr lang="en-US" smtClean="0"/>
              <a:t>4/20/2017</a:t>
            </a:fld>
            <a:endParaRPr lang="en-US"/>
          </a:p>
        </p:txBody>
      </p:sp>
      <p:sp>
        <p:nvSpPr>
          <p:cNvPr id="7" name="Footer Placeholder 6"/>
          <p:cNvSpPr>
            <a:spLocks noGrp="1"/>
          </p:cNvSpPr>
          <p:nvPr>
            <p:ph type="ftr" sz="quarter" idx="11"/>
          </p:nvPr>
        </p:nvSpPr>
        <p:spPr>
          <a:xfrm>
            <a:off x="4165600" y="6248400"/>
            <a:ext cx="38608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9042400" y="6248400"/>
            <a:ext cx="2540000" cy="457200"/>
          </a:xfrm>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190655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6197600" y="1828801"/>
            <a:ext cx="5384800" cy="4302125"/>
          </a:xfrm>
        </p:spPr>
        <p:txBody>
          <a:bodyPr/>
          <a:lstStyle/>
          <a:p>
            <a:r>
              <a:rPr lang="en-US" smtClean="0"/>
              <a:t>Click icon to add online image</a:t>
            </a:r>
            <a:endParaRPr lang="en-US"/>
          </a:p>
        </p:txBody>
      </p:sp>
      <p:sp>
        <p:nvSpPr>
          <p:cNvPr id="5" name="Date Placeholder 4"/>
          <p:cNvSpPr>
            <a:spLocks noGrp="1"/>
          </p:cNvSpPr>
          <p:nvPr>
            <p:ph type="dt" sz="half" idx="10"/>
          </p:nvPr>
        </p:nvSpPr>
        <p:spPr>
          <a:xfrm>
            <a:off x="609600" y="6248400"/>
            <a:ext cx="2235200" cy="457200"/>
          </a:xfrm>
        </p:spPr>
        <p:txBody>
          <a:bodyPr/>
          <a:lstStyle>
            <a:lvl1pPr>
              <a:defRPr/>
            </a:lvl1pPr>
          </a:lstStyle>
          <a:p>
            <a:fld id="{E160EB66-A3CE-49D0-BCBC-08FC3B17F6B9}" type="datetimeFigureOut">
              <a:rPr lang="en-US" smtClean="0"/>
              <a:t>4/20/2017</a:t>
            </a:fld>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175503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9600" y="1828801"/>
            <a:ext cx="10972800" cy="487679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273007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146425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828801"/>
            <a:ext cx="53848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183391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25598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41374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403379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307649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160EB66-A3CE-49D0-BCBC-08FC3B17F6B9}" type="datetimeFigureOut">
              <a:rPr lang="en-US" smtClean="0"/>
              <a:t>4/20/2017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05B755-AD8C-44E2-8F63-2483CB836188}" type="slidenum">
              <a:rPr lang="en-US" smtClean="0"/>
              <a:t>‹#›</a:t>
            </a:fld>
            <a:endParaRPr lang="en-US"/>
          </a:p>
        </p:txBody>
      </p:sp>
    </p:spTree>
    <p:extLst>
      <p:ext uri="{BB962C8B-B14F-4D97-AF65-F5344CB8AC3E}">
        <p14:creationId xmlns:p14="http://schemas.microsoft.com/office/powerpoint/2010/main" val="429120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09600" y="5334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22531" name="Rectangle 3"/>
          <p:cNvSpPr>
            <a:spLocks noGrp="1" noChangeArrowheads="1"/>
          </p:cNvSpPr>
          <p:nvPr>
            <p:ph type="body" idx="1"/>
          </p:nvPr>
        </p:nvSpPr>
        <p:spPr bwMode="auto">
          <a:xfrm>
            <a:off x="609600" y="1828801"/>
            <a:ext cx="109728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smtClean="0"/>
          </a:p>
        </p:txBody>
      </p:sp>
      <p:sp>
        <p:nvSpPr>
          <p:cNvPr id="22532" name="Rectangle 4"/>
          <p:cNvSpPr>
            <a:spLocks noGrp="1" noChangeArrowheads="1"/>
          </p:cNvSpPr>
          <p:nvPr>
            <p:ph type="dt" sz="half" idx="2"/>
          </p:nvPr>
        </p:nvSpPr>
        <p:spPr bwMode="auto">
          <a:xfrm>
            <a:off x="60960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u="none">
                <a:latin typeface="Arial" panose="020B0604020202020204" pitchFamily="34" charset="0"/>
              </a:defRPr>
            </a:lvl1pPr>
          </a:lstStyle>
          <a:p>
            <a:fld id="{E160EB66-A3CE-49D0-BCBC-08FC3B17F6B9}" type="datetimeFigureOut">
              <a:rPr lang="en-US" smtClean="0"/>
              <a:t>4/20/2017</a:t>
            </a:fld>
            <a:endParaRPr lang="en-US"/>
          </a:p>
        </p:txBody>
      </p:sp>
      <p:sp>
        <p:nvSpPr>
          <p:cNvPr id="22533"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u="none">
                <a:latin typeface="Arial" panose="020B0604020202020204" pitchFamily="34" charset="0"/>
              </a:defRPr>
            </a:lvl1pPr>
          </a:lstStyle>
          <a:p>
            <a:endParaRPr lang="en-US"/>
          </a:p>
        </p:txBody>
      </p:sp>
      <p:sp>
        <p:nvSpPr>
          <p:cNvPr id="22534" name="Rectangle 6"/>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u="none">
                <a:latin typeface="Arial" panose="020B0604020202020204" pitchFamily="34" charset="0"/>
              </a:defRPr>
            </a:lvl1pPr>
          </a:lstStyle>
          <a:p>
            <a:fld id="{6505B755-AD8C-44E2-8F63-2483CB836188}" type="slidenum">
              <a:rPr lang="en-US" smtClean="0"/>
              <a:t>‹#›</a:t>
            </a:fld>
            <a:endParaRPr lang="en-US"/>
          </a:p>
        </p:txBody>
      </p:sp>
      <p:grpSp>
        <p:nvGrpSpPr>
          <p:cNvPr id="22535" name="Group 7"/>
          <p:cNvGrpSpPr>
            <a:grpSpLocks/>
          </p:cNvGrpSpPr>
          <p:nvPr/>
        </p:nvGrpSpPr>
        <p:grpSpPr bwMode="auto">
          <a:xfrm>
            <a:off x="372533" y="152400"/>
            <a:ext cx="11582400" cy="1600200"/>
            <a:chOff x="176" y="96"/>
            <a:chExt cx="5472" cy="1008"/>
          </a:xfrm>
        </p:grpSpPr>
        <p:sp>
          <p:nvSpPr>
            <p:cNvPr id="22536"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253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253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253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sp>
          <p:nvSpPr>
            <p:cNvPr id="2254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u="none"/>
            </a:p>
          </p:txBody>
        </p:sp>
      </p:grpSp>
    </p:spTree>
    <p:extLst>
      <p:ext uri="{BB962C8B-B14F-4D97-AF65-F5344CB8AC3E}">
        <p14:creationId xmlns:p14="http://schemas.microsoft.com/office/powerpoint/2010/main" val="35611069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iming>
    <p:tnLst>
      <p:par>
        <p:cTn id="1" dur="indefinite" restart="never" nodeType="tmRoot"/>
      </p:par>
    </p:tnLst>
  </p:timing>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anose="02020603050405020304" pitchFamily="18" charset="0"/>
        </a:defRPr>
      </a:lvl2pPr>
      <a:lvl3pPr algn="l" rtl="0" eaLnBrk="1" fontAlgn="base" hangingPunct="1">
        <a:spcBef>
          <a:spcPct val="0"/>
        </a:spcBef>
        <a:spcAft>
          <a:spcPct val="0"/>
        </a:spcAft>
        <a:defRPr sz="4400">
          <a:solidFill>
            <a:schemeClr val="tx2"/>
          </a:solidFill>
          <a:latin typeface="Times New Roman" panose="02020603050405020304" pitchFamily="18" charset="0"/>
        </a:defRPr>
      </a:lvl3pPr>
      <a:lvl4pPr algn="l" rtl="0" eaLnBrk="1" fontAlgn="base" hangingPunct="1">
        <a:spcBef>
          <a:spcPct val="0"/>
        </a:spcBef>
        <a:spcAft>
          <a:spcPct val="0"/>
        </a:spcAft>
        <a:defRPr sz="4400">
          <a:solidFill>
            <a:schemeClr val="tx2"/>
          </a:solidFill>
          <a:latin typeface="Times New Roman" panose="02020603050405020304" pitchFamily="18" charset="0"/>
        </a:defRPr>
      </a:lvl4pPr>
      <a:lvl5pPr algn="l" rtl="0" eaLnBrk="1" fontAlgn="base" hangingPunct="1">
        <a:spcBef>
          <a:spcPct val="0"/>
        </a:spcBef>
        <a:spcAft>
          <a:spcPct val="0"/>
        </a:spcAft>
        <a:defRPr sz="4400">
          <a:solidFill>
            <a:schemeClr val="tx2"/>
          </a:solidFill>
          <a:latin typeface="Times New Roman" panose="02020603050405020304" pitchFamily="18" charset="0"/>
        </a:defRPr>
      </a:lvl5pPr>
      <a:lvl6pPr marL="457200" algn="l" rtl="0" eaLnBrk="1" fontAlgn="base" hangingPunct="1">
        <a:spcBef>
          <a:spcPct val="0"/>
        </a:spcBef>
        <a:spcAft>
          <a:spcPct val="0"/>
        </a:spcAft>
        <a:defRPr sz="4400">
          <a:solidFill>
            <a:schemeClr val="tx2"/>
          </a:solidFill>
          <a:latin typeface="Times New Roman" panose="02020603050405020304" pitchFamily="18" charset="0"/>
        </a:defRPr>
      </a:lvl6pPr>
      <a:lvl7pPr marL="914400" algn="l" rtl="0" eaLnBrk="1" fontAlgn="base" hangingPunct="1">
        <a:spcBef>
          <a:spcPct val="0"/>
        </a:spcBef>
        <a:spcAft>
          <a:spcPct val="0"/>
        </a:spcAft>
        <a:defRPr sz="4400">
          <a:solidFill>
            <a:schemeClr val="tx2"/>
          </a:solidFill>
          <a:latin typeface="Times New Roman" panose="02020603050405020304" pitchFamily="18" charset="0"/>
        </a:defRPr>
      </a:lvl7pPr>
      <a:lvl8pPr marL="1371600" algn="l" rtl="0" eaLnBrk="1" fontAlgn="base" hangingPunct="1">
        <a:spcBef>
          <a:spcPct val="0"/>
        </a:spcBef>
        <a:spcAft>
          <a:spcPct val="0"/>
        </a:spcAft>
        <a:defRPr sz="4400">
          <a:solidFill>
            <a:schemeClr val="tx2"/>
          </a:solidFill>
          <a:latin typeface="Times New Roman" panose="02020603050405020304" pitchFamily="18" charset="0"/>
        </a:defRPr>
      </a:lvl8pPr>
      <a:lvl9pPr marL="1828800" algn="l"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469900" indent="-469900" algn="l" rtl="0" eaLnBrk="1" fontAlgn="base" hangingPunct="1">
        <a:spcBef>
          <a:spcPct val="20000"/>
        </a:spcBef>
        <a:spcAft>
          <a:spcPct val="0"/>
        </a:spcAft>
        <a:buClr>
          <a:schemeClr val="bg2"/>
        </a:buClr>
        <a:buSzPct val="70000"/>
        <a:buFont typeface="Wingdings" panose="05000000000000000000" pitchFamily="2" charset="2"/>
        <a:buChar char="o"/>
        <a:defRPr sz="2400" kern="1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75000"/>
        <a:buFont typeface="Wingdings" panose="05000000000000000000" pitchFamily="2" charset="2"/>
        <a:buChar char="n"/>
        <a:defRPr sz="2400" kern="1200">
          <a:solidFill>
            <a:schemeClr val="bg2"/>
          </a:solidFill>
          <a:latin typeface="+mn-lt"/>
          <a:ea typeface="+mn-ea"/>
          <a:cs typeface="+mn-cs"/>
        </a:defRPr>
      </a:lvl2pPr>
      <a:lvl3pPr marL="1377950" indent="-468313" algn="l" rtl="0" eaLnBrk="1" fontAlgn="base" hangingPunct="1">
        <a:spcBef>
          <a:spcPct val="20000"/>
        </a:spcBef>
        <a:spcAft>
          <a:spcPct val="0"/>
        </a:spcAft>
        <a:buClr>
          <a:schemeClr val="bg2"/>
        </a:buClr>
        <a:buSzPct val="65000"/>
        <a:buFont typeface="Wingdings" panose="05000000000000000000" pitchFamily="2" charset="2"/>
        <a:buChar char="o"/>
        <a:defRPr sz="2400" kern="1200">
          <a:solidFill>
            <a:schemeClr val="tx1"/>
          </a:solidFill>
          <a:latin typeface="+mn-lt"/>
          <a:ea typeface="+mn-ea"/>
          <a:cs typeface="+mn-cs"/>
        </a:defRPr>
      </a:lvl3pPr>
      <a:lvl4pPr marL="1827213" indent="-438150" algn="l" rtl="0" eaLnBrk="1" fontAlgn="base" hangingPunct="1">
        <a:spcBef>
          <a:spcPct val="20000"/>
        </a:spcBef>
        <a:spcAft>
          <a:spcPct val="0"/>
        </a:spcAft>
        <a:buClr>
          <a:schemeClr val="accent2"/>
        </a:buClr>
        <a:buSzPct val="75000"/>
        <a:buFont typeface="Wingdings" panose="05000000000000000000" pitchFamily="2" charset="2"/>
        <a:buChar char="n"/>
        <a:defRPr sz="2400" kern="1200">
          <a:solidFill>
            <a:schemeClr val="bg2"/>
          </a:solidFill>
          <a:latin typeface="+mn-lt"/>
          <a:ea typeface="+mn-ea"/>
          <a:cs typeface="+mn-cs"/>
        </a:defRPr>
      </a:lvl4pPr>
      <a:lvl5pPr marL="2297113" indent="-468313" algn="l" rtl="0" eaLnBrk="1" fontAlgn="base" hangingPunct="1">
        <a:spcBef>
          <a:spcPct val="20000"/>
        </a:spcBef>
        <a:spcAft>
          <a:spcPct val="0"/>
        </a:spcAft>
        <a:buClr>
          <a:schemeClr val="accent1"/>
        </a:buClr>
        <a:buSzPct val="50000"/>
        <a:buFont typeface="Wingdings" panose="05000000000000000000" pitchFamily="2" charset="2"/>
        <a:buChar char="o"/>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OF BRAIN TUMORS</a:t>
            </a:r>
            <a:endParaRPr lang="en-US" dirty="0"/>
          </a:p>
        </p:txBody>
      </p:sp>
      <p:sp>
        <p:nvSpPr>
          <p:cNvPr id="3" name="Subtitle 2"/>
          <p:cNvSpPr>
            <a:spLocks noGrp="1"/>
          </p:cNvSpPr>
          <p:nvPr>
            <p:ph type="subTitle" idx="1"/>
          </p:nvPr>
        </p:nvSpPr>
        <p:spPr/>
        <p:txBody>
          <a:bodyPr/>
          <a:lstStyle/>
          <a:p>
            <a:r>
              <a:rPr lang="en-US" dirty="0" smtClean="0"/>
              <a:t>DR</a:t>
            </a:r>
            <a:r>
              <a:rPr lang="en-US" dirty="0" smtClean="0"/>
              <a:t>. SUSAN </a:t>
            </a:r>
            <a:r>
              <a:rPr lang="en-US" dirty="0" smtClean="0"/>
              <a:t>KARANJA</a:t>
            </a:r>
          </a:p>
          <a:p>
            <a:r>
              <a:rPr lang="en-US" dirty="0" smtClean="0"/>
              <a:t>20</a:t>
            </a:r>
            <a:r>
              <a:rPr lang="en-US" baseline="30000" dirty="0" smtClean="0"/>
              <a:t>TH</a:t>
            </a:r>
            <a:r>
              <a:rPr lang="en-US" dirty="0" smtClean="0"/>
              <a:t>/4/2017</a:t>
            </a:r>
            <a:endParaRPr lang="en-US" dirty="0" smtClean="0"/>
          </a:p>
          <a:p>
            <a:r>
              <a:rPr lang="en-US" dirty="0" smtClean="0"/>
              <a:t>DEPARTMENT OF SURGERY</a:t>
            </a:r>
          </a:p>
          <a:p>
            <a:r>
              <a:rPr lang="en-US" dirty="0" smtClean="0"/>
              <a:t>NEUROSURGERY UNIT</a:t>
            </a:r>
            <a:endParaRPr lang="en-US" dirty="0"/>
          </a:p>
        </p:txBody>
      </p:sp>
    </p:spTree>
    <p:extLst>
      <p:ext uri="{BB962C8B-B14F-4D97-AF65-F5344CB8AC3E}">
        <p14:creationId xmlns:p14="http://schemas.microsoft.com/office/powerpoint/2010/main" val="277517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CLINICAL FEATURES IN CHILDREN AND INFANTS</a:t>
            </a:r>
            <a:endParaRPr lang="en-US" sz="3600" dirty="0"/>
          </a:p>
        </p:txBody>
      </p:sp>
      <p:sp>
        <p:nvSpPr>
          <p:cNvPr id="3" name="Content Placeholder 2"/>
          <p:cNvSpPr>
            <a:spLocks noGrp="1"/>
          </p:cNvSpPr>
          <p:nvPr>
            <p:ph idx="1"/>
          </p:nvPr>
        </p:nvSpPr>
        <p:spPr/>
        <p:txBody>
          <a:bodyPr>
            <a:noAutofit/>
          </a:bodyPr>
          <a:lstStyle/>
          <a:p>
            <a:r>
              <a:rPr lang="en-US" sz="3200" dirty="0" smtClean="0"/>
              <a:t>In children and infants other features may be seen</a:t>
            </a:r>
          </a:p>
          <a:p>
            <a:r>
              <a:rPr lang="en-US" sz="3200" dirty="0" smtClean="0"/>
              <a:t>Failure to thrive: small for age</a:t>
            </a:r>
          </a:p>
          <a:p>
            <a:r>
              <a:rPr lang="en-US" sz="3200" dirty="0" smtClean="0"/>
              <a:t>Macrocephaly</a:t>
            </a:r>
          </a:p>
          <a:p>
            <a:r>
              <a:rPr lang="en-US" sz="3200" dirty="0" smtClean="0"/>
              <a:t>Regression of milestones</a:t>
            </a:r>
          </a:p>
          <a:p>
            <a:r>
              <a:rPr lang="en-US" sz="3200" dirty="0" err="1" smtClean="0"/>
              <a:t>Sutural</a:t>
            </a:r>
            <a:r>
              <a:rPr lang="en-US" sz="3200" dirty="0" smtClean="0"/>
              <a:t> </a:t>
            </a:r>
            <a:r>
              <a:rPr lang="en-US" sz="3200" dirty="0" err="1" smtClean="0"/>
              <a:t>diasthesis</a:t>
            </a:r>
            <a:r>
              <a:rPr lang="en-US" sz="3200" dirty="0" smtClean="0"/>
              <a:t>: sutures of the </a:t>
            </a:r>
            <a:r>
              <a:rPr lang="en-US" sz="3200" dirty="0" err="1" smtClean="0"/>
              <a:t>calvarium</a:t>
            </a:r>
            <a:r>
              <a:rPr lang="en-US" sz="3200" dirty="0" smtClean="0"/>
              <a:t> start splitting apart</a:t>
            </a:r>
          </a:p>
          <a:p>
            <a:r>
              <a:rPr lang="en-US" sz="3200" dirty="0" smtClean="0"/>
              <a:t>Inconsolable crying and irritability</a:t>
            </a:r>
          </a:p>
          <a:p>
            <a:r>
              <a:rPr lang="en-US" sz="3200" dirty="0" smtClean="0"/>
              <a:t>Poor feeding</a:t>
            </a:r>
          </a:p>
          <a:p>
            <a:r>
              <a:rPr lang="en-US" sz="3200" dirty="0" smtClean="0"/>
              <a:t>S</a:t>
            </a:r>
            <a:r>
              <a:rPr lang="en-US" sz="3200" dirty="0" smtClean="0"/>
              <a:t>omnolence</a:t>
            </a:r>
            <a:endParaRPr lang="en-US" sz="3200" dirty="0" smtClean="0"/>
          </a:p>
        </p:txBody>
      </p:sp>
    </p:spTree>
    <p:extLst>
      <p:ext uri="{BB962C8B-B14F-4D97-AF65-F5344CB8AC3E}">
        <p14:creationId xmlns:p14="http://schemas.microsoft.com/office/powerpoint/2010/main" val="259677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CLINICAL FEATURES </a:t>
            </a:r>
            <a:r>
              <a:rPr lang="en-US" sz="3600" dirty="0" smtClean="0"/>
              <a:t>IN </a:t>
            </a:r>
            <a:r>
              <a:rPr lang="en-US" sz="3600" dirty="0" smtClean="0"/>
              <a:t>INFRATENTORIAL </a:t>
            </a:r>
            <a:r>
              <a:rPr lang="en-US" sz="3600" dirty="0" smtClean="0"/>
              <a:t>TUMORS (POSTERIOR </a:t>
            </a:r>
            <a:r>
              <a:rPr lang="en-US" sz="3600" dirty="0" smtClean="0"/>
              <a:t>FOSSA)</a:t>
            </a:r>
            <a:endParaRPr lang="en-US" sz="3600" dirty="0"/>
          </a:p>
        </p:txBody>
      </p:sp>
      <p:sp>
        <p:nvSpPr>
          <p:cNvPr id="3" name="Content Placeholder 2"/>
          <p:cNvSpPr>
            <a:spLocks noGrp="1"/>
          </p:cNvSpPr>
          <p:nvPr>
            <p:ph idx="1"/>
          </p:nvPr>
        </p:nvSpPr>
        <p:spPr/>
        <p:txBody>
          <a:bodyPr>
            <a:normAutofit/>
          </a:bodyPr>
          <a:lstStyle/>
          <a:p>
            <a:r>
              <a:rPr lang="en-US" sz="4000" dirty="0" smtClean="0"/>
              <a:t>Features of raised ICP: vomiting, headache, nausea</a:t>
            </a:r>
          </a:p>
          <a:p>
            <a:r>
              <a:rPr lang="en-US" sz="4000" dirty="0" smtClean="0"/>
              <a:t>Visual deterioration 2</a:t>
            </a:r>
            <a:r>
              <a:rPr lang="en-US" sz="4000" baseline="30000" dirty="0" smtClean="0"/>
              <a:t>0</a:t>
            </a:r>
            <a:r>
              <a:rPr lang="en-US" sz="4000" dirty="0" smtClean="0"/>
              <a:t> to hydrocephalus</a:t>
            </a:r>
          </a:p>
          <a:p>
            <a:r>
              <a:rPr lang="en-US" sz="4000" dirty="0" smtClean="0"/>
              <a:t>Ataxia: </a:t>
            </a:r>
            <a:r>
              <a:rPr lang="en-US" sz="4000" dirty="0" err="1" smtClean="0"/>
              <a:t>truncal</a:t>
            </a:r>
            <a:r>
              <a:rPr lang="en-US" sz="4000" dirty="0" smtClean="0"/>
              <a:t> or </a:t>
            </a:r>
            <a:r>
              <a:rPr lang="en-US" sz="4000" dirty="0" smtClean="0"/>
              <a:t>gait (They </a:t>
            </a:r>
            <a:r>
              <a:rPr lang="en-US" sz="4000" dirty="0" smtClean="0"/>
              <a:t>walk like they are </a:t>
            </a:r>
            <a:r>
              <a:rPr lang="en-US" sz="4000" dirty="0" smtClean="0"/>
              <a:t>drunk)</a:t>
            </a:r>
          </a:p>
          <a:p>
            <a:r>
              <a:rPr lang="en-US" sz="4000" dirty="0"/>
              <a:t>Frequent </a:t>
            </a:r>
            <a:r>
              <a:rPr lang="en-US" sz="4000" dirty="0" smtClean="0"/>
              <a:t>falls</a:t>
            </a:r>
            <a:endParaRPr lang="en-US" sz="4000" dirty="0"/>
          </a:p>
        </p:txBody>
      </p:sp>
    </p:spTree>
    <p:extLst>
      <p:ext uri="{BB962C8B-B14F-4D97-AF65-F5344CB8AC3E}">
        <p14:creationId xmlns:p14="http://schemas.microsoft.com/office/powerpoint/2010/main" val="3679744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3200" dirty="0" err="1"/>
              <a:t>Dysmetria</a:t>
            </a:r>
            <a:endParaRPr lang="en-US" sz="3200" dirty="0"/>
          </a:p>
          <a:p>
            <a:r>
              <a:rPr lang="en-US" sz="3200" dirty="0" err="1"/>
              <a:t>Dysdiadochokinesia</a:t>
            </a:r>
            <a:endParaRPr lang="en-US" sz="3200" dirty="0"/>
          </a:p>
          <a:p>
            <a:r>
              <a:rPr lang="en-US" sz="3200" dirty="0"/>
              <a:t>If vomiting precedes headache it is likely that a tumor is compressing on the floor of the 4</a:t>
            </a:r>
            <a:r>
              <a:rPr lang="en-US" sz="3200" baseline="30000" dirty="0"/>
              <a:t>th</a:t>
            </a:r>
            <a:r>
              <a:rPr lang="en-US" sz="3200" dirty="0"/>
              <a:t> ventricle </a:t>
            </a:r>
            <a:r>
              <a:rPr lang="en-US" sz="3200" dirty="0">
                <a:sym typeface="Wingdings" panose="05000000000000000000" pitchFamily="2" charset="2"/>
              </a:rPr>
              <a:t> activation of the </a:t>
            </a:r>
            <a:r>
              <a:rPr lang="en-US" sz="3200" dirty="0"/>
              <a:t>chemoreceptor trigger zone (CTZ)</a:t>
            </a:r>
          </a:p>
          <a:p>
            <a:pPr lvl="1"/>
            <a:r>
              <a:rPr lang="en-US" sz="3200" dirty="0"/>
              <a:t>If headache comes first </a:t>
            </a:r>
            <a:r>
              <a:rPr lang="en-US" sz="3200" dirty="0">
                <a:sym typeface="Wingdings" panose="05000000000000000000" pitchFamily="2" charset="2"/>
              </a:rPr>
              <a:t> </a:t>
            </a:r>
            <a:r>
              <a:rPr lang="en-US" sz="3200" u="sng" dirty="0">
                <a:sym typeface="Wingdings" panose="05000000000000000000" pitchFamily="2" charset="2"/>
              </a:rPr>
              <a:t>cerebellar tumor</a:t>
            </a:r>
            <a:r>
              <a:rPr lang="en-US" sz="3200" dirty="0">
                <a:sym typeface="Wingdings" panose="05000000000000000000" pitchFamily="2" charset="2"/>
              </a:rPr>
              <a:t> most likely</a:t>
            </a:r>
            <a:endParaRPr lang="en-US" sz="3200" dirty="0"/>
          </a:p>
          <a:p>
            <a:r>
              <a:rPr lang="en-US" sz="3200" dirty="0"/>
              <a:t>Somnolence: brain stem compression or raised </a:t>
            </a:r>
            <a:r>
              <a:rPr lang="en-US" sz="3200" dirty="0" smtClean="0"/>
              <a:t>ICP</a:t>
            </a:r>
            <a:endParaRPr lang="en-US" sz="3200" dirty="0"/>
          </a:p>
        </p:txBody>
      </p:sp>
    </p:spTree>
    <p:extLst>
      <p:ext uri="{BB962C8B-B14F-4D97-AF65-F5344CB8AC3E}">
        <p14:creationId xmlns:p14="http://schemas.microsoft.com/office/powerpoint/2010/main" val="74711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sz="4000" dirty="0"/>
              <a:t>Seizures are usually not a common presentation except in </a:t>
            </a:r>
            <a:r>
              <a:rPr lang="en-US" sz="4000" dirty="0" smtClean="0"/>
              <a:t>advanced disease. </a:t>
            </a:r>
          </a:p>
          <a:p>
            <a:r>
              <a:rPr lang="en-US" sz="4000" dirty="0" smtClean="0"/>
              <a:t>Since </a:t>
            </a:r>
            <a:r>
              <a:rPr lang="en-US" sz="4000" dirty="0"/>
              <a:t>the posterior fossa is smaller, tumors in the </a:t>
            </a:r>
            <a:r>
              <a:rPr lang="en-US" sz="4000" dirty="0" smtClean="0"/>
              <a:t>infra - </a:t>
            </a:r>
            <a:r>
              <a:rPr lang="en-US" sz="4000" dirty="0" err="1" smtClean="0"/>
              <a:t>tentorial</a:t>
            </a:r>
            <a:r>
              <a:rPr lang="en-US" sz="4000" dirty="0" smtClean="0"/>
              <a:t> </a:t>
            </a:r>
            <a:r>
              <a:rPr lang="en-US" sz="4000" dirty="0"/>
              <a:t>compartment tend to be symptomatic when they are smaller compared to those in the larger supra – </a:t>
            </a:r>
            <a:r>
              <a:rPr lang="en-US" sz="4000" dirty="0" err="1"/>
              <a:t>tentorial</a:t>
            </a:r>
            <a:r>
              <a:rPr lang="en-US" sz="4000" dirty="0"/>
              <a:t> compartment</a:t>
            </a:r>
            <a:r>
              <a:rPr lang="en-US" sz="4000" dirty="0" smtClean="0"/>
              <a:t>.</a:t>
            </a:r>
            <a:endParaRPr lang="en-US" sz="4000" dirty="0"/>
          </a:p>
        </p:txBody>
      </p:sp>
    </p:spTree>
    <p:extLst>
      <p:ext uri="{BB962C8B-B14F-4D97-AF65-F5344CB8AC3E}">
        <p14:creationId xmlns:p14="http://schemas.microsoft.com/office/powerpoint/2010/main" val="3792371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lstStyle/>
          <a:p>
            <a:r>
              <a:rPr lang="en-US" sz="2800" dirty="0"/>
              <a:t>CT brain </a:t>
            </a:r>
            <a:r>
              <a:rPr lang="en-US" sz="2800" dirty="0" smtClean="0"/>
              <a:t>(pre </a:t>
            </a:r>
            <a:r>
              <a:rPr lang="en-US" sz="2800" dirty="0"/>
              <a:t>&amp; post </a:t>
            </a:r>
            <a:r>
              <a:rPr lang="en-US" sz="2800" dirty="0" smtClean="0"/>
              <a:t>contrast): this is the most basic investigation.</a:t>
            </a:r>
          </a:p>
          <a:p>
            <a:pPr lvl="1"/>
            <a:r>
              <a:rPr lang="en-US" sz="2800" dirty="0" smtClean="0"/>
              <a:t>contrast </a:t>
            </a:r>
            <a:r>
              <a:rPr lang="en-US" sz="2800" dirty="0"/>
              <a:t>helps define the </a:t>
            </a:r>
            <a:r>
              <a:rPr lang="en-US" sz="2800" dirty="0" smtClean="0"/>
              <a:t>lesion</a:t>
            </a:r>
          </a:p>
          <a:p>
            <a:r>
              <a:rPr lang="en-US" sz="2800" dirty="0" smtClean="0"/>
              <a:t>CT </a:t>
            </a:r>
            <a:r>
              <a:rPr lang="en-US" sz="2800" dirty="0"/>
              <a:t>angiography</a:t>
            </a:r>
          </a:p>
          <a:p>
            <a:r>
              <a:rPr lang="en-US" sz="2800" dirty="0"/>
              <a:t>MRI brain (</a:t>
            </a:r>
            <a:r>
              <a:rPr lang="en-US" sz="2800" dirty="0" smtClean="0"/>
              <a:t>definitive diagnosis) </a:t>
            </a:r>
            <a:r>
              <a:rPr lang="en-US" sz="2800" dirty="0">
                <a:sym typeface="Wingdings" panose="05000000000000000000" pitchFamily="2" charset="2"/>
              </a:rPr>
              <a:t> better definition of soft tissue </a:t>
            </a:r>
            <a:endParaRPr lang="en-US" sz="2800" dirty="0" smtClean="0">
              <a:sym typeface="Wingdings" panose="05000000000000000000" pitchFamily="2" charset="2"/>
            </a:endParaRPr>
          </a:p>
          <a:p>
            <a:pPr lvl="1"/>
            <a:r>
              <a:rPr lang="en-US" sz="2800" dirty="0" smtClean="0">
                <a:sym typeface="Wingdings" panose="05000000000000000000" pitchFamily="2" charset="2"/>
              </a:rPr>
              <a:t>Shows white matter – gray matter differentiation</a:t>
            </a:r>
            <a:r>
              <a:rPr lang="en-US" sz="2800" dirty="0">
                <a:sym typeface="Wingdings" panose="05000000000000000000" pitchFamily="2" charset="2"/>
              </a:rPr>
              <a:t>, relation of vessels to tumor, extent of edema </a:t>
            </a:r>
            <a:r>
              <a:rPr lang="en-US" sz="2800" dirty="0" smtClean="0">
                <a:sym typeface="Wingdings" panose="05000000000000000000" pitchFamily="2" charset="2"/>
              </a:rPr>
              <a:t>surrounding the </a:t>
            </a:r>
            <a:r>
              <a:rPr lang="en-US" sz="2800" dirty="0">
                <a:sym typeface="Wingdings" panose="05000000000000000000" pitchFamily="2" charset="2"/>
              </a:rPr>
              <a:t>tumor, </a:t>
            </a:r>
            <a:r>
              <a:rPr lang="en-US" sz="2800" dirty="0" smtClean="0">
                <a:sym typeface="Wingdings" panose="05000000000000000000" pitchFamily="2" charset="2"/>
              </a:rPr>
              <a:t>vasculature etc.</a:t>
            </a:r>
            <a:endParaRPr lang="en-US" sz="2800" dirty="0"/>
          </a:p>
          <a:p>
            <a:r>
              <a:rPr lang="en-US" sz="2800" dirty="0"/>
              <a:t>MR angiography and venography</a:t>
            </a:r>
          </a:p>
          <a:p>
            <a:r>
              <a:rPr lang="en-US" sz="2800" dirty="0"/>
              <a:t>MR </a:t>
            </a:r>
            <a:r>
              <a:rPr lang="en-US" sz="2800" dirty="0" smtClean="0"/>
              <a:t>spectroscopy: analysis </a:t>
            </a:r>
            <a:r>
              <a:rPr lang="en-US" sz="2800" dirty="0"/>
              <a:t>of chemical contents in the tumor; helps differentiate between a tumor and an </a:t>
            </a:r>
            <a:r>
              <a:rPr lang="en-US" sz="2800" dirty="0" smtClean="0"/>
              <a:t>abscess</a:t>
            </a:r>
            <a:endParaRPr lang="en-US" sz="2800" dirty="0"/>
          </a:p>
        </p:txBody>
      </p:sp>
    </p:spTree>
    <p:extLst>
      <p:ext uri="{BB962C8B-B14F-4D97-AF65-F5344CB8AC3E}">
        <p14:creationId xmlns:p14="http://schemas.microsoft.com/office/powerpoint/2010/main" val="4185047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sz="3200" dirty="0" smtClean="0"/>
              <a:t>Blood</a:t>
            </a:r>
            <a:r>
              <a:rPr lang="en-US" sz="3200" dirty="0" smtClean="0"/>
              <a:t>: FBC, U/E/C/ INR/ </a:t>
            </a:r>
            <a:r>
              <a:rPr lang="en-US" sz="3200" dirty="0" smtClean="0"/>
              <a:t>GXM (Important pre – operatively)</a:t>
            </a:r>
            <a:endParaRPr lang="en-US" sz="3200" dirty="0" smtClean="0"/>
          </a:p>
          <a:p>
            <a:r>
              <a:rPr lang="en-US" sz="3200" dirty="0" smtClean="0"/>
              <a:t>In those with </a:t>
            </a:r>
            <a:r>
              <a:rPr lang="en-US" sz="3200" dirty="0" err="1" smtClean="0"/>
              <a:t>sellar</a:t>
            </a:r>
            <a:r>
              <a:rPr lang="en-US" sz="3200" dirty="0" smtClean="0"/>
              <a:t>/ </a:t>
            </a:r>
            <a:r>
              <a:rPr lang="en-US" sz="3200" dirty="0" err="1" smtClean="0"/>
              <a:t>suprasellar</a:t>
            </a:r>
            <a:r>
              <a:rPr lang="en-US" sz="3200" dirty="0" smtClean="0"/>
              <a:t> lesions also pituitary </a:t>
            </a:r>
            <a:r>
              <a:rPr lang="en-US" sz="3200" dirty="0" smtClean="0"/>
              <a:t>hormone panels: </a:t>
            </a:r>
          </a:p>
          <a:p>
            <a:pPr lvl="1"/>
            <a:r>
              <a:rPr lang="en-US" sz="3200" dirty="0" smtClean="0"/>
              <a:t>GH</a:t>
            </a:r>
            <a:r>
              <a:rPr lang="en-US" sz="3200" dirty="0" smtClean="0"/>
              <a:t>, serum cortisol am and pm, TFT (T3, T4 TSH), gonadotropins (LH/FSH</a:t>
            </a:r>
            <a:r>
              <a:rPr lang="en-US" sz="3200" dirty="0" smtClean="0"/>
              <a:t>) &amp; </a:t>
            </a:r>
            <a:r>
              <a:rPr lang="en-US" sz="3200" dirty="0" smtClean="0"/>
              <a:t>IGF-1</a:t>
            </a:r>
          </a:p>
          <a:p>
            <a:r>
              <a:rPr lang="en-US" sz="3200" dirty="0" smtClean="0"/>
              <a:t>In older patients consider </a:t>
            </a:r>
            <a:r>
              <a:rPr lang="en-US" sz="3200" u="sng" dirty="0" smtClean="0"/>
              <a:t>metastasis</a:t>
            </a:r>
            <a:r>
              <a:rPr lang="en-US" sz="3200" dirty="0" smtClean="0"/>
              <a:t> esp. in the posterior </a:t>
            </a:r>
            <a:r>
              <a:rPr lang="en-US" sz="3200" dirty="0" smtClean="0"/>
              <a:t>fossa</a:t>
            </a:r>
            <a:r>
              <a:rPr lang="en-US" sz="3200" dirty="0" smtClean="0"/>
              <a:t>. This warrant screening:</a:t>
            </a:r>
          </a:p>
          <a:p>
            <a:pPr lvl="1"/>
            <a:r>
              <a:rPr lang="en-US" sz="3200" dirty="0" smtClean="0"/>
              <a:t>T</a:t>
            </a:r>
            <a:r>
              <a:rPr lang="en-US" sz="3200" dirty="0" smtClean="0"/>
              <a:t>hyroid </a:t>
            </a:r>
            <a:r>
              <a:rPr lang="en-US" sz="3200" dirty="0"/>
              <a:t>and prostate </a:t>
            </a:r>
            <a:r>
              <a:rPr lang="en-US" sz="3200" dirty="0" smtClean="0"/>
              <a:t>examination</a:t>
            </a:r>
          </a:p>
          <a:p>
            <a:pPr lvl="1"/>
            <a:r>
              <a:rPr lang="en-US" sz="3200" dirty="0" smtClean="0"/>
              <a:t>CXR</a:t>
            </a:r>
            <a:r>
              <a:rPr lang="en-US" sz="3200" dirty="0" smtClean="0"/>
              <a:t>, </a:t>
            </a:r>
            <a:r>
              <a:rPr lang="en-US" sz="3200" dirty="0" err="1" smtClean="0"/>
              <a:t>abdomino</a:t>
            </a:r>
            <a:r>
              <a:rPr lang="en-US" sz="3200" dirty="0" smtClean="0"/>
              <a:t> – pelvic U/S, </a:t>
            </a:r>
            <a:r>
              <a:rPr lang="en-US" sz="3200" dirty="0" err="1" smtClean="0"/>
              <a:t>abdominopelvic</a:t>
            </a:r>
            <a:r>
              <a:rPr lang="en-US" sz="3200" dirty="0" smtClean="0"/>
              <a:t> CT </a:t>
            </a:r>
            <a:r>
              <a:rPr lang="en-US" sz="3200" dirty="0" smtClean="0"/>
              <a:t>scan</a:t>
            </a:r>
          </a:p>
          <a:p>
            <a:pPr lvl="1"/>
            <a:r>
              <a:rPr lang="en-US" sz="3200" dirty="0" smtClean="0"/>
              <a:t>Tumor markers in blood:</a:t>
            </a:r>
          </a:p>
          <a:p>
            <a:pPr lvl="2"/>
            <a:r>
              <a:rPr lang="en-US" sz="3200" dirty="0" smtClean="0"/>
              <a:t>CEA </a:t>
            </a:r>
            <a:r>
              <a:rPr lang="en-US" sz="3200" dirty="0" smtClean="0">
                <a:sym typeface="Wingdings" panose="05000000000000000000" pitchFamily="2" charset="2"/>
              </a:rPr>
              <a:t> </a:t>
            </a:r>
            <a:r>
              <a:rPr lang="en-US" sz="3200" dirty="0" smtClean="0"/>
              <a:t>colon carcinoma, </a:t>
            </a:r>
            <a:r>
              <a:rPr lang="en-US" sz="3200" dirty="0" smtClean="0"/>
              <a:t>CA 125 </a:t>
            </a:r>
            <a:r>
              <a:rPr lang="en-US" sz="3200" dirty="0" smtClean="0">
                <a:sym typeface="Wingdings" panose="05000000000000000000" pitchFamily="2" charset="2"/>
              </a:rPr>
              <a:t> </a:t>
            </a:r>
            <a:r>
              <a:rPr lang="en-US" sz="3200" dirty="0" smtClean="0"/>
              <a:t>ovarian carcinoma, PSA </a:t>
            </a:r>
            <a:r>
              <a:rPr lang="en-US" sz="3200" dirty="0" smtClean="0">
                <a:sym typeface="Wingdings" panose="05000000000000000000" pitchFamily="2" charset="2"/>
              </a:rPr>
              <a:t> prostatic carcinoma</a:t>
            </a:r>
            <a:r>
              <a:rPr lang="en-US" sz="3200" dirty="0" smtClean="0"/>
              <a:t> </a:t>
            </a:r>
            <a:endParaRPr lang="en-US" sz="3200" dirty="0"/>
          </a:p>
        </p:txBody>
      </p:sp>
    </p:spTree>
    <p:extLst>
      <p:ext uri="{BB962C8B-B14F-4D97-AF65-F5344CB8AC3E}">
        <p14:creationId xmlns:p14="http://schemas.microsoft.com/office/powerpoint/2010/main" val="3815653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4000" dirty="0" smtClean="0"/>
              <a:t>For those with </a:t>
            </a:r>
            <a:r>
              <a:rPr lang="en-US" sz="4000" dirty="0" err="1" smtClean="0"/>
              <a:t>sellar</a:t>
            </a:r>
            <a:r>
              <a:rPr lang="en-US" sz="4000" dirty="0" smtClean="0"/>
              <a:t>/ </a:t>
            </a:r>
            <a:r>
              <a:rPr lang="en-US" sz="4000" dirty="0" err="1" smtClean="0"/>
              <a:t>suprasellar</a:t>
            </a:r>
            <a:r>
              <a:rPr lang="en-US" sz="4000" dirty="0" smtClean="0"/>
              <a:t> lesion (or in any case of visual deterioration) </a:t>
            </a:r>
            <a:r>
              <a:rPr lang="en-US" sz="4000" u="sng" dirty="0" smtClean="0"/>
              <a:t>ophthalmology assessment</a:t>
            </a:r>
            <a:r>
              <a:rPr lang="en-US" sz="4000" dirty="0" smtClean="0"/>
              <a:t> for </a:t>
            </a:r>
            <a:r>
              <a:rPr lang="en-US" sz="4000" dirty="0" smtClean="0"/>
              <a:t>visual acuity and formal </a:t>
            </a:r>
            <a:r>
              <a:rPr lang="en-US" sz="4000" u="sng" dirty="0" smtClean="0"/>
              <a:t>visual field assessment</a:t>
            </a:r>
          </a:p>
          <a:p>
            <a:r>
              <a:rPr lang="en-US" sz="4000" dirty="0" smtClean="0"/>
              <a:t>Hearing loss: audiometry assessment (ENT review)</a:t>
            </a:r>
            <a:endParaRPr lang="en-US" sz="4000" dirty="0"/>
          </a:p>
        </p:txBody>
      </p:sp>
    </p:spTree>
    <p:extLst>
      <p:ext uri="{BB962C8B-B14F-4D97-AF65-F5344CB8AC3E}">
        <p14:creationId xmlns:p14="http://schemas.microsoft.com/office/powerpoint/2010/main" val="39989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LOSS IN TUMORS</a:t>
            </a:r>
            <a:endParaRPr lang="en-US" dirty="0"/>
          </a:p>
        </p:txBody>
      </p:sp>
      <p:sp>
        <p:nvSpPr>
          <p:cNvPr id="3" name="Content Placeholder 2"/>
          <p:cNvSpPr>
            <a:spLocks noGrp="1"/>
          </p:cNvSpPr>
          <p:nvPr>
            <p:ph idx="1"/>
          </p:nvPr>
        </p:nvSpPr>
        <p:spPr/>
        <p:txBody>
          <a:bodyPr/>
          <a:lstStyle/>
          <a:p>
            <a:r>
              <a:rPr lang="en-US" sz="2800" dirty="0"/>
              <a:t>Mono – ocular visual </a:t>
            </a:r>
            <a:r>
              <a:rPr lang="en-US" sz="2800" dirty="0" smtClean="0"/>
              <a:t>loss: When </a:t>
            </a:r>
            <a:r>
              <a:rPr lang="en-US" sz="2800" dirty="0"/>
              <a:t>optic nerve is being compressed</a:t>
            </a:r>
          </a:p>
          <a:p>
            <a:r>
              <a:rPr lang="en-US" sz="2800" dirty="0" err="1" smtClean="0"/>
              <a:t>Bitemporal</a:t>
            </a:r>
            <a:r>
              <a:rPr lang="en-US" sz="2800" dirty="0" smtClean="0"/>
              <a:t> </a:t>
            </a:r>
            <a:r>
              <a:rPr lang="en-US" sz="2800" dirty="0" smtClean="0"/>
              <a:t>hemianopia (Most important)</a:t>
            </a:r>
            <a:endParaRPr lang="en-US" sz="2800" dirty="0"/>
          </a:p>
          <a:p>
            <a:pPr lvl="1"/>
            <a:r>
              <a:rPr lang="en-US" sz="2800" dirty="0" smtClean="0"/>
              <a:t>Compression </a:t>
            </a:r>
            <a:r>
              <a:rPr lang="en-US" sz="2800" dirty="0" smtClean="0"/>
              <a:t>at the optic chiasm level by </a:t>
            </a:r>
            <a:r>
              <a:rPr lang="en-US" sz="2800" dirty="0" err="1" smtClean="0"/>
              <a:t>suprasellar</a:t>
            </a:r>
            <a:r>
              <a:rPr lang="en-US" sz="2800" dirty="0" smtClean="0"/>
              <a:t> </a:t>
            </a:r>
            <a:r>
              <a:rPr lang="en-US" sz="2800" dirty="0" smtClean="0"/>
              <a:t>or</a:t>
            </a:r>
            <a:r>
              <a:rPr lang="en-US" sz="2800" dirty="0" smtClean="0"/>
              <a:t> </a:t>
            </a:r>
            <a:r>
              <a:rPr lang="en-US" sz="2800" dirty="0" err="1" smtClean="0"/>
              <a:t>sellar</a:t>
            </a:r>
            <a:r>
              <a:rPr lang="en-US" sz="2800" dirty="0" smtClean="0"/>
              <a:t> tumors</a:t>
            </a:r>
          </a:p>
          <a:p>
            <a:pPr lvl="1"/>
            <a:r>
              <a:rPr lang="en-US" sz="2800" dirty="0" smtClean="0"/>
              <a:t>There is loss of temporal fields resulting in </a:t>
            </a:r>
            <a:r>
              <a:rPr lang="en-US" sz="2800" dirty="0" smtClean="0"/>
              <a:t>tunneling of </a:t>
            </a:r>
            <a:r>
              <a:rPr lang="en-US" sz="2800" dirty="0" smtClean="0"/>
              <a:t>vision</a:t>
            </a:r>
          </a:p>
          <a:p>
            <a:pPr marL="342900" lvl="1" indent="-342900">
              <a:buClrTx/>
              <a:buSzPct val="85000"/>
              <a:buBlip>
                <a:blip r:embed="rId2"/>
              </a:buBlip>
            </a:pPr>
            <a:r>
              <a:rPr lang="en-US" sz="2800" dirty="0" smtClean="0">
                <a:solidFill>
                  <a:schemeClr val="tx1"/>
                </a:solidFill>
              </a:rPr>
              <a:t>Lesion at the optic tract </a:t>
            </a:r>
            <a:r>
              <a:rPr lang="en-US" sz="2800" dirty="0" smtClean="0">
                <a:solidFill>
                  <a:schemeClr val="tx1"/>
                </a:solidFill>
                <a:sym typeface="Wingdings" panose="05000000000000000000" pitchFamily="2" charset="2"/>
              </a:rPr>
              <a:t> one half of temporal and one half of nasal visual </a:t>
            </a:r>
            <a:r>
              <a:rPr lang="en-US" sz="2800" dirty="0" smtClean="0">
                <a:solidFill>
                  <a:schemeClr val="tx1"/>
                </a:solidFill>
                <a:sym typeface="Wingdings" panose="05000000000000000000" pitchFamily="2" charset="2"/>
              </a:rPr>
              <a:t>fields is lost (depending </a:t>
            </a:r>
            <a:r>
              <a:rPr lang="en-US" sz="2800" dirty="0" smtClean="0">
                <a:solidFill>
                  <a:schemeClr val="tx1"/>
                </a:solidFill>
                <a:sym typeface="Wingdings" panose="05000000000000000000" pitchFamily="2" charset="2"/>
              </a:rPr>
              <a:t>on the side of the </a:t>
            </a:r>
            <a:r>
              <a:rPr lang="en-US" sz="2800" dirty="0" smtClean="0">
                <a:solidFill>
                  <a:schemeClr val="tx1"/>
                </a:solidFill>
                <a:sym typeface="Wingdings" panose="05000000000000000000" pitchFamily="2" charset="2"/>
              </a:rPr>
              <a:t>lesion, i.e. left vs. right)</a:t>
            </a:r>
            <a:endParaRPr lang="en-US" sz="2800" dirty="0" smtClean="0">
              <a:solidFill>
                <a:schemeClr val="tx1"/>
              </a:solidFill>
            </a:endParaRPr>
          </a:p>
          <a:p>
            <a:pPr marL="342900" lvl="1" indent="-342900">
              <a:buClrTx/>
              <a:buSzPct val="85000"/>
              <a:buBlip>
                <a:blip r:embed="rId2"/>
              </a:buBlip>
            </a:pPr>
            <a:r>
              <a:rPr lang="en-US" sz="2800" dirty="0" smtClean="0">
                <a:solidFill>
                  <a:schemeClr val="tx1"/>
                </a:solidFill>
              </a:rPr>
              <a:t>Macular </a:t>
            </a:r>
            <a:r>
              <a:rPr lang="en-US" sz="2800" dirty="0" smtClean="0">
                <a:solidFill>
                  <a:schemeClr val="tx1"/>
                </a:solidFill>
              </a:rPr>
              <a:t>sparing: Lesion </a:t>
            </a:r>
            <a:r>
              <a:rPr lang="en-US" sz="2800" dirty="0" smtClean="0">
                <a:solidFill>
                  <a:schemeClr val="tx1"/>
                </a:solidFill>
              </a:rPr>
              <a:t>at the </a:t>
            </a:r>
            <a:r>
              <a:rPr lang="en-US" sz="2800" dirty="0" err="1" smtClean="0">
                <a:solidFill>
                  <a:schemeClr val="tx1"/>
                </a:solidFill>
              </a:rPr>
              <a:t>geniculocalcarine</a:t>
            </a:r>
            <a:r>
              <a:rPr lang="en-US" sz="2800" dirty="0" smtClean="0">
                <a:solidFill>
                  <a:schemeClr val="tx1"/>
                </a:solidFill>
              </a:rPr>
              <a:t> </a:t>
            </a:r>
            <a:r>
              <a:rPr lang="en-US" sz="2800" dirty="0" smtClean="0">
                <a:solidFill>
                  <a:schemeClr val="tx1"/>
                </a:solidFill>
              </a:rPr>
              <a:t>tract</a:t>
            </a:r>
            <a:endParaRPr lang="en-US" sz="2800" dirty="0" smtClean="0">
              <a:solidFill>
                <a:schemeClr val="tx1"/>
              </a:solidFill>
            </a:endParaRPr>
          </a:p>
        </p:txBody>
      </p:sp>
    </p:spTree>
    <p:extLst>
      <p:ext uri="{BB962C8B-B14F-4D97-AF65-F5344CB8AC3E}">
        <p14:creationId xmlns:p14="http://schemas.microsoft.com/office/powerpoint/2010/main" val="3606748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INITIAL ASSESSMENT</a:t>
            </a:r>
            <a:endParaRPr lang="en-US" dirty="0"/>
          </a:p>
        </p:txBody>
      </p:sp>
      <p:sp>
        <p:nvSpPr>
          <p:cNvPr id="3" name="Content Placeholder 2"/>
          <p:cNvSpPr>
            <a:spLocks noGrp="1"/>
          </p:cNvSpPr>
          <p:nvPr>
            <p:ph idx="1"/>
          </p:nvPr>
        </p:nvSpPr>
        <p:spPr/>
        <p:txBody>
          <a:bodyPr>
            <a:normAutofit/>
          </a:bodyPr>
          <a:lstStyle/>
          <a:p>
            <a:r>
              <a:rPr lang="en-US" sz="4000" dirty="0" smtClean="0"/>
              <a:t>Proper </a:t>
            </a:r>
            <a:r>
              <a:rPr lang="en-US" sz="4000" dirty="0" smtClean="0"/>
              <a:t>History </a:t>
            </a:r>
            <a:r>
              <a:rPr lang="en-US" sz="4000" dirty="0" smtClean="0"/>
              <a:t>and examination</a:t>
            </a:r>
          </a:p>
          <a:p>
            <a:pPr lvl="1"/>
            <a:r>
              <a:rPr lang="en-US" sz="4000" dirty="0" smtClean="0"/>
              <a:t>Long history suggests a benign </a:t>
            </a:r>
            <a:r>
              <a:rPr lang="en-US" sz="4000" dirty="0" smtClean="0"/>
              <a:t>process whereas a short </a:t>
            </a:r>
            <a:r>
              <a:rPr lang="en-US" sz="4000" dirty="0" smtClean="0"/>
              <a:t>history suggests an </a:t>
            </a:r>
            <a:r>
              <a:rPr lang="en-US" sz="4000" u="sng" dirty="0" smtClean="0"/>
              <a:t>aggressive high grade tumor</a:t>
            </a:r>
            <a:r>
              <a:rPr lang="en-US" sz="4000" dirty="0" smtClean="0"/>
              <a:t> or </a:t>
            </a:r>
            <a:r>
              <a:rPr lang="en-US" sz="4000" u="sng" dirty="0" smtClean="0"/>
              <a:t>hydrocephalus </a:t>
            </a:r>
            <a:r>
              <a:rPr lang="en-US" sz="4000" dirty="0" smtClean="0"/>
              <a:t>or a </a:t>
            </a:r>
            <a:r>
              <a:rPr lang="en-US" sz="4000" u="sng" dirty="0" smtClean="0"/>
              <a:t>vascular lesion</a:t>
            </a:r>
          </a:p>
          <a:p>
            <a:r>
              <a:rPr lang="en-US" sz="4000" dirty="0" smtClean="0"/>
              <a:t>All findings must be written concisely</a:t>
            </a:r>
          </a:p>
          <a:p>
            <a:pPr lvl="1"/>
            <a:r>
              <a:rPr lang="en-US" sz="4000" dirty="0" smtClean="0"/>
              <a:t>If not written it was not done</a:t>
            </a:r>
            <a:endParaRPr lang="en-US" sz="4000" dirty="0"/>
          </a:p>
        </p:txBody>
      </p:sp>
    </p:spTree>
    <p:extLst>
      <p:ext uri="{BB962C8B-B14F-4D97-AF65-F5344CB8AC3E}">
        <p14:creationId xmlns:p14="http://schemas.microsoft.com/office/powerpoint/2010/main" val="1867587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a:t>
            </a:r>
            <a:r>
              <a:rPr lang="en-US" dirty="0" smtClean="0"/>
              <a:t>MANAGEMENT</a:t>
            </a:r>
            <a:endParaRPr lang="en-US" dirty="0"/>
          </a:p>
        </p:txBody>
      </p:sp>
      <p:sp>
        <p:nvSpPr>
          <p:cNvPr id="3" name="Content Placeholder 2"/>
          <p:cNvSpPr>
            <a:spLocks noGrp="1"/>
          </p:cNvSpPr>
          <p:nvPr>
            <p:ph idx="1"/>
          </p:nvPr>
        </p:nvSpPr>
        <p:spPr/>
        <p:txBody>
          <a:bodyPr>
            <a:noAutofit/>
          </a:bodyPr>
          <a:lstStyle/>
          <a:p>
            <a:r>
              <a:rPr lang="en-US" sz="4000" dirty="0" smtClean="0"/>
              <a:t>All patients with brain tumors should be </a:t>
            </a:r>
            <a:r>
              <a:rPr lang="en-US" sz="4000" dirty="0" smtClean="0">
                <a:solidFill>
                  <a:srgbClr val="FF0000"/>
                </a:solidFill>
              </a:rPr>
              <a:t>REFERRED TO THE NEAREST NEUROSURGICAL UNIT.</a:t>
            </a:r>
          </a:p>
          <a:p>
            <a:r>
              <a:rPr lang="en-US" sz="4000" dirty="0" smtClean="0"/>
              <a:t>Patients </a:t>
            </a:r>
            <a:r>
              <a:rPr lang="en-US" sz="4000" dirty="0" smtClean="0"/>
              <a:t>presenting with </a:t>
            </a:r>
            <a:r>
              <a:rPr lang="en-US" sz="4000" dirty="0" smtClean="0"/>
              <a:t>acute </a:t>
            </a:r>
            <a:r>
              <a:rPr lang="en-US" sz="4000" dirty="0" smtClean="0"/>
              <a:t>deterioration due to hydrocephalus should be referred </a:t>
            </a:r>
            <a:r>
              <a:rPr lang="en-US" sz="4000" dirty="0" smtClean="0"/>
              <a:t>urgently</a:t>
            </a:r>
            <a:endParaRPr lang="en-US" sz="4000" dirty="0" smtClean="0"/>
          </a:p>
        </p:txBody>
      </p:sp>
    </p:spTree>
    <p:extLst>
      <p:ext uri="{BB962C8B-B14F-4D97-AF65-F5344CB8AC3E}">
        <p14:creationId xmlns:p14="http://schemas.microsoft.com/office/powerpoint/2010/main" val="4155655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09600" y="1828801"/>
            <a:ext cx="10972800" cy="5029199"/>
          </a:xfrm>
        </p:spPr>
        <p:txBody>
          <a:bodyPr/>
          <a:lstStyle/>
          <a:p>
            <a:r>
              <a:rPr lang="en-US" sz="3600" dirty="0" smtClean="0"/>
              <a:t>Brain tumors </a:t>
            </a:r>
            <a:r>
              <a:rPr lang="en-US" sz="3600" dirty="0" smtClean="0"/>
              <a:t>are still largely underdiagnosed in Kenya due to:</a:t>
            </a:r>
          </a:p>
          <a:p>
            <a:pPr lvl="1"/>
            <a:r>
              <a:rPr lang="en-US" sz="3600" dirty="0" smtClean="0"/>
              <a:t>Low index of </a:t>
            </a:r>
            <a:r>
              <a:rPr lang="en-US" sz="3600" dirty="0" smtClean="0"/>
              <a:t>suspicion</a:t>
            </a:r>
            <a:endParaRPr lang="en-US" sz="3600" dirty="0" smtClean="0"/>
          </a:p>
          <a:p>
            <a:pPr lvl="1"/>
            <a:r>
              <a:rPr lang="en-US" sz="3600" dirty="0" smtClean="0"/>
              <a:t>Inadequate </a:t>
            </a:r>
            <a:r>
              <a:rPr lang="en-US" sz="3600" dirty="0" smtClean="0"/>
              <a:t>facilities for diagnostic tests</a:t>
            </a:r>
          </a:p>
          <a:p>
            <a:r>
              <a:rPr lang="en-US" sz="3600" dirty="0"/>
              <a:t>Local data lacking</a:t>
            </a:r>
          </a:p>
          <a:p>
            <a:r>
              <a:rPr lang="en-US" sz="3600" dirty="0"/>
              <a:t>Globally incidence increasing</a:t>
            </a:r>
          </a:p>
          <a:p>
            <a:r>
              <a:rPr lang="en-US" sz="3600" dirty="0"/>
              <a:t>2</a:t>
            </a:r>
            <a:r>
              <a:rPr lang="en-US" sz="3600" baseline="30000" dirty="0"/>
              <a:t>nd</a:t>
            </a:r>
            <a:r>
              <a:rPr lang="en-US" sz="3600" dirty="0"/>
              <a:t> MC tumor in pediatrics (after hematopoietic tumors</a:t>
            </a:r>
            <a:r>
              <a:rPr lang="en-US" sz="3600" dirty="0" smtClean="0"/>
              <a:t>)</a:t>
            </a:r>
            <a:endParaRPr lang="en-US" sz="3600" dirty="0"/>
          </a:p>
        </p:txBody>
      </p:sp>
    </p:spTree>
    <p:extLst>
      <p:ext uri="{BB962C8B-B14F-4D97-AF65-F5344CB8AC3E}">
        <p14:creationId xmlns:p14="http://schemas.microsoft.com/office/powerpoint/2010/main" val="4068829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r>
              <a:rPr lang="en-US" sz="3200" dirty="0"/>
              <a:t>Analgesia: </a:t>
            </a:r>
            <a:r>
              <a:rPr lang="en-US" sz="3200" dirty="0" err="1"/>
              <a:t>Paracetamol</a:t>
            </a:r>
            <a:r>
              <a:rPr lang="en-US" sz="3200" dirty="0"/>
              <a:t>, tramadol, ibuprofen</a:t>
            </a:r>
          </a:p>
          <a:p>
            <a:r>
              <a:rPr lang="en-US" sz="3200" dirty="0"/>
              <a:t>Steroids: Dexamethasone (reduces edema)</a:t>
            </a:r>
          </a:p>
          <a:p>
            <a:r>
              <a:rPr lang="en-US" sz="3200" dirty="0"/>
              <a:t>Anti - epileptics (esp. in supra - </a:t>
            </a:r>
            <a:r>
              <a:rPr lang="en-US" sz="3200" dirty="0" err="1"/>
              <a:t>tentorial</a:t>
            </a:r>
            <a:r>
              <a:rPr lang="en-US" sz="3200" dirty="0"/>
              <a:t>): Phenytoin, sodium valproate, </a:t>
            </a:r>
            <a:r>
              <a:rPr lang="en-US" sz="3200" dirty="0" err="1"/>
              <a:t>levetiracetam</a:t>
            </a:r>
            <a:endParaRPr lang="en-US" sz="3200" dirty="0"/>
          </a:p>
          <a:p>
            <a:r>
              <a:rPr lang="en-US" sz="3200" dirty="0"/>
              <a:t>Gastric protection: Omeprazole, esomeprazole, ranitidine</a:t>
            </a:r>
          </a:p>
          <a:p>
            <a:r>
              <a:rPr lang="en-US" sz="3200" dirty="0"/>
              <a:t>Acetazolamide (not recommended)</a:t>
            </a:r>
          </a:p>
          <a:p>
            <a:pPr lvl="1"/>
            <a:r>
              <a:rPr lang="en-US" sz="3200" dirty="0"/>
              <a:t>Used to Rx hydrocephalus but the definitive treatment is shunt or </a:t>
            </a:r>
            <a:r>
              <a:rPr lang="en-US" sz="3200" dirty="0" smtClean="0"/>
              <a:t>surgery</a:t>
            </a:r>
            <a:endParaRPr lang="en-US" sz="3200" dirty="0"/>
          </a:p>
        </p:txBody>
      </p:sp>
    </p:spTree>
    <p:extLst>
      <p:ext uri="{BB962C8B-B14F-4D97-AF65-F5344CB8AC3E}">
        <p14:creationId xmlns:p14="http://schemas.microsoft.com/office/powerpoint/2010/main" val="3179405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 </a:t>
            </a:r>
            <a:r>
              <a:rPr lang="en-US" dirty="0" smtClean="0"/>
              <a:t>OPERATIVELY</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t>Obtain consent from patient and/or family</a:t>
            </a:r>
          </a:p>
          <a:p>
            <a:r>
              <a:rPr lang="en-US" sz="4000" dirty="0" smtClean="0"/>
              <a:t>Admit to ward</a:t>
            </a:r>
          </a:p>
          <a:p>
            <a:r>
              <a:rPr lang="en-US" sz="4000" dirty="0" smtClean="0"/>
              <a:t>Pre – anesthetic </a:t>
            </a:r>
            <a:r>
              <a:rPr lang="en-US" sz="4000" dirty="0" smtClean="0"/>
              <a:t>consult:</a:t>
            </a:r>
          </a:p>
          <a:p>
            <a:pPr lvl="1"/>
            <a:r>
              <a:rPr lang="en-US" sz="4000" dirty="0" smtClean="0"/>
              <a:t>ECG</a:t>
            </a:r>
            <a:r>
              <a:rPr lang="en-US" sz="4000" dirty="0" smtClean="0"/>
              <a:t>, CXR esp. in older patients </a:t>
            </a:r>
            <a:r>
              <a:rPr lang="en-US" sz="4000" dirty="0" smtClean="0"/>
              <a:t>due to high </a:t>
            </a:r>
            <a:r>
              <a:rPr lang="en-US" sz="4000" dirty="0" smtClean="0"/>
              <a:t>risk of cardiac </a:t>
            </a:r>
            <a:r>
              <a:rPr lang="en-US" sz="4000" dirty="0" smtClean="0"/>
              <a:t>complications</a:t>
            </a:r>
            <a:endParaRPr lang="en-US" sz="4000" dirty="0" smtClean="0"/>
          </a:p>
          <a:p>
            <a:r>
              <a:rPr lang="en-US" sz="4000" dirty="0" smtClean="0"/>
              <a:t>Blood tests</a:t>
            </a:r>
          </a:p>
          <a:p>
            <a:r>
              <a:rPr lang="en-US" sz="4000" dirty="0"/>
              <a:t>I</a:t>
            </a:r>
            <a:r>
              <a:rPr lang="en-US" sz="4000" dirty="0" smtClean="0"/>
              <a:t>maging</a:t>
            </a:r>
          </a:p>
          <a:p>
            <a:r>
              <a:rPr lang="en-US" sz="4000" dirty="0" smtClean="0"/>
              <a:t>Inform surgeon of admission</a:t>
            </a:r>
            <a:endParaRPr lang="en-US" sz="4000" dirty="0"/>
          </a:p>
        </p:txBody>
      </p:sp>
    </p:spTree>
    <p:extLst>
      <p:ext uri="{BB962C8B-B14F-4D97-AF65-F5344CB8AC3E}">
        <p14:creationId xmlns:p14="http://schemas.microsoft.com/office/powerpoint/2010/main" val="3625813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DEFINITIVE </a:t>
            </a:r>
            <a:r>
              <a:rPr lang="en-US" dirty="0" smtClean="0"/>
              <a:t>MANAGEMENT: SURGERY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7182389"/>
              </p:ext>
            </p:extLst>
          </p:nvPr>
        </p:nvGraphicFramePr>
        <p:xfrm>
          <a:off x="0" y="1828801"/>
          <a:ext cx="12192000" cy="5029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0380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TUMOR SURGERY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584791"/>
              </p:ext>
            </p:extLst>
          </p:nvPr>
        </p:nvGraphicFramePr>
        <p:xfrm>
          <a:off x="609600" y="1828801"/>
          <a:ext cx="10972800" cy="4876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27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SURGICAL INTERVENTIONS</a:t>
            </a:r>
            <a:endParaRPr lang="en-US" dirty="0"/>
          </a:p>
        </p:txBody>
      </p:sp>
      <p:sp>
        <p:nvSpPr>
          <p:cNvPr id="3" name="Content Placeholder 2"/>
          <p:cNvSpPr>
            <a:spLocks noGrp="1"/>
          </p:cNvSpPr>
          <p:nvPr>
            <p:ph idx="1"/>
          </p:nvPr>
        </p:nvSpPr>
        <p:spPr/>
        <p:txBody>
          <a:bodyPr/>
          <a:lstStyle/>
          <a:p>
            <a:pPr marL="742950" indent="-742950">
              <a:buFont typeface="+mj-lt"/>
              <a:buAutoNum type="arabicPeriod"/>
            </a:pPr>
            <a:r>
              <a:rPr lang="en-US" sz="3200" dirty="0" smtClean="0"/>
              <a:t>Gross total resection: achieves cure </a:t>
            </a:r>
          </a:p>
          <a:p>
            <a:pPr marL="742950" indent="-742950">
              <a:buFont typeface="+mj-lt"/>
              <a:buAutoNum type="arabicPeriod"/>
            </a:pPr>
            <a:r>
              <a:rPr lang="en-US" sz="3200" dirty="0" smtClean="0"/>
              <a:t>Near – total resection: </a:t>
            </a:r>
            <a:r>
              <a:rPr lang="en-US" sz="3200" dirty="0" smtClean="0"/>
              <a:t>a little tissue is left if it is too close to a vital </a:t>
            </a:r>
          </a:p>
          <a:p>
            <a:pPr marL="742950" indent="-742950">
              <a:buFont typeface="+mj-lt"/>
              <a:buAutoNum type="arabicPeriod"/>
            </a:pPr>
            <a:r>
              <a:rPr lang="en-US" sz="3200" dirty="0" smtClean="0"/>
              <a:t>Sub </a:t>
            </a:r>
            <a:r>
              <a:rPr lang="en-US" sz="3200" dirty="0" smtClean="0"/>
              <a:t>– total resection: </a:t>
            </a:r>
            <a:r>
              <a:rPr lang="en-US" sz="3200" dirty="0" smtClean="0"/>
              <a:t>A little tumor is removed and the rest of it is left.</a:t>
            </a:r>
            <a:endParaRPr lang="en-US" sz="3200" dirty="0" smtClean="0"/>
          </a:p>
          <a:p>
            <a:pPr marL="742950" indent="-742950">
              <a:buFont typeface="+mj-lt"/>
              <a:buAutoNum type="arabicPeriod"/>
            </a:pPr>
            <a:r>
              <a:rPr lang="en-US" sz="3200" dirty="0" err="1" smtClean="0"/>
              <a:t>Debulking</a:t>
            </a:r>
            <a:r>
              <a:rPr lang="en-US" sz="3200" dirty="0" smtClean="0"/>
              <a:t>: removing a portion of the tumor to reduce its size.</a:t>
            </a:r>
            <a:endParaRPr lang="en-US" sz="3200" dirty="0" smtClean="0"/>
          </a:p>
          <a:p>
            <a:pPr marL="742950" indent="-742950">
              <a:buFont typeface="+mj-lt"/>
              <a:buAutoNum type="arabicPeriod"/>
            </a:pPr>
            <a:r>
              <a:rPr lang="en-US" sz="3200" dirty="0" smtClean="0"/>
              <a:t>Biopsy: </a:t>
            </a:r>
            <a:r>
              <a:rPr lang="en-US" sz="3200" dirty="0" smtClean="0"/>
              <a:t>done when there is no </a:t>
            </a:r>
            <a:r>
              <a:rPr lang="en-US" sz="3200" dirty="0" smtClean="0"/>
              <a:t>chance for </a:t>
            </a:r>
            <a:r>
              <a:rPr lang="en-US" sz="3200" dirty="0" smtClean="0"/>
              <a:t>cure and palliation is the only option.</a:t>
            </a:r>
            <a:endParaRPr lang="en-US" sz="3200" dirty="0"/>
          </a:p>
        </p:txBody>
      </p:sp>
    </p:spTree>
    <p:extLst>
      <p:ext uri="{BB962C8B-B14F-4D97-AF65-F5344CB8AC3E}">
        <p14:creationId xmlns:p14="http://schemas.microsoft.com/office/powerpoint/2010/main" val="1046952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SURGIVAL ACCESS </a:t>
            </a:r>
            <a:r>
              <a:rPr lang="en-US" dirty="0" smtClean="0"/>
              <a:t>ROUTES</a:t>
            </a:r>
            <a:endParaRPr lang="en-US" dirty="0"/>
          </a:p>
        </p:txBody>
      </p:sp>
      <p:sp>
        <p:nvSpPr>
          <p:cNvPr id="3" name="Content Placeholder 2"/>
          <p:cNvSpPr>
            <a:spLocks noGrp="1"/>
          </p:cNvSpPr>
          <p:nvPr>
            <p:ph idx="1"/>
          </p:nvPr>
        </p:nvSpPr>
        <p:spPr/>
        <p:txBody>
          <a:bodyPr/>
          <a:lstStyle/>
          <a:p>
            <a:r>
              <a:rPr lang="en-US" sz="4000" dirty="0" smtClean="0"/>
              <a:t>Craniotomy</a:t>
            </a:r>
          </a:p>
          <a:p>
            <a:r>
              <a:rPr lang="en-US" sz="4000" dirty="0" err="1" smtClean="0"/>
              <a:t>Craniectomy</a:t>
            </a:r>
            <a:r>
              <a:rPr lang="en-US" sz="4000" dirty="0" smtClean="0"/>
              <a:t>: In </a:t>
            </a:r>
            <a:r>
              <a:rPr lang="en-US" sz="4000" dirty="0" smtClean="0"/>
              <a:t>tumors that have infiltrated the </a:t>
            </a:r>
            <a:r>
              <a:rPr lang="en-US" sz="4000" dirty="0" smtClean="0"/>
              <a:t>bone or in brain swelling.</a:t>
            </a:r>
            <a:endParaRPr lang="en-US" sz="4000" dirty="0" smtClean="0"/>
          </a:p>
          <a:p>
            <a:r>
              <a:rPr lang="en-US" sz="4000" dirty="0"/>
              <a:t>Stereotactic </a:t>
            </a:r>
            <a:r>
              <a:rPr lang="en-US" sz="4000" dirty="0" smtClean="0"/>
              <a:t>biopsy </a:t>
            </a:r>
            <a:r>
              <a:rPr lang="en-US" sz="4000" dirty="0" smtClean="0"/>
              <a:t>(using </a:t>
            </a:r>
            <a:r>
              <a:rPr lang="en-US" sz="4000" dirty="0" smtClean="0"/>
              <a:t>a stereotactic </a:t>
            </a:r>
            <a:r>
              <a:rPr lang="en-US" sz="4000" dirty="0" smtClean="0"/>
              <a:t>wand to go into the brain </a:t>
            </a:r>
            <a:r>
              <a:rPr lang="en-US" sz="4000" dirty="0" smtClean="0"/>
              <a:t>with </a:t>
            </a:r>
            <a:r>
              <a:rPr lang="en-US" sz="4000" dirty="0" smtClean="0"/>
              <a:t>image guidance)</a:t>
            </a:r>
            <a:endParaRPr lang="en-US" sz="4000" dirty="0"/>
          </a:p>
          <a:p>
            <a:r>
              <a:rPr lang="en-US" sz="4000" dirty="0"/>
              <a:t>Endoscopic biopsy/ </a:t>
            </a:r>
            <a:r>
              <a:rPr lang="en-US" sz="4000" dirty="0" smtClean="0"/>
              <a:t>resection </a:t>
            </a:r>
            <a:r>
              <a:rPr lang="en-US" sz="4000" dirty="0" smtClean="0">
                <a:sym typeface="Wingdings" panose="05000000000000000000" pitchFamily="2" charset="2"/>
              </a:rPr>
              <a:t> done </a:t>
            </a:r>
            <a:r>
              <a:rPr lang="en-US" sz="4000" dirty="0" smtClean="0"/>
              <a:t>normally </a:t>
            </a:r>
            <a:r>
              <a:rPr lang="en-US" sz="4000" dirty="0" smtClean="0"/>
              <a:t>in a ventricular space</a:t>
            </a:r>
            <a:endParaRPr lang="en-US" sz="4000" dirty="0"/>
          </a:p>
        </p:txBody>
      </p:sp>
    </p:spTree>
    <p:extLst>
      <p:ext uri="{BB962C8B-B14F-4D97-AF65-F5344CB8AC3E}">
        <p14:creationId xmlns:p14="http://schemas.microsoft.com/office/powerpoint/2010/main" val="4590921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a:t>
            </a:r>
            <a:endParaRPr lang="en-US" dirty="0"/>
          </a:p>
        </p:txBody>
      </p:sp>
      <p:sp>
        <p:nvSpPr>
          <p:cNvPr id="3" name="Content Placeholder 2"/>
          <p:cNvSpPr>
            <a:spLocks noGrp="1"/>
          </p:cNvSpPr>
          <p:nvPr>
            <p:ph idx="1"/>
          </p:nvPr>
        </p:nvSpPr>
        <p:spPr/>
        <p:txBody>
          <a:bodyPr/>
          <a:lstStyle/>
          <a:p>
            <a:r>
              <a:rPr lang="en-US" sz="3200" dirty="0" smtClean="0"/>
              <a:t>Have a high index of suspicion for a brain tumor if a patient presents with long standing headache</a:t>
            </a:r>
          </a:p>
          <a:p>
            <a:r>
              <a:rPr lang="en-US" sz="3200" dirty="0" smtClean="0"/>
              <a:t>There should be e</a:t>
            </a:r>
            <a:r>
              <a:rPr lang="en-US" sz="3200" dirty="0" smtClean="0"/>
              <a:t>ven </a:t>
            </a:r>
            <a:r>
              <a:rPr lang="en-US" sz="3200" dirty="0" smtClean="0"/>
              <a:t>more suspicion if vomiting, blurred vision and neurologic </a:t>
            </a:r>
            <a:r>
              <a:rPr lang="en-US" sz="3200" dirty="0" smtClean="0"/>
              <a:t>deficits are present</a:t>
            </a:r>
            <a:endParaRPr lang="en-US" sz="3200" dirty="0" smtClean="0"/>
          </a:p>
          <a:p>
            <a:r>
              <a:rPr lang="en-US" sz="3200" dirty="0" smtClean="0"/>
              <a:t>A </a:t>
            </a:r>
            <a:r>
              <a:rPr lang="en-US" sz="3200" dirty="0" smtClean="0"/>
              <a:t>thorough </a:t>
            </a:r>
            <a:r>
              <a:rPr lang="en-US" sz="3200" dirty="0" smtClean="0"/>
              <a:t>history and </a:t>
            </a:r>
            <a:r>
              <a:rPr lang="en-US" sz="3200" dirty="0" smtClean="0"/>
              <a:t>examination are paramount.</a:t>
            </a:r>
            <a:endParaRPr lang="en-US" sz="3200" dirty="0" smtClean="0"/>
          </a:p>
          <a:p>
            <a:r>
              <a:rPr lang="en-US" sz="3200" dirty="0" smtClean="0"/>
              <a:t>Do </a:t>
            </a:r>
            <a:r>
              <a:rPr lang="en-US" sz="3200" dirty="0" smtClean="0"/>
              <a:t>pre- </a:t>
            </a:r>
            <a:r>
              <a:rPr lang="en-US" sz="3200" dirty="0" smtClean="0"/>
              <a:t>and </a:t>
            </a:r>
            <a:r>
              <a:rPr lang="en-US" sz="3200" dirty="0" smtClean="0"/>
              <a:t>post- contrast CT scan as a basic investigation.</a:t>
            </a:r>
            <a:endParaRPr lang="en-US" sz="3200" dirty="0" smtClean="0"/>
          </a:p>
          <a:p>
            <a:r>
              <a:rPr lang="en-US" sz="3200" dirty="0" smtClean="0"/>
              <a:t>Refer the patient for further treatment </a:t>
            </a:r>
            <a:r>
              <a:rPr lang="en-US" sz="3200" dirty="0" smtClean="0"/>
              <a:t>to </a:t>
            </a:r>
            <a:r>
              <a:rPr lang="en-US" sz="3200" dirty="0" smtClean="0"/>
              <a:t>a neurosurgical center.</a:t>
            </a:r>
            <a:endParaRPr lang="en-US" sz="3200" dirty="0"/>
          </a:p>
        </p:txBody>
      </p:sp>
    </p:spTree>
    <p:extLst>
      <p:ext uri="{BB962C8B-B14F-4D97-AF65-F5344CB8AC3E}">
        <p14:creationId xmlns:p14="http://schemas.microsoft.com/office/powerpoint/2010/main" val="1999424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14816"/>
            <a:ext cx="10972800" cy="5743184"/>
          </a:xfrm>
        </p:spPr>
        <p:txBody>
          <a:bodyPr anchor="t"/>
          <a:lstStyle/>
          <a:p>
            <a:r>
              <a:rPr lang="en-US" sz="4000" dirty="0" smtClean="0">
                <a:ln w="0"/>
                <a:solidFill>
                  <a:schemeClr val="bg2"/>
                </a:solidFill>
                <a:effectLst>
                  <a:reflection blurRad="6350" stA="53000" endA="300" endPos="35500" dir="5400000" sy="-90000" algn="bl" rotWithShape="0"/>
                </a:effectLst>
              </a:rPr>
              <a:t>TYPED BY EFFIE NAILA</a:t>
            </a:r>
            <a:br>
              <a:rPr lang="en-US" sz="4000" dirty="0" smtClean="0">
                <a:ln w="0"/>
                <a:solidFill>
                  <a:schemeClr val="bg2"/>
                </a:solidFill>
                <a:effectLst>
                  <a:reflection blurRad="6350" stA="53000" endA="300" endPos="35500" dir="5400000" sy="-90000" algn="bl" rotWithShape="0"/>
                </a:effectLst>
              </a:rPr>
            </a:br>
            <a:r>
              <a:rPr lang="en-US" sz="4000" dirty="0" smtClean="0">
                <a:ln w="0"/>
                <a:solidFill>
                  <a:schemeClr val="bg2"/>
                </a:solidFill>
                <a:effectLst>
                  <a:reflection blurRad="6350" stA="53000" endA="300" endPos="35500" dir="5400000" sy="-90000" algn="bl" rotWithShape="0"/>
                </a:effectLst>
              </a:rPr>
              <a:t>When your ugly comes out, God is always too full of grace to walk away. </a:t>
            </a:r>
            <a:br>
              <a:rPr lang="en-US" sz="4000" dirty="0" smtClean="0">
                <a:ln w="0"/>
                <a:solidFill>
                  <a:schemeClr val="bg2"/>
                </a:solidFill>
                <a:effectLst>
                  <a:reflection blurRad="6350" stA="53000" endA="300" endPos="35500" dir="5400000" sy="-90000" algn="bl" rotWithShape="0"/>
                </a:effectLst>
              </a:rPr>
            </a:br>
            <a:r>
              <a:rPr lang="en-US" sz="4000" dirty="0" smtClean="0">
                <a:ln w="0"/>
                <a:solidFill>
                  <a:schemeClr val="bg2"/>
                </a:solidFill>
                <a:effectLst>
                  <a:reflection blurRad="6350" stA="53000" endA="300" endPos="35500" dir="5400000" sy="-90000" algn="bl" rotWithShape="0"/>
                </a:effectLst>
              </a:rPr>
              <a:t>Grace is the sugar that helps the bitter pills of confession and repentance go down without choking.</a:t>
            </a:r>
            <a:br>
              <a:rPr lang="en-US" sz="4000" dirty="0" smtClean="0">
                <a:ln w="0"/>
                <a:solidFill>
                  <a:schemeClr val="bg2"/>
                </a:solidFill>
                <a:effectLst>
                  <a:reflection blurRad="6350" stA="53000" endA="300" endPos="35500" dir="5400000" sy="-90000" algn="bl" rotWithShape="0"/>
                </a:effectLst>
              </a:rPr>
            </a:br>
            <a:r>
              <a:rPr lang="en-US" sz="4000" dirty="0" smtClean="0">
                <a:ln w="0"/>
                <a:solidFill>
                  <a:schemeClr val="bg2"/>
                </a:solidFill>
                <a:effectLst>
                  <a:reflection blurRad="6350" stA="53000" endA="300" endPos="35500" dir="5400000" sy="-90000" algn="bl" rotWithShape="0"/>
                </a:effectLst>
              </a:rPr>
              <a:t>Go to Him just the way you are, no need to clean up! (Heb. 4:16)</a:t>
            </a:r>
            <a:br>
              <a:rPr lang="en-US" sz="4000" dirty="0" smtClean="0">
                <a:ln w="0"/>
                <a:solidFill>
                  <a:schemeClr val="bg2"/>
                </a:solidFill>
                <a:effectLst>
                  <a:reflection blurRad="6350" stA="53000" endA="300" endPos="35500" dir="5400000" sy="-90000" algn="bl" rotWithShape="0"/>
                </a:effectLst>
              </a:rPr>
            </a:br>
            <a:r>
              <a:rPr lang="en-US" sz="4000" dirty="0" smtClean="0">
                <a:ln w="0"/>
                <a:solidFill>
                  <a:schemeClr val="bg2"/>
                </a:solidFill>
                <a:effectLst>
                  <a:reflection blurRad="6350" stA="53000" endA="300" endPos="35500" dir="5400000" sy="-90000" algn="bl" rotWithShape="0"/>
                </a:effectLst>
                <a:sym typeface="Wingdings" panose="05000000000000000000" pitchFamily="2" charset="2"/>
              </a:rPr>
              <a:t> </a:t>
            </a:r>
            <a:r>
              <a:rPr lang="en-US" sz="4000" dirty="0" err="1" smtClean="0">
                <a:ln w="0"/>
                <a:solidFill>
                  <a:schemeClr val="bg2"/>
                </a:solidFill>
                <a:effectLst>
                  <a:reflection blurRad="6350" stA="53000" endA="300" endPos="35500" dir="5400000" sy="-90000" algn="bl" rotWithShape="0"/>
                </a:effectLst>
              </a:rPr>
              <a:t>Jesus_Loves_You</a:t>
            </a:r>
            <a:r>
              <a:rPr lang="en-US" sz="4000" dirty="0" smtClean="0">
                <a:ln w="0"/>
                <a:solidFill>
                  <a:schemeClr val="bg2"/>
                </a:solidFill>
                <a:effectLst>
                  <a:reflection blurRad="6350" stA="53000" endA="300" endPos="35500" dir="5400000" sy="-90000" algn="bl" rotWithShape="0"/>
                </a:effectLst>
              </a:rPr>
              <a:t> </a:t>
            </a:r>
            <a:r>
              <a:rPr lang="en-US" sz="4000" dirty="0" smtClean="0">
                <a:ln w="0"/>
                <a:solidFill>
                  <a:schemeClr val="bg2"/>
                </a:solidFill>
                <a:effectLst>
                  <a:reflection blurRad="6350" stA="53000" endA="300" endPos="35500" dir="5400000" sy="-90000" algn="bl" rotWithShape="0"/>
                </a:effectLst>
                <a:sym typeface="Wingdings" panose="05000000000000000000" pitchFamily="2" charset="2"/>
              </a:rPr>
              <a:t></a:t>
            </a:r>
            <a:r>
              <a:rPr lang="en-US" sz="4000" dirty="0" smtClean="0">
                <a:ln w="0"/>
                <a:solidFill>
                  <a:schemeClr val="bg2"/>
                </a:solidFill>
                <a:effectLst>
                  <a:reflection blurRad="6350" stA="53000" endA="300" endPos="35500" dir="5400000" sy="-90000" algn="bl" rotWithShape="0"/>
                </a:effectLst>
              </a:rPr>
              <a:t> </a:t>
            </a:r>
            <a:br>
              <a:rPr lang="en-US" sz="4000" dirty="0" smtClean="0">
                <a:ln w="0"/>
                <a:solidFill>
                  <a:schemeClr val="bg2"/>
                </a:solidFill>
                <a:effectLst>
                  <a:reflection blurRad="6350" stA="53000" endA="300" endPos="35500" dir="5400000" sy="-90000" algn="bl" rotWithShape="0"/>
                </a:effectLst>
              </a:rPr>
            </a:br>
            <a:endParaRPr lang="en-US" sz="4000" dirty="0">
              <a:ln w="0"/>
              <a:solidFill>
                <a:schemeClr val="bg2"/>
              </a:solidFill>
              <a:effectLst>
                <a:reflection blurRad="6350" stA="53000" endA="300" endPos="35500" dir="5400000" sy="-90000" algn="bl" rotWithShape="0"/>
              </a:effectLst>
            </a:endParaRPr>
          </a:p>
        </p:txBody>
      </p:sp>
    </p:spTree>
    <p:extLst>
      <p:ext uri="{BB962C8B-B14F-4D97-AF65-F5344CB8AC3E}">
        <p14:creationId xmlns:p14="http://schemas.microsoft.com/office/powerpoint/2010/main" val="373251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4000" dirty="0"/>
              <a:t>In the US median age of diagnosis of  a primary brain tumor is 57 years</a:t>
            </a:r>
          </a:p>
          <a:p>
            <a:r>
              <a:rPr lang="en-US" sz="4000" dirty="0"/>
              <a:t>Incidence 3.7/100, 000 males and 2.1/100, 000 females</a:t>
            </a:r>
          </a:p>
          <a:p>
            <a:r>
              <a:rPr lang="en-US" sz="4000" dirty="0"/>
              <a:t>Nearly 80, 000 new cases per year</a:t>
            </a:r>
          </a:p>
          <a:p>
            <a:r>
              <a:rPr lang="en-US" sz="4000" dirty="0"/>
              <a:t>70% of primary brain tumors are </a:t>
            </a:r>
            <a:r>
              <a:rPr lang="en-US" sz="4000" u="sng" dirty="0" err="1"/>
              <a:t>gliomas</a:t>
            </a:r>
            <a:r>
              <a:rPr lang="en-US" sz="4000" dirty="0"/>
              <a:t> (tumor of brain supportive tissue</a:t>
            </a:r>
            <a:r>
              <a:rPr lang="en-US" sz="4000" dirty="0" smtClean="0"/>
              <a:t>)</a:t>
            </a:r>
            <a:endParaRPr lang="en-US" sz="4000" dirty="0"/>
          </a:p>
        </p:txBody>
      </p:sp>
    </p:spTree>
    <p:extLst>
      <p:ext uri="{BB962C8B-B14F-4D97-AF65-F5344CB8AC3E}">
        <p14:creationId xmlns:p14="http://schemas.microsoft.com/office/powerpoint/2010/main" val="234442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normAutofit fontScale="92500" lnSpcReduction="10000"/>
          </a:bodyPr>
          <a:lstStyle/>
          <a:p>
            <a:r>
              <a:rPr lang="en-US" sz="3600" dirty="0" smtClean="0"/>
              <a:t>Only 2 proven so far</a:t>
            </a:r>
          </a:p>
          <a:p>
            <a:pPr marL="1200150" lvl="1" indent="-742950">
              <a:buFont typeface="+mj-lt"/>
              <a:buAutoNum type="arabicPeriod"/>
            </a:pPr>
            <a:r>
              <a:rPr lang="en-US" sz="3600" dirty="0" smtClean="0"/>
              <a:t>Exposure to ionizing radiation</a:t>
            </a:r>
          </a:p>
          <a:p>
            <a:pPr marL="1200150" lvl="1" indent="-742950">
              <a:buFont typeface="+mj-lt"/>
              <a:buAutoNum type="arabicPeriod"/>
            </a:pPr>
            <a:r>
              <a:rPr lang="en-US" sz="3600" dirty="0" smtClean="0"/>
              <a:t>Genetic factors – certain syndromes e.g. </a:t>
            </a:r>
            <a:r>
              <a:rPr lang="en-US" sz="3600" u="sng" dirty="0" smtClean="0"/>
              <a:t>Li </a:t>
            </a:r>
            <a:r>
              <a:rPr lang="en-US" sz="3600" u="sng" dirty="0" err="1" smtClean="0"/>
              <a:t>Fra</a:t>
            </a:r>
            <a:r>
              <a:rPr lang="en-US" sz="3600" u="sng" dirty="0" err="1" smtClean="0"/>
              <a:t>umeni</a:t>
            </a:r>
            <a:r>
              <a:rPr lang="en-US" sz="3600" dirty="0" smtClean="0"/>
              <a:t> </a:t>
            </a:r>
            <a:r>
              <a:rPr lang="en-US" sz="3600" dirty="0" smtClean="0"/>
              <a:t>and </a:t>
            </a:r>
            <a:r>
              <a:rPr lang="en-US" sz="3600" u="sng" dirty="0" smtClean="0"/>
              <a:t>Neurofibromatosis</a:t>
            </a:r>
            <a:r>
              <a:rPr lang="en-US" sz="3600" dirty="0" smtClean="0"/>
              <a:t> increase the incidence of getting a brain trauma</a:t>
            </a:r>
          </a:p>
          <a:p>
            <a:r>
              <a:rPr lang="en-US" sz="3600" dirty="0" smtClean="0"/>
              <a:t>Other proposed causes not proven:</a:t>
            </a:r>
          </a:p>
          <a:p>
            <a:pPr lvl="1"/>
            <a:r>
              <a:rPr lang="en-US" sz="3600" dirty="0" smtClean="0"/>
              <a:t>Trauma – increased risk of meningioma postulated</a:t>
            </a:r>
          </a:p>
          <a:p>
            <a:pPr lvl="1"/>
            <a:r>
              <a:rPr lang="en-US" sz="3600" dirty="0" smtClean="0"/>
              <a:t>Viruses</a:t>
            </a:r>
          </a:p>
          <a:p>
            <a:pPr lvl="1"/>
            <a:r>
              <a:rPr lang="en-US" sz="3600" dirty="0" smtClean="0"/>
              <a:t>Cell </a:t>
            </a:r>
            <a:r>
              <a:rPr lang="en-US" sz="3600" dirty="0" smtClean="0"/>
              <a:t>phone use</a:t>
            </a:r>
            <a:endParaRPr lang="en-US" sz="3600" dirty="0"/>
          </a:p>
        </p:txBody>
      </p:sp>
    </p:spTree>
    <p:extLst>
      <p:ext uri="{BB962C8B-B14F-4D97-AF65-F5344CB8AC3E}">
        <p14:creationId xmlns:p14="http://schemas.microsoft.com/office/powerpoint/2010/main" val="288947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6783356"/>
              </p:ext>
            </p:extLst>
          </p:nvPr>
        </p:nvGraphicFramePr>
        <p:xfrm>
          <a:off x="609600" y="1828801"/>
          <a:ext cx="10972800" cy="4876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567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2007 CLASSIFICATION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6639303"/>
              </p:ext>
            </p:extLst>
          </p:nvPr>
        </p:nvGraphicFramePr>
        <p:xfrm>
          <a:off x="609600" y="1828801"/>
          <a:ext cx="10972800" cy="4876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530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5061581"/>
              </p:ext>
            </p:extLst>
          </p:nvPr>
        </p:nvGraphicFramePr>
        <p:xfrm>
          <a:off x="609600" y="1752600"/>
          <a:ext cx="11277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719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CLINICAL PRESENTATION </a:t>
            </a:r>
            <a:r>
              <a:rPr lang="en-US" sz="3600" dirty="0" smtClean="0"/>
              <a:t>OF </a:t>
            </a:r>
            <a:r>
              <a:rPr lang="en-US" sz="3600" dirty="0" smtClean="0"/>
              <a:t>SUPRATENTORIAL TUMORS</a:t>
            </a:r>
            <a:endParaRPr lang="en-US" sz="3600" dirty="0"/>
          </a:p>
        </p:txBody>
      </p:sp>
      <p:sp>
        <p:nvSpPr>
          <p:cNvPr id="3" name="Content Placeholder 2"/>
          <p:cNvSpPr>
            <a:spLocks noGrp="1"/>
          </p:cNvSpPr>
          <p:nvPr>
            <p:ph idx="1"/>
          </p:nvPr>
        </p:nvSpPr>
        <p:spPr/>
        <p:txBody>
          <a:bodyPr>
            <a:normAutofit/>
          </a:bodyPr>
          <a:lstStyle/>
          <a:p>
            <a:r>
              <a:rPr lang="en-US" sz="4000" dirty="0" smtClean="0"/>
              <a:t>Headache: chronic, progressively </a:t>
            </a:r>
            <a:r>
              <a:rPr lang="en-US" sz="4000" dirty="0" smtClean="0"/>
              <a:t>worsening.</a:t>
            </a:r>
            <a:endParaRPr lang="en-US" sz="4000" dirty="0" smtClean="0"/>
          </a:p>
          <a:p>
            <a:r>
              <a:rPr lang="en-US" sz="4000" dirty="0" smtClean="0"/>
              <a:t>Early morning nausea </a:t>
            </a:r>
            <a:r>
              <a:rPr lang="en-US" sz="4000" dirty="0" smtClean="0"/>
              <a:t>and vomiting: due to raised </a:t>
            </a:r>
            <a:r>
              <a:rPr lang="en-US" sz="4000" dirty="0" smtClean="0"/>
              <a:t>ICP.</a:t>
            </a:r>
            <a:endParaRPr lang="en-US" sz="4000" dirty="0" smtClean="0"/>
          </a:p>
          <a:p>
            <a:r>
              <a:rPr lang="en-US" sz="4000" dirty="0" smtClean="0"/>
              <a:t>Convulsions: focal or </a:t>
            </a:r>
            <a:r>
              <a:rPr lang="en-US" sz="4000" dirty="0" smtClean="0"/>
              <a:t>generalized.</a:t>
            </a:r>
            <a:endParaRPr lang="en-US" sz="4000" dirty="0" smtClean="0"/>
          </a:p>
          <a:p>
            <a:r>
              <a:rPr lang="en-US" sz="4000" dirty="0" smtClean="0"/>
              <a:t>Neurological deficits (depend on location</a:t>
            </a:r>
            <a:r>
              <a:rPr lang="en-US" sz="4000" dirty="0" smtClean="0"/>
              <a:t>).</a:t>
            </a:r>
            <a:endParaRPr lang="en-US" sz="4000" dirty="0" smtClean="0"/>
          </a:p>
        </p:txBody>
      </p:sp>
    </p:spTree>
    <p:extLst>
      <p:ext uri="{BB962C8B-B14F-4D97-AF65-F5344CB8AC3E}">
        <p14:creationId xmlns:p14="http://schemas.microsoft.com/office/powerpoint/2010/main" val="404055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4000" dirty="0"/>
              <a:t>Confusion, depression or altered </a:t>
            </a:r>
            <a:r>
              <a:rPr lang="en-US" sz="4000" dirty="0" smtClean="0"/>
              <a:t>behavior.</a:t>
            </a:r>
            <a:endParaRPr lang="en-US" sz="4000" dirty="0"/>
          </a:p>
          <a:p>
            <a:r>
              <a:rPr lang="en-US" sz="4000" dirty="0"/>
              <a:t>Endocrine abnormalities esp. in </a:t>
            </a:r>
            <a:r>
              <a:rPr lang="en-US" sz="4000" u="sng" dirty="0" err="1"/>
              <a:t>sellar</a:t>
            </a:r>
            <a:r>
              <a:rPr lang="en-US" sz="4000" u="sng" dirty="0"/>
              <a:t> tumors</a:t>
            </a:r>
            <a:r>
              <a:rPr lang="en-US" sz="4000" dirty="0"/>
              <a:t> e.g. </a:t>
            </a:r>
            <a:r>
              <a:rPr lang="en-US" sz="4000" dirty="0" err="1" smtClean="0"/>
              <a:t>craniopharyngioma</a:t>
            </a:r>
            <a:r>
              <a:rPr lang="en-US" sz="4000" dirty="0" smtClean="0"/>
              <a:t>.</a:t>
            </a:r>
            <a:endParaRPr lang="en-US" sz="4000" dirty="0"/>
          </a:p>
          <a:p>
            <a:r>
              <a:rPr lang="en-US" sz="4000" dirty="0"/>
              <a:t>Visual deterioration or loss: </a:t>
            </a:r>
            <a:r>
              <a:rPr lang="en-US" sz="4000" u="sng" dirty="0" err="1"/>
              <a:t>Bitemporal</a:t>
            </a:r>
            <a:r>
              <a:rPr lang="en-US" sz="4000" u="sng" dirty="0"/>
              <a:t> </a:t>
            </a:r>
            <a:r>
              <a:rPr lang="en-US" sz="4000" u="sng" dirty="0" err="1"/>
              <a:t>hemianopsia</a:t>
            </a:r>
            <a:r>
              <a:rPr lang="en-US" sz="4000" dirty="0"/>
              <a:t> in pituitary tumors (Patient: I feel like I am walking in a tunnel</a:t>
            </a:r>
            <a:r>
              <a:rPr lang="en-US" sz="4000" dirty="0" smtClean="0"/>
              <a:t>).</a:t>
            </a:r>
            <a:endParaRPr lang="en-US" sz="4000" dirty="0"/>
          </a:p>
        </p:txBody>
      </p:sp>
    </p:spTree>
    <p:extLst>
      <p:ext uri="{BB962C8B-B14F-4D97-AF65-F5344CB8AC3E}">
        <p14:creationId xmlns:p14="http://schemas.microsoft.com/office/powerpoint/2010/main" val="4294481708"/>
      </p:ext>
    </p:extLst>
  </p:cSld>
  <p:clrMapOvr>
    <a:masterClrMapping/>
  </p:clrMapOvr>
</p:sld>
</file>

<file path=ppt/theme/theme1.xml><?xml version="1.0" encoding="utf-8"?>
<a:theme xmlns:a="http://schemas.openxmlformats.org/drawingml/2006/main" name="Theme31">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31" id="{499A0C9A-BE55-4C10-A6A8-AABE704F963A}" vid="{1A41FAEE-2493-40D5-B0A1-3D79DCE07E9F}"/>
    </a:ext>
  </a:extLst>
</a:theme>
</file>

<file path=docProps/app.xml><?xml version="1.0" encoding="utf-8"?>
<Properties xmlns="http://schemas.openxmlformats.org/officeDocument/2006/extended-properties" xmlns:vt="http://schemas.openxmlformats.org/officeDocument/2006/docPropsVTypes">
  <Template>Theme31</Template>
  <TotalTime>93</TotalTime>
  <Words>1337</Words>
  <Application>Microsoft Office PowerPoint</Application>
  <PresentationFormat>Widescreen</PresentationFormat>
  <Paragraphs>167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 CENA</vt:lpstr>
      <vt:lpstr>Arial</vt:lpstr>
      <vt:lpstr>Times New Roman</vt:lpstr>
      <vt:lpstr>Wingdings</vt:lpstr>
      <vt:lpstr>Theme31</vt:lpstr>
      <vt:lpstr>MANAGEMENT OF BRAIN TUMORS</vt:lpstr>
      <vt:lpstr>INTRODUCTION</vt:lpstr>
      <vt:lpstr>CONT.</vt:lpstr>
      <vt:lpstr>RISK FACTORS</vt:lpstr>
      <vt:lpstr>CLASSIFICATION</vt:lpstr>
      <vt:lpstr>WHO 2007 CLASSIFICATION</vt:lpstr>
      <vt:lpstr>CONT.</vt:lpstr>
      <vt:lpstr>CLINICAL PRESENTATION OF SUPRATENTORIAL TUMORS</vt:lpstr>
      <vt:lpstr>CONT.</vt:lpstr>
      <vt:lpstr>CLINICAL FEATURES IN CHILDREN AND INFANTS</vt:lpstr>
      <vt:lpstr>CLINICAL FEATURES IN INFRATENTORIAL TUMORS (POSTERIOR FOSSA)</vt:lpstr>
      <vt:lpstr>CONT.</vt:lpstr>
      <vt:lpstr>NOTE:</vt:lpstr>
      <vt:lpstr>INVESTIGATIONS</vt:lpstr>
      <vt:lpstr>CONT.</vt:lpstr>
      <vt:lpstr>CONT.</vt:lpstr>
      <vt:lpstr>VISUAL LOSS IN TUMORS</vt:lpstr>
      <vt:lpstr>MANAGEMENT: INITIAL ASSESSMENT</vt:lpstr>
      <vt:lpstr>INITIAL MANAGEMENT</vt:lpstr>
      <vt:lpstr>MEDICAL MANAGEMENT</vt:lpstr>
      <vt:lpstr>PRE - OPERATIVELY</vt:lpstr>
      <vt:lpstr>DEFINITIVE MANAGEMENT: SURGERY</vt:lpstr>
      <vt:lpstr>GOALS FOR TUMOR SURGERY</vt:lpstr>
      <vt:lpstr>TYPES OF SURGICAL INTERVENTIONS</vt:lpstr>
      <vt:lpstr>SURGIVAL ACCESS ROUTES</vt:lpstr>
      <vt:lpstr>TAKE HOME MESSAGE</vt:lpstr>
      <vt:lpstr>TYPED BY EFFIE NAILA When your ugly comes out, God is always too full of grace to walk away.  Grace is the sugar that helps the bitter pills of confession and repentance go down without choking. Go to Him just the way you are, no need to clean up! (Heb. 4:16)  Jesus_Loves_You 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BRAIN TUMORS</dc:title>
  <dc:creator>Effie Naila</dc:creator>
  <cp:lastModifiedBy>Effie Naila</cp:lastModifiedBy>
  <cp:revision>9</cp:revision>
  <dcterms:created xsi:type="dcterms:W3CDTF">2017-04-20T04:19:51Z</dcterms:created>
  <dcterms:modified xsi:type="dcterms:W3CDTF">2017-04-20T06:19:50Z</dcterms:modified>
</cp:coreProperties>
</file>