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6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1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5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1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1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9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9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6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6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F423-7D2A-40B4-9C6B-6A17EECD681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690BA-D3BA-4E81-AC31-D39DCCD74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2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2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ENVIRONMENTAL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29245"/>
            <a:ext cx="9144000" cy="3984171"/>
          </a:xfrm>
        </p:spPr>
        <p:txBody>
          <a:bodyPr/>
          <a:lstStyle/>
          <a:p>
            <a:r>
              <a:rPr lang="en-US" dirty="0" smtClean="0"/>
              <a:t>Topic:  Year Two Recap</a:t>
            </a:r>
          </a:p>
          <a:p>
            <a:r>
              <a:rPr lang="en-US" dirty="0" smtClean="0"/>
              <a:t>Students: MBCHB V</a:t>
            </a:r>
          </a:p>
          <a:p>
            <a:r>
              <a:rPr lang="en-US" dirty="0" smtClean="0"/>
              <a:t>Facilitator: Mary </a:t>
            </a:r>
            <a:r>
              <a:rPr lang="en-US" dirty="0" err="1" smtClean="0"/>
              <a:t>Kinoti</a:t>
            </a:r>
            <a:endParaRPr lang="en-US" dirty="0" smtClean="0"/>
          </a:p>
          <a:p>
            <a:r>
              <a:rPr lang="en-US" dirty="0" smtClean="0"/>
              <a:t>Date: 1</a:t>
            </a:r>
            <a:r>
              <a:rPr lang="en-US" baseline="30000" dirty="0" smtClean="0"/>
              <a:t>st</a:t>
            </a:r>
            <a:r>
              <a:rPr lang="en-US" dirty="0" smtClean="0"/>
              <a:t>/02/2019</a:t>
            </a:r>
          </a:p>
          <a:p>
            <a:r>
              <a:rPr lang="en-US" dirty="0" smtClean="0"/>
              <a:t>Venue: CHS  LT II </a:t>
            </a:r>
          </a:p>
          <a:p>
            <a:r>
              <a:rPr lang="en-US" dirty="0" smtClean="0"/>
              <a:t>Time: 3.30- 5.00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7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IntroductionYear</a:t>
            </a:r>
            <a:r>
              <a:rPr lang="en-US" dirty="0" smtClean="0"/>
              <a:t>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Define Environment:  </a:t>
            </a:r>
            <a:r>
              <a:rPr lang="en-US" dirty="0" smtClean="0"/>
              <a:t>Environment is everything that surrounds us, both abiotic and biotic</a:t>
            </a:r>
          </a:p>
          <a:p>
            <a:pPr marL="0" indent="0">
              <a:buNone/>
            </a:pPr>
            <a:r>
              <a:rPr lang="en-US" dirty="0" smtClean="0"/>
              <a:t>Health: a state of complete physical, mental, and social well being and not absence of disease or infirmity</a:t>
            </a:r>
          </a:p>
          <a:p>
            <a:pPr marL="0" indent="0">
              <a:buNone/>
            </a:pPr>
            <a:r>
              <a:rPr lang="en-US" b="1" dirty="0" smtClean="0"/>
              <a:t>Environmental health</a:t>
            </a:r>
            <a:r>
              <a:rPr lang="en-US" dirty="0" smtClean="0"/>
              <a:t>: Ent Health addresses all the physical, chemical, and </a:t>
            </a:r>
            <a:r>
              <a:rPr lang="en-US" dirty="0" err="1" smtClean="0"/>
              <a:t>biologicalfactors</a:t>
            </a:r>
            <a:r>
              <a:rPr lang="en-US" dirty="0" smtClean="0"/>
              <a:t> external to a person that singly or collectively impact on one’s health and behavior. It also deals with assessment and control of those environmental factors that can potentially affect health.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3955"/>
            <a:ext cx="9144000" cy="1097280"/>
          </a:xfrm>
        </p:spPr>
        <p:txBody>
          <a:bodyPr>
            <a:normAutofit/>
          </a:bodyPr>
          <a:lstStyle/>
          <a:p>
            <a:r>
              <a:rPr lang="en-US" dirty="0" smtClean="0"/>
              <a:t>Environmental hazards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11235"/>
            <a:ext cx="9144000" cy="476794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Biological </a:t>
            </a:r>
            <a:r>
              <a:rPr lang="en-US" dirty="0" smtClean="0"/>
              <a:t>(cholera, </a:t>
            </a:r>
            <a:r>
              <a:rPr lang="en-US" dirty="0" err="1" smtClean="0"/>
              <a:t>schistomiasis</a:t>
            </a:r>
            <a:r>
              <a:rPr lang="en-US" dirty="0" smtClean="0"/>
              <a:t>, </a:t>
            </a:r>
            <a:r>
              <a:rPr lang="en-US" dirty="0" err="1" smtClean="0"/>
              <a:t>filariasis</a:t>
            </a:r>
            <a:r>
              <a:rPr lang="en-US" dirty="0" smtClean="0"/>
              <a:t>, - </a:t>
            </a:r>
            <a:r>
              <a:rPr lang="en-US" dirty="0" err="1" smtClean="0"/>
              <a:t>faecal</a:t>
            </a:r>
            <a:r>
              <a:rPr lang="en-US" dirty="0" smtClean="0"/>
              <a:t>-oral exposure,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Chemical </a:t>
            </a:r>
            <a:r>
              <a:rPr lang="en-US" dirty="0" smtClean="0"/>
              <a:t>(Hg – </a:t>
            </a:r>
            <a:r>
              <a:rPr lang="en-US" dirty="0" err="1" smtClean="0"/>
              <a:t>Minamata</a:t>
            </a:r>
            <a:r>
              <a:rPr lang="en-US" dirty="0" smtClean="0"/>
              <a:t>, Cadmium- </a:t>
            </a:r>
            <a:r>
              <a:rPr lang="en-US" dirty="0" err="1" smtClean="0"/>
              <a:t>Itai</a:t>
            </a:r>
            <a:r>
              <a:rPr lang="en-US" dirty="0" smtClean="0"/>
              <a:t> –</a:t>
            </a:r>
            <a:r>
              <a:rPr lang="en-US" dirty="0" err="1" smtClean="0"/>
              <a:t>Itai</a:t>
            </a:r>
            <a:r>
              <a:rPr lang="en-US" dirty="0" smtClean="0"/>
              <a:t>,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Physica</a:t>
            </a:r>
            <a:r>
              <a:rPr lang="en-US" dirty="0" smtClean="0"/>
              <a:t>l  (hazard that can cause harm to human body without </a:t>
            </a:r>
            <a:r>
              <a:rPr lang="en-US" dirty="0" err="1" smtClean="0"/>
              <a:t>touchin.g</a:t>
            </a:r>
            <a:r>
              <a:rPr lang="en-US" dirty="0" smtClean="0"/>
              <a:t> vibrations and noise from abrasive blasting,, construction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Mechanica</a:t>
            </a:r>
            <a:r>
              <a:rPr lang="en-US" dirty="0" smtClean="0"/>
              <a:t>- A study in India among agricultural workers(Vijay Kumar </a:t>
            </a:r>
            <a:r>
              <a:rPr lang="en-US" dirty="0" err="1" smtClean="0"/>
              <a:t>Manwani</a:t>
            </a:r>
            <a:r>
              <a:rPr lang="en-US" dirty="0" smtClean="0"/>
              <a:t> (an epidemiological study of mechanical health hazards, </a:t>
            </a:r>
            <a:r>
              <a:rPr lang="en-US" dirty="0" err="1" smtClean="0"/>
              <a:t>AmongstAgricutural</a:t>
            </a:r>
            <a:r>
              <a:rPr lang="en-US" dirty="0" smtClean="0"/>
              <a:t> Workers in rural India., 2016)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Psychosocial- stress- </a:t>
            </a:r>
            <a:r>
              <a:rPr lang="en-US" dirty="0" smtClean="0"/>
              <a:t>Texas City Stress and Health study.. Sample of 2604 respondents living near a petrol chemical complex(</a:t>
            </a:r>
            <a:r>
              <a:rPr lang="en-US" b="1" dirty="0" err="1" smtClean="0"/>
              <a:t>peek&amp;Cutchin</a:t>
            </a:r>
            <a:r>
              <a:rPr lang="en-US" dirty="0" smtClean="0"/>
              <a:t>, </a:t>
            </a:r>
            <a:r>
              <a:rPr lang="en-US" b="1" i="1" dirty="0" smtClean="0"/>
              <a:t>Journal of epi and ENH2008</a:t>
            </a:r>
            <a:r>
              <a:rPr lang="en-US" dirty="0" smtClean="0"/>
              <a:t>) had both negative effects on psychological and physiological well being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0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7383"/>
            <a:ext cx="9144000" cy="7576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Topical;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994" y="1358537"/>
            <a:ext cx="9144000" cy="472875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Sanitation- Rural and Urban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Water and health(related Diseases)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Food sanitation and food Hygiene-HACCP)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MSWM (0</a:t>
            </a:r>
            <a:r>
              <a:rPr lang="en-US" dirty="0" smtClean="0"/>
              <a:t>Why and how to manage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Housing and health(Features for adequate housing)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Agro-chemical  and Health </a:t>
            </a:r>
            <a:r>
              <a:rPr lang="en-US" dirty="0" smtClean="0"/>
              <a:t>(types and impact on health and human health(Contact thro’ ingestion, </a:t>
            </a:r>
            <a:r>
              <a:rPr lang="en-US" dirty="0" err="1" smtClean="0"/>
              <a:t>inhation</a:t>
            </a:r>
            <a:r>
              <a:rPr lang="en-US" dirty="0" smtClean="0"/>
              <a:t> or skin)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Air pollution and Health(  Pollutants, sources, effects on health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13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YEAR 4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93669"/>
            <a:ext cx="9144000" cy="366413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Global Air pollution issues(Climate change/global warming, Ozone depletion, Acid Rain)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MDGs Environment and Health Interrelatedness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Urbanisation</a:t>
            </a:r>
            <a:r>
              <a:rPr lang="en-US" dirty="0" smtClean="0"/>
              <a:t> and Health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Environmental Registration (Global, Africa and Kenyan issues)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Health Impact assessment in EIA.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5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324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ENVIRONMENTAL HEALTH</vt:lpstr>
      <vt:lpstr>IntroductionYear Recap</vt:lpstr>
      <vt:lpstr>Environmental hazards</vt:lpstr>
      <vt:lpstr>Topical; issues</vt:lpstr>
      <vt:lpstr>YEAR 4 Topics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HEALTH</dc:title>
  <dc:creator>HP</dc:creator>
  <cp:lastModifiedBy>HP</cp:lastModifiedBy>
  <cp:revision>12</cp:revision>
  <dcterms:created xsi:type="dcterms:W3CDTF">2019-01-31T20:59:14Z</dcterms:created>
  <dcterms:modified xsi:type="dcterms:W3CDTF">2019-02-01T14:35:30Z</dcterms:modified>
</cp:coreProperties>
</file>