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2"/>
  </p:notesMasterIdLst>
  <p:sldIdLst>
    <p:sldId id="256" r:id="rId2"/>
    <p:sldId id="263" r:id="rId3"/>
    <p:sldId id="260" r:id="rId4"/>
    <p:sldId id="284" r:id="rId5"/>
    <p:sldId id="259" r:id="rId6"/>
    <p:sldId id="287" r:id="rId7"/>
    <p:sldId id="286" r:id="rId8"/>
    <p:sldId id="291" r:id="rId9"/>
    <p:sldId id="262" r:id="rId10"/>
    <p:sldId id="293" r:id="rId11"/>
    <p:sldId id="264" r:id="rId12"/>
    <p:sldId id="265" r:id="rId13"/>
    <p:sldId id="266" r:id="rId14"/>
    <p:sldId id="288" r:id="rId15"/>
    <p:sldId id="294" r:id="rId16"/>
    <p:sldId id="273" r:id="rId17"/>
    <p:sldId id="268" r:id="rId18"/>
    <p:sldId id="269" r:id="rId19"/>
    <p:sldId id="289" r:id="rId20"/>
    <p:sldId id="270" r:id="rId21"/>
    <p:sldId id="278" r:id="rId22"/>
    <p:sldId id="290" r:id="rId23"/>
    <p:sldId id="277" r:id="rId24"/>
    <p:sldId id="292" r:id="rId25"/>
    <p:sldId id="274" r:id="rId26"/>
    <p:sldId id="275" r:id="rId27"/>
    <p:sldId id="282" r:id="rId28"/>
    <p:sldId id="281" r:id="rId29"/>
    <p:sldId id="295" r:id="rId30"/>
    <p:sldId id="283"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94" autoAdjust="0"/>
  </p:normalViewPr>
  <p:slideViewPr>
    <p:cSldViewPr>
      <p:cViewPr varScale="1">
        <p:scale>
          <a:sx n="58" d="100"/>
          <a:sy n="58" d="100"/>
        </p:scale>
        <p:origin x="1171"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677D9-08F3-3F45-A90C-1398EC28F685}"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C37F2E25-1DEB-B24A-83B3-F3B3E3728FE8}">
      <dgm:prSet phldrT="[Text]" custT="1"/>
      <dgm:spPr/>
      <dgm:t>
        <a:bodyPr/>
        <a:lstStyle/>
        <a:p>
          <a:r>
            <a:rPr lang="en-US" sz="1600" dirty="0" smtClean="0">
              <a:latin typeface="Tahoma" pitchFamily="34" charset="0"/>
            </a:rPr>
            <a:t>5-10  % of all pregnancies</a:t>
          </a:r>
          <a:endParaRPr lang="en-US" sz="1600" dirty="0"/>
        </a:p>
      </dgm:t>
    </dgm:pt>
    <dgm:pt modelId="{38D20F17-2E39-8C42-8B9B-BDDDD29D3B0B}" type="parTrans" cxnId="{F70BCC8F-8592-5B44-82B5-A9F714D58674}">
      <dgm:prSet/>
      <dgm:spPr/>
      <dgm:t>
        <a:bodyPr/>
        <a:lstStyle/>
        <a:p>
          <a:endParaRPr lang="en-US" sz="1600"/>
        </a:p>
      </dgm:t>
    </dgm:pt>
    <dgm:pt modelId="{E6F780D1-FB7D-EF41-8B64-05050FD78780}" type="sibTrans" cxnId="{F70BCC8F-8592-5B44-82B5-A9F714D58674}">
      <dgm:prSet/>
      <dgm:spPr/>
      <dgm:t>
        <a:bodyPr/>
        <a:lstStyle/>
        <a:p>
          <a:endParaRPr lang="en-US" sz="1600"/>
        </a:p>
      </dgm:t>
    </dgm:pt>
    <dgm:pt modelId="{B3DA539B-7E1A-0844-AC22-B677261A1786}">
      <dgm:prSet phldrT="[Text]" custT="1"/>
      <dgm:spPr/>
      <dgm:t>
        <a:bodyPr/>
        <a:lstStyle/>
        <a:p>
          <a:r>
            <a:rPr lang="en-US" sz="1600" dirty="0" smtClean="0">
              <a:latin typeface="Tahoma" pitchFamily="34" charset="0"/>
            </a:rPr>
            <a:t>Pregnancy induced hypertension</a:t>
          </a:r>
          <a:endParaRPr lang="en-US" sz="1600" dirty="0"/>
        </a:p>
      </dgm:t>
    </dgm:pt>
    <dgm:pt modelId="{73BC014C-40BF-6A44-ADB0-867B9EAABF4E}" type="parTrans" cxnId="{E5A40AAF-62BF-E946-8E55-0FF550A357A3}">
      <dgm:prSet/>
      <dgm:spPr/>
      <dgm:t>
        <a:bodyPr/>
        <a:lstStyle/>
        <a:p>
          <a:endParaRPr lang="en-US" sz="1600"/>
        </a:p>
      </dgm:t>
    </dgm:pt>
    <dgm:pt modelId="{B11EAC51-29E7-8F48-A2B8-8CD52DB52A78}" type="sibTrans" cxnId="{E5A40AAF-62BF-E946-8E55-0FF550A357A3}">
      <dgm:prSet/>
      <dgm:spPr/>
      <dgm:t>
        <a:bodyPr/>
        <a:lstStyle/>
        <a:p>
          <a:endParaRPr lang="en-US" sz="1600"/>
        </a:p>
      </dgm:t>
    </dgm:pt>
    <dgm:pt modelId="{BFE4B443-AD0F-184B-867C-436171F60AE3}">
      <dgm:prSet phldrT="[Text]" custT="1"/>
      <dgm:spPr/>
      <dgm:t>
        <a:bodyPr/>
        <a:lstStyle/>
        <a:p>
          <a:r>
            <a:rPr lang="en-US" sz="1600" dirty="0" smtClean="0">
              <a:latin typeface="Tahoma" pitchFamily="34" charset="0"/>
            </a:rPr>
            <a:t>Without </a:t>
          </a:r>
          <a:r>
            <a:rPr lang="en-US" sz="1600" dirty="0" err="1" smtClean="0">
              <a:latin typeface="Tahoma" pitchFamily="34" charset="0"/>
            </a:rPr>
            <a:t>proteinuria</a:t>
          </a:r>
          <a:endParaRPr lang="en-US" sz="1600" dirty="0"/>
        </a:p>
      </dgm:t>
    </dgm:pt>
    <dgm:pt modelId="{D8E6089A-8C43-9A4B-B048-9C7FEC0ABEA2}" type="parTrans" cxnId="{693E15CF-827D-8843-81D6-EF8FC261493C}">
      <dgm:prSet/>
      <dgm:spPr/>
      <dgm:t>
        <a:bodyPr/>
        <a:lstStyle/>
        <a:p>
          <a:endParaRPr lang="en-US" sz="1600"/>
        </a:p>
      </dgm:t>
    </dgm:pt>
    <dgm:pt modelId="{30239B02-26CC-0E41-808E-EE095A05B43A}" type="sibTrans" cxnId="{693E15CF-827D-8843-81D6-EF8FC261493C}">
      <dgm:prSet/>
      <dgm:spPr/>
      <dgm:t>
        <a:bodyPr/>
        <a:lstStyle/>
        <a:p>
          <a:endParaRPr lang="en-US" sz="1600"/>
        </a:p>
      </dgm:t>
    </dgm:pt>
    <dgm:pt modelId="{B96CF4EF-B9E6-3F45-8AE3-D26C7F9138B9}">
      <dgm:prSet phldrT="[Text]" custT="1"/>
      <dgm:spPr/>
      <dgm:t>
        <a:bodyPr/>
        <a:lstStyle/>
        <a:p>
          <a:r>
            <a:rPr lang="en-US" sz="1600" dirty="0" smtClean="0">
              <a:latin typeface="Tahoma" pitchFamily="34" charset="0"/>
            </a:rPr>
            <a:t>With </a:t>
          </a:r>
          <a:r>
            <a:rPr lang="en-US" sz="1600" dirty="0" err="1" smtClean="0">
              <a:latin typeface="Tahoma" pitchFamily="34" charset="0"/>
            </a:rPr>
            <a:t>proteinuria</a:t>
          </a:r>
          <a:endParaRPr lang="en-US" sz="1600" dirty="0"/>
        </a:p>
      </dgm:t>
    </dgm:pt>
    <dgm:pt modelId="{B39A0495-F10F-1442-99F2-84812C90FC86}" type="parTrans" cxnId="{488ACBB4-2C33-044F-BC0A-93F8B5E9FE59}">
      <dgm:prSet/>
      <dgm:spPr/>
      <dgm:t>
        <a:bodyPr/>
        <a:lstStyle/>
        <a:p>
          <a:endParaRPr lang="en-US" sz="1600"/>
        </a:p>
      </dgm:t>
    </dgm:pt>
    <dgm:pt modelId="{6315C78D-CD14-9640-AABF-904DE3EAE7E9}" type="sibTrans" cxnId="{488ACBB4-2C33-044F-BC0A-93F8B5E9FE59}">
      <dgm:prSet/>
      <dgm:spPr/>
      <dgm:t>
        <a:bodyPr/>
        <a:lstStyle/>
        <a:p>
          <a:endParaRPr lang="en-US" sz="1600"/>
        </a:p>
      </dgm:t>
    </dgm:pt>
    <dgm:pt modelId="{502134CB-1DFF-CB41-9567-0274A365CA4B}">
      <dgm:prSet phldrT="[Text]" custT="1"/>
      <dgm:spPr/>
      <dgm:t>
        <a:bodyPr/>
        <a:lstStyle/>
        <a:p>
          <a:r>
            <a:rPr lang="en-US" sz="1600" dirty="0" smtClean="0">
              <a:latin typeface="Tahoma" pitchFamily="34" charset="0"/>
            </a:rPr>
            <a:t>Chronic Hypertension</a:t>
          </a:r>
          <a:endParaRPr lang="en-US" sz="1600" dirty="0"/>
        </a:p>
      </dgm:t>
    </dgm:pt>
    <dgm:pt modelId="{DEA82EA2-403D-524C-8273-D937E6E00F63}" type="parTrans" cxnId="{4C8AED33-8498-764B-908B-C01253547BA2}">
      <dgm:prSet/>
      <dgm:spPr/>
      <dgm:t>
        <a:bodyPr/>
        <a:lstStyle/>
        <a:p>
          <a:endParaRPr lang="en-US" sz="1600"/>
        </a:p>
      </dgm:t>
    </dgm:pt>
    <dgm:pt modelId="{78EE0CDD-46FA-8846-BDB3-5970AE8CD16B}" type="sibTrans" cxnId="{4C8AED33-8498-764B-908B-C01253547BA2}">
      <dgm:prSet/>
      <dgm:spPr/>
      <dgm:t>
        <a:bodyPr/>
        <a:lstStyle/>
        <a:p>
          <a:endParaRPr lang="en-US" sz="1600"/>
        </a:p>
      </dgm:t>
    </dgm:pt>
    <dgm:pt modelId="{C1EC3057-D4BF-1D44-8670-BD68DAF059AF}">
      <dgm:prSet custT="1"/>
      <dgm:spPr/>
      <dgm:t>
        <a:bodyPr/>
        <a:lstStyle/>
        <a:p>
          <a:pPr algn="ctr"/>
          <a:r>
            <a:rPr lang="en-US" sz="1600" dirty="0" smtClean="0">
              <a:latin typeface="Tahoma"/>
              <a:cs typeface="Tahoma"/>
            </a:rPr>
            <a:t>Gestational</a:t>
          </a:r>
          <a:r>
            <a:rPr lang="en-US" sz="1600" dirty="0" smtClean="0"/>
            <a:t> </a:t>
          </a:r>
          <a:r>
            <a:rPr lang="en-US" sz="1600" dirty="0" smtClean="0">
              <a:latin typeface="Tahoma"/>
              <a:cs typeface="Tahoma"/>
            </a:rPr>
            <a:t>Hypertension</a:t>
          </a:r>
          <a:endParaRPr lang="en-US" sz="1600" dirty="0">
            <a:latin typeface="Tahoma"/>
            <a:cs typeface="Tahoma"/>
          </a:endParaRPr>
        </a:p>
      </dgm:t>
    </dgm:pt>
    <dgm:pt modelId="{079933B7-EB41-9047-9D3C-55B690E1DB1B}" type="parTrans" cxnId="{88F59084-30FE-604C-BDC0-B6E405320EA5}">
      <dgm:prSet/>
      <dgm:spPr/>
      <dgm:t>
        <a:bodyPr/>
        <a:lstStyle/>
        <a:p>
          <a:endParaRPr lang="en-US" sz="1600"/>
        </a:p>
      </dgm:t>
    </dgm:pt>
    <dgm:pt modelId="{6B0B8C15-08A8-8A47-A283-410887B7B1E1}" type="sibTrans" cxnId="{88F59084-30FE-604C-BDC0-B6E405320EA5}">
      <dgm:prSet/>
      <dgm:spPr/>
      <dgm:t>
        <a:bodyPr/>
        <a:lstStyle/>
        <a:p>
          <a:endParaRPr lang="en-US" sz="1600"/>
        </a:p>
      </dgm:t>
    </dgm:pt>
    <dgm:pt modelId="{D21AD88C-F934-D441-B7A1-83D317CA1C5D}">
      <dgm:prSet phldrT="[Text]" custT="1"/>
      <dgm:spPr/>
      <dgm:t>
        <a:bodyPr/>
        <a:lstStyle/>
        <a:p>
          <a:r>
            <a:rPr lang="en-US" sz="1800" dirty="0" smtClean="0">
              <a:latin typeface="Tahoma"/>
              <a:cs typeface="Tahoma"/>
            </a:rPr>
            <a:t>Preeclampsia</a:t>
          </a:r>
          <a:endParaRPr lang="en-US" sz="1800" dirty="0">
            <a:latin typeface="Tahoma"/>
            <a:cs typeface="Tahoma"/>
          </a:endParaRPr>
        </a:p>
      </dgm:t>
    </dgm:pt>
    <dgm:pt modelId="{3ED6CC39-EA33-6647-B26F-D0BC7FE6C89B}" type="parTrans" cxnId="{B0A2D83A-AE94-AC4D-A442-3BC3426D8336}">
      <dgm:prSet/>
      <dgm:spPr/>
      <dgm:t>
        <a:bodyPr/>
        <a:lstStyle/>
        <a:p>
          <a:endParaRPr lang="en-US" sz="1600"/>
        </a:p>
      </dgm:t>
    </dgm:pt>
    <dgm:pt modelId="{FB45992D-24B3-B246-82D4-085EBBB120E1}" type="sibTrans" cxnId="{B0A2D83A-AE94-AC4D-A442-3BC3426D8336}">
      <dgm:prSet/>
      <dgm:spPr/>
      <dgm:t>
        <a:bodyPr/>
        <a:lstStyle/>
        <a:p>
          <a:endParaRPr lang="en-US" sz="1600"/>
        </a:p>
      </dgm:t>
    </dgm:pt>
    <dgm:pt modelId="{E8094C88-A9CE-7E4A-BEB8-38C0DE63A204}">
      <dgm:prSet phldrT="[Text]" custT="1"/>
      <dgm:spPr/>
      <dgm:t>
        <a:bodyPr/>
        <a:lstStyle/>
        <a:p>
          <a:r>
            <a:rPr lang="en-US" sz="1800" dirty="0" smtClean="0">
              <a:latin typeface="Tahoma"/>
              <a:cs typeface="Tahoma"/>
            </a:rPr>
            <a:t>Eclampsia</a:t>
          </a:r>
          <a:endParaRPr lang="en-US" sz="1800" dirty="0">
            <a:latin typeface="Tahoma"/>
            <a:cs typeface="Tahoma"/>
          </a:endParaRPr>
        </a:p>
      </dgm:t>
    </dgm:pt>
    <dgm:pt modelId="{36F5171C-F46D-5A4F-A7B6-E6BFCC5365E0}" type="parTrans" cxnId="{5323FF1B-EB6F-2243-9F7B-6309A147AEC1}">
      <dgm:prSet/>
      <dgm:spPr/>
      <dgm:t>
        <a:bodyPr/>
        <a:lstStyle/>
        <a:p>
          <a:endParaRPr lang="en-US" sz="1600"/>
        </a:p>
      </dgm:t>
    </dgm:pt>
    <dgm:pt modelId="{99544D11-4213-D142-93C1-8738D3A1AEA2}" type="sibTrans" cxnId="{5323FF1B-EB6F-2243-9F7B-6309A147AEC1}">
      <dgm:prSet/>
      <dgm:spPr/>
      <dgm:t>
        <a:bodyPr/>
        <a:lstStyle/>
        <a:p>
          <a:endParaRPr lang="en-US" sz="1600"/>
        </a:p>
      </dgm:t>
    </dgm:pt>
    <dgm:pt modelId="{67D4A056-0CF5-E041-841D-27D13171D77A}">
      <dgm:prSet custT="1"/>
      <dgm:spPr/>
      <dgm:t>
        <a:bodyPr/>
        <a:lstStyle/>
        <a:p>
          <a:r>
            <a:rPr lang="en-US" sz="1600" b="0" dirty="0" smtClean="0">
              <a:latin typeface="Tahoma" pitchFamily="34" charset="0"/>
            </a:rPr>
            <a:t>HELLP syndrome</a:t>
          </a:r>
          <a:endParaRPr lang="en-US" sz="1600" b="0" dirty="0">
            <a:latin typeface="Tahoma" pitchFamily="34" charset="0"/>
          </a:endParaRPr>
        </a:p>
      </dgm:t>
    </dgm:pt>
    <dgm:pt modelId="{D9081F34-2B0B-4F44-92B0-B13BE318B5BC}" type="parTrans" cxnId="{80CADE61-2809-EA46-BCE8-A6A2F8625DA0}">
      <dgm:prSet/>
      <dgm:spPr/>
      <dgm:t>
        <a:bodyPr/>
        <a:lstStyle/>
        <a:p>
          <a:endParaRPr lang="en-US" sz="1600"/>
        </a:p>
      </dgm:t>
    </dgm:pt>
    <dgm:pt modelId="{6757A26B-3A53-3F44-8639-6C2C458640FC}" type="sibTrans" cxnId="{80CADE61-2809-EA46-BCE8-A6A2F8625DA0}">
      <dgm:prSet/>
      <dgm:spPr/>
      <dgm:t>
        <a:bodyPr/>
        <a:lstStyle/>
        <a:p>
          <a:endParaRPr lang="en-US" sz="1600"/>
        </a:p>
      </dgm:t>
    </dgm:pt>
    <dgm:pt modelId="{32F8BF5A-6252-3043-87F1-79CA1523B134}">
      <dgm:prSet phldrT="[Text]" custT="1"/>
      <dgm:spPr/>
      <dgm:t>
        <a:bodyPr/>
        <a:lstStyle/>
        <a:p>
          <a:r>
            <a:rPr lang="en-US" sz="1800" dirty="0" smtClean="0">
              <a:latin typeface="Tahoma"/>
              <a:cs typeface="Tahoma"/>
            </a:rPr>
            <a:t>Mild Preeclampsia</a:t>
          </a:r>
          <a:endParaRPr lang="en-US" sz="1800" dirty="0">
            <a:latin typeface="Tahoma"/>
            <a:cs typeface="Tahoma"/>
          </a:endParaRPr>
        </a:p>
      </dgm:t>
    </dgm:pt>
    <dgm:pt modelId="{E3DE80E1-C267-0442-88B9-8A02E3B75F0B}" type="parTrans" cxnId="{093DD9B6-AC73-E746-AC3E-075E1F68843F}">
      <dgm:prSet/>
      <dgm:spPr/>
      <dgm:t>
        <a:bodyPr/>
        <a:lstStyle/>
        <a:p>
          <a:endParaRPr lang="en-US" sz="1600"/>
        </a:p>
      </dgm:t>
    </dgm:pt>
    <dgm:pt modelId="{430C9B77-7342-274C-B85A-4EDDDE5FF95D}" type="sibTrans" cxnId="{093DD9B6-AC73-E746-AC3E-075E1F68843F}">
      <dgm:prSet/>
      <dgm:spPr/>
      <dgm:t>
        <a:bodyPr/>
        <a:lstStyle/>
        <a:p>
          <a:endParaRPr lang="en-US" sz="1600"/>
        </a:p>
      </dgm:t>
    </dgm:pt>
    <dgm:pt modelId="{3D17C8F1-F45C-1B49-9BB2-36B88EFEA31A}">
      <dgm:prSet phldrT="[Text]" custT="1"/>
      <dgm:spPr/>
      <dgm:t>
        <a:bodyPr/>
        <a:lstStyle/>
        <a:p>
          <a:r>
            <a:rPr lang="en-US" sz="1800" dirty="0" smtClean="0"/>
            <a:t>Severe Preeclampsia</a:t>
          </a:r>
          <a:endParaRPr lang="en-US" sz="1800" dirty="0"/>
        </a:p>
      </dgm:t>
    </dgm:pt>
    <dgm:pt modelId="{5A72839D-8C3D-7E4C-B0DE-AF51650013DA}" type="parTrans" cxnId="{D31DD1A7-C39D-A048-A30E-56578B2C1DC6}">
      <dgm:prSet/>
      <dgm:spPr/>
      <dgm:t>
        <a:bodyPr/>
        <a:lstStyle/>
        <a:p>
          <a:endParaRPr lang="en-US" sz="1600"/>
        </a:p>
      </dgm:t>
    </dgm:pt>
    <dgm:pt modelId="{99D70F09-8CC0-1F44-B8AF-2160B147AAF5}" type="sibTrans" cxnId="{D31DD1A7-C39D-A048-A30E-56578B2C1DC6}">
      <dgm:prSet/>
      <dgm:spPr/>
      <dgm:t>
        <a:bodyPr/>
        <a:lstStyle/>
        <a:p>
          <a:endParaRPr lang="en-US" sz="1600"/>
        </a:p>
      </dgm:t>
    </dgm:pt>
    <dgm:pt modelId="{75000621-849F-B842-ABBD-89A308A30A9E}" type="pres">
      <dgm:prSet presAssocID="{2CE677D9-08F3-3F45-A90C-1398EC28F685}" presName="hierChild1" presStyleCnt="0">
        <dgm:presLayoutVars>
          <dgm:chPref val="1"/>
          <dgm:dir/>
          <dgm:animOne val="branch"/>
          <dgm:animLvl val="lvl"/>
          <dgm:resizeHandles/>
        </dgm:presLayoutVars>
      </dgm:prSet>
      <dgm:spPr/>
      <dgm:t>
        <a:bodyPr/>
        <a:lstStyle/>
        <a:p>
          <a:endParaRPr lang="en-US"/>
        </a:p>
      </dgm:t>
    </dgm:pt>
    <dgm:pt modelId="{1F3E2022-006A-AE44-A972-FA8230D55E28}" type="pres">
      <dgm:prSet presAssocID="{C37F2E25-1DEB-B24A-83B3-F3B3E3728FE8}" presName="hierRoot1" presStyleCnt="0"/>
      <dgm:spPr/>
    </dgm:pt>
    <dgm:pt modelId="{44BA66C2-862B-8249-BB90-9EADB229BD7A}" type="pres">
      <dgm:prSet presAssocID="{C37F2E25-1DEB-B24A-83B3-F3B3E3728FE8}" presName="composite" presStyleCnt="0"/>
      <dgm:spPr/>
    </dgm:pt>
    <dgm:pt modelId="{8576FE06-451B-4E4D-9265-2CB4F0A285BE}" type="pres">
      <dgm:prSet presAssocID="{C37F2E25-1DEB-B24A-83B3-F3B3E3728FE8}" presName="background" presStyleLbl="node0" presStyleIdx="0" presStyleCnt="1"/>
      <dgm:spPr/>
    </dgm:pt>
    <dgm:pt modelId="{D0BB0426-C514-6B44-A3DC-BE091E084AF6}" type="pres">
      <dgm:prSet presAssocID="{C37F2E25-1DEB-B24A-83B3-F3B3E3728FE8}" presName="text" presStyleLbl="fgAcc0" presStyleIdx="0" presStyleCnt="1" custScaleX="128772" custScaleY="108241">
        <dgm:presLayoutVars>
          <dgm:chPref val="3"/>
        </dgm:presLayoutVars>
      </dgm:prSet>
      <dgm:spPr/>
      <dgm:t>
        <a:bodyPr/>
        <a:lstStyle/>
        <a:p>
          <a:endParaRPr lang="en-US"/>
        </a:p>
      </dgm:t>
    </dgm:pt>
    <dgm:pt modelId="{B9FB802B-0151-8645-802F-7F1D4F465D5F}" type="pres">
      <dgm:prSet presAssocID="{C37F2E25-1DEB-B24A-83B3-F3B3E3728FE8}" presName="hierChild2" presStyleCnt="0"/>
      <dgm:spPr/>
    </dgm:pt>
    <dgm:pt modelId="{F49F1E81-8237-B84E-B5B3-CE3D332DC7D0}" type="pres">
      <dgm:prSet presAssocID="{73BC014C-40BF-6A44-ADB0-867B9EAABF4E}" presName="Name10" presStyleLbl="parChTrans1D2" presStyleIdx="0" presStyleCnt="2"/>
      <dgm:spPr/>
      <dgm:t>
        <a:bodyPr/>
        <a:lstStyle/>
        <a:p>
          <a:endParaRPr lang="en-US"/>
        </a:p>
      </dgm:t>
    </dgm:pt>
    <dgm:pt modelId="{242228B6-16AB-A14B-B387-88DE1BF6C9D9}" type="pres">
      <dgm:prSet presAssocID="{B3DA539B-7E1A-0844-AC22-B677261A1786}" presName="hierRoot2" presStyleCnt="0"/>
      <dgm:spPr/>
    </dgm:pt>
    <dgm:pt modelId="{6188E010-B5C9-C14C-92D6-0D25864E94FE}" type="pres">
      <dgm:prSet presAssocID="{B3DA539B-7E1A-0844-AC22-B677261A1786}" presName="composite2" presStyleCnt="0"/>
      <dgm:spPr/>
    </dgm:pt>
    <dgm:pt modelId="{085F038A-737B-064B-BE46-11467FE10753}" type="pres">
      <dgm:prSet presAssocID="{B3DA539B-7E1A-0844-AC22-B677261A1786}" presName="background2" presStyleLbl="node2" presStyleIdx="0" presStyleCnt="2"/>
      <dgm:spPr/>
    </dgm:pt>
    <dgm:pt modelId="{769D32E0-F28B-9E49-BBF5-79A109694F90}" type="pres">
      <dgm:prSet presAssocID="{B3DA539B-7E1A-0844-AC22-B677261A1786}" presName="text2" presStyleLbl="fgAcc2" presStyleIdx="0" presStyleCnt="2" custScaleX="139894">
        <dgm:presLayoutVars>
          <dgm:chPref val="3"/>
        </dgm:presLayoutVars>
      </dgm:prSet>
      <dgm:spPr/>
      <dgm:t>
        <a:bodyPr/>
        <a:lstStyle/>
        <a:p>
          <a:endParaRPr lang="en-US"/>
        </a:p>
      </dgm:t>
    </dgm:pt>
    <dgm:pt modelId="{981DB263-34BC-E34B-B77F-29E5CC75AA07}" type="pres">
      <dgm:prSet presAssocID="{B3DA539B-7E1A-0844-AC22-B677261A1786}" presName="hierChild3" presStyleCnt="0"/>
      <dgm:spPr/>
    </dgm:pt>
    <dgm:pt modelId="{35C35F6D-B276-D040-9D8E-769E67D0FD61}" type="pres">
      <dgm:prSet presAssocID="{D8E6089A-8C43-9A4B-B048-9C7FEC0ABEA2}" presName="Name17" presStyleLbl="parChTrans1D3" presStyleIdx="0" presStyleCnt="2"/>
      <dgm:spPr/>
      <dgm:t>
        <a:bodyPr/>
        <a:lstStyle/>
        <a:p>
          <a:endParaRPr lang="en-US"/>
        </a:p>
      </dgm:t>
    </dgm:pt>
    <dgm:pt modelId="{29BBC0FE-78EC-1E4D-922B-4857A74E45AD}" type="pres">
      <dgm:prSet presAssocID="{BFE4B443-AD0F-184B-867C-436171F60AE3}" presName="hierRoot3" presStyleCnt="0"/>
      <dgm:spPr/>
    </dgm:pt>
    <dgm:pt modelId="{F797094A-995E-904B-AB59-76CB898320EA}" type="pres">
      <dgm:prSet presAssocID="{BFE4B443-AD0F-184B-867C-436171F60AE3}" presName="composite3" presStyleCnt="0"/>
      <dgm:spPr/>
    </dgm:pt>
    <dgm:pt modelId="{CFA6C084-CE8D-034C-A0AA-F73DB383F1A2}" type="pres">
      <dgm:prSet presAssocID="{BFE4B443-AD0F-184B-867C-436171F60AE3}" presName="background3" presStyleLbl="node3" presStyleIdx="0" presStyleCnt="2"/>
      <dgm:spPr/>
    </dgm:pt>
    <dgm:pt modelId="{918950F6-F7C4-6D4A-8F7D-2B5B36F939B7}" type="pres">
      <dgm:prSet presAssocID="{BFE4B443-AD0F-184B-867C-436171F60AE3}" presName="text3" presStyleLbl="fgAcc3" presStyleIdx="0" presStyleCnt="2" custScaleX="97954">
        <dgm:presLayoutVars>
          <dgm:chPref val="3"/>
        </dgm:presLayoutVars>
      </dgm:prSet>
      <dgm:spPr/>
      <dgm:t>
        <a:bodyPr/>
        <a:lstStyle/>
        <a:p>
          <a:endParaRPr lang="en-US"/>
        </a:p>
      </dgm:t>
    </dgm:pt>
    <dgm:pt modelId="{033D8D23-75EC-E948-AFBF-8C13FF07DE86}" type="pres">
      <dgm:prSet presAssocID="{BFE4B443-AD0F-184B-867C-436171F60AE3}" presName="hierChild4" presStyleCnt="0"/>
      <dgm:spPr/>
    </dgm:pt>
    <dgm:pt modelId="{ECD3A098-BF5B-FA4C-9F35-E818FCCA5014}" type="pres">
      <dgm:prSet presAssocID="{079933B7-EB41-9047-9D3C-55B690E1DB1B}" presName="Name23" presStyleLbl="parChTrans1D4" presStyleIdx="0" presStyleCnt="6"/>
      <dgm:spPr/>
      <dgm:t>
        <a:bodyPr/>
        <a:lstStyle/>
        <a:p>
          <a:endParaRPr lang="en-US"/>
        </a:p>
      </dgm:t>
    </dgm:pt>
    <dgm:pt modelId="{B9826413-7F72-5649-9616-DE7489492A3D}" type="pres">
      <dgm:prSet presAssocID="{C1EC3057-D4BF-1D44-8670-BD68DAF059AF}" presName="hierRoot4" presStyleCnt="0"/>
      <dgm:spPr/>
    </dgm:pt>
    <dgm:pt modelId="{30639690-F279-D848-9848-4E2C7E6CEFE3}" type="pres">
      <dgm:prSet presAssocID="{C1EC3057-D4BF-1D44-8670-BD68DAF059AF}" presName="composite4" presStyleCnt="0"/>
      <dgm:spPr/>
    </dgm:pt>
    <dgm:pt modelId="{A1C75307-B26F-8945-806B-B7897FCAA260}" type="pres">
      <dgm:prSet presAssocID="{C1EC3057-D4BF-1D44-8670-BD68DAF059AF}" presName="background4" presStyleLbl="node4" presStyleIdx="0" presStyleCnt="6"/>
      <dgm:spPr/>
    </dgm:pt>
    <dgm:pt modelId="{BBEB5EE1-59AE-4C4A-90C1-1423E6215045}" type="pres">
      <dgm:prSet presAssocID="{C1EC3057-D4BF-1D44-8670-BD68DAF059AF}" presName="text4" presStyleLbl="fgAcc4" presStyleIdx="0" presStyleCnt="6" custScaleX="128847" custLinFactX="-21335" custLinFactNeighborX="-100000" custLinFactNeighborY="-38313">
        <dgm:presLayoutVars>
          <dgm:chPref val="3"/>
        </dgm:presLayoutVars>
      </dgm:prSet>
      <dgm:spPr/>
      <dgm:t>
        <a:bodyPr/>
        <a:lstStyle/>
        <a:p>
          <a:endParaRPr lang="en-US"/>
        </a:p>
      </dgm:t>
    </dgm:pt>
    <dgm:pt modelId="{C8D2B349-B307-C649-8E8B-20F8D109C674}" type="pres">
      <dgm:prSet presAssocID="{C1EC3057-D4BF-1D44-8670-BD68DAF059AF}" presName="hierChild5" presStyleCnt="0"/>
      <dgm:spPr/>
    </dgm:pt>
    <dgm:pt modelId="{6AA644D2-776A-FB4E-B25B-D1D09DD27554}" type="pres">
      <dgm:prSet presAssocID="{B39A0495-F10F-1442-99F2-84812C90FC86}" presName="Name17" presStyleLbl="parChTrans1D3" presStyleIdx="1" presStyleCnt="2"/>
      <dgm:spPr/>
      <dgm:t>
        <a:bodyPr/>
        <a:lstStyle/>
        <a:p>
          <a:endParaRPr lang="en-US"/>
        </a:p>
      </dgm:t>
    </dgm:pt>
    <dgm:pt modelId="{4E4EECD8-589E-BA48-980D-9DAA8E9FB042}" type="pres">
      <dgm:prSet presAssocID="{B96CF4EF-B9E6-3F45-8AE3-D26C7F9138B9}" presName="hierRoot3" presStyleCnt="0"/>
      <dgm:spPr/>
    </dgm:pt>
    <dgm:pt modelId="{5F2E6E5B-51DA-4245-9BB6-437F8209FE29}" type="pres">
      <dgm:prSet presAssocID="{B96CF4EF-B9E6-3F45-8AE3-D26C7F9138B9}" presName="composite3" presStyleCnt="0"/>
      <dgm:spPr/>
    </dgm:pt>
    <dgm:pt modelId="{92806FC0-BAB9-F44B-BBF8-8E1B51935774}" type="pres">
      <dgm:prSet presAssocID="{B96CF4EF-B9E6-3F45-8AE3-D26C7F9138B9}" presName="background3" presStyleLbl="node3" presStyleIdx="1" presStyleCnt="2"/>
      <dgm:spPr/>
    </dgm:pt>
    <dgm:pt modelId="{00DF19E7-B8BB-EC43-A125-DE3BF20F6BD3}" type="pres">
      <dgm:prSet presAssocID="{B96CF4EF-B9E6-3F45-8AE3-D26C7F9138B9}" presName="text3" presStyleLbl="fgAcc3" presStyleIdx="1" presStyleCnt="2" custScaleX="118213" custLinFactNeighborX="-8927" custLinFactNeighborY="5222">
        <dgm:presLayoutVars>
          <dgm:chPref val="3"/>
        </dgm:presLayoutVars>
      </dgm:prSet>
      <dgm:spPr/>
      <dgm:t>
        <a:bodyPr/>
        <a:lstStyle/>
        <a:p>
          <a:endParaRPr lang="en-US"/>
        </a:p>
      </dgm:t>
    </dgm:pt>
    <dgm:pt modelId="{BBADBB3D-54C7-4743-81B4-6B4D3C41B0FB}" type="pres">
      <dgm:prSet presAssocID="{B96CF4EF-B9E6-3F45-8AE3-D26C7F9138B9}" presName="hierChild4" presStyleCnt="0"/>
      <dgm:spPr/>
    </dgm:pt>
    <dgm:pt modelId="{00C9EBB9-BB10-284E-9EA6-B02C8AA5C3F9}" type="pres">
      <dgm:prSet presAssocID="{3ED6CC39-EA33-6647-B26F-D0BC7FE6C89B}" presName="Name23" presStyleLbl="parChTrans1D4" presStyleIdx="1" presStyleCnt="6"/>
      <dgm:spPr/>
      <dgm:t>
        <a:bodyPr/>
        <a:lstStyle/>
        <a:p>
          <a:endParaRPr lang="en-US"/>
        </a:p>
      </dgm:t>
    </dgm:pt>
    <dgm:pt modelId="{F7605C24-5111-DA45-AE0F-9EC6C07E1614}" type="pres">
      <dgm:prSet presAssocID="{D21AD88C-F934-D441-B7A1-83D317CA1C5D}" presName="hierRoot4" presStyleCnt="0"/>
      <dgm:spPr/>
    </dgm:pt>
    <dgm:pt modelId="{68E4DC45-A744-4047-A150-13B1DF2EC93D}" type="pres">
      <dgm:prSet presAssocID="{D21AD88C-F934-D441-B7A1-83D317CA1C5D}" presName="composite4" presStyleCnt="0"/>
      <dgm:spPr/>
    </dgm:pt>
    <dgm:pt modelId="{AA00EE6B-39DE-1B4E-A30F-D3C585250776}" type="pres">
      <dgm:prSet presAssocID="{D21AD88C-F934-D441-B7A1-83D317CA1C5D}" presName="background4" presStyleLbl="node4" presStyleIdx="1" presStyleCnt="6"/>
      <dgm:spPr/>
    </dgm:pt>
    <dgm:pt modelId="{D18CF4C8-F3CE-2C47-AA7F-333E592A8691}" type="pres">
      <dgm:prSet presAssocID="{D21AD88C-F934-D441-B7A1-83D317CA1C5D}" presName="text4" presStyleLbl="fgAcc4" presStyleIdx="1" presStyleCnt="6" custScaleX="130338" custScaleY="75423">
        <dgm:presLayoutVars>
          <dgm:chPref val="3"/>
        </dgm:presLayoutVars>
      </dgm:prSet>
      <dgm:spPr/>
      <dgm:t>
        <a:bodyPr/>
        <a:lstStyle/>
        <a:p>
          <a:endParaRPr lang="en-US"/>
        </a:p>
      </dgm:t>
    </dgm:pt>
    <dgm:pt modelId="{C83D99BC-013E-E247-A529-AA1E055F21E8}" type="pres">
      <dgm:prSet presAssocID="{D21AD88C-F934-D441-B7A1-83D317CA1C5D}" presName="hierChild5" presStyleCnt="0"/>
      <dgm:spPr/>
    </dgm:pt>
    <dgm:pt modelId="{334FDB4A-F62E-B649-9743-D3953DDB676D}" type="pres">
      <dgm:prSet presAssocID="{E3DE80E1-C267-0442-88B9-8A02E3B75F0B}" presName="Name23" presStyleLbl="parChTrans1D4" presStyleIdx="2" presStyleCnt="6"/>
      <dgm:spPr/>
      <dgm:t>
        <a:bodyPr/>
        <a:lstStyle/>
        <a:p>
          <a:endParaRPr lang="en-US"/>
        </a:p>
      </dgm:t>
    </dgm:pt>
    <dgm:pt modelId="{B6CA5D81-AFA5-A14B-9055-ED4E0D9A903C}" type="pres">
      <dgm:prSet presAssocID="{32F8BF5A-6252-3043-87F1-79CA1523B134}" presName="hierRoot4" presStyleCnt="0"/>
      <dgm:spPr/>
    </dgm:pt>
    <dgm:pt modelId="{2BFF19C1-1E35-F045-9276-0B57861E7F37}" type="pres">
      <dgm:prSet presAssocID="{32F8BF5A-6252-3043-87F1-79CA1523B134}" presName="composite4" presStyleCnt="0"/>
      <dgm:spPr/>
    </dgm:pt>
    <dgm:pt modelId="{54794C2C-1587-E74E-9B11-324346443D6C}" type="pres">
      <dgm:prSet presAssocID="{32F8BF5A-6252-3043-87F1-79CA1523B134}" presName="background4" presStyleLbl="node4" presStyleIdx="2" presStyleCnt="6"/>
      <dgm:spPr/>
    </dgm:pt>
    <dgm:pt modelId="{BD823F5C-B303-4446-AA8D-2D320339D945}" type="pres">
      <dgm:prSet presAssocID="{32F8BF5A-6252-3043-87F1-79CA1523B134}" presName="text4" presStyleLbl="fgAcc4" presStyleIdx="2" presStyleCnt="6" custScaleX="130892">
        <dgm:presLayoutVars>
          <dgm:chPref val="3"/>
        </dgm:presLayoutVars>
      </dgm:prSet>
      <dgm:spPr/>
      <dgm:t>
        <a:bodyPr/>
        <a:lstStyle/>
        <a:p>
          <a:endParaRPr lang="en-US"/>
        </a:p>
      </dgm:t>
    </dgm:pt>
    <dgm:pt modelId="{319FDD41-9613-1641-A447-331184561A2C}" type="pres">
      <dgm:prSet presAssocID="{32F8BF5A-6252-3043-87F1-79CA1523B134}" presName="hierChild5" presStyleCnt="0"/>
      <dgm:spPr/>
    </dgm:pt>
    <dgm:pt modelId="{45DAB68F-574D-364A-AACE-33E6CBD3F9AE}" type="pres">
      <dgm:prSet presAssocID="{5A72839D-8C3D-7E4C-B0DE-AF51650013DA}" presName="Name23" presStyleLbl="parChTrans1D4" presStyleIdx="3" presStyleCnt="6"/>
      <dgm:spPr/>
      <dgm:t>
        <a:bodyPr/>
        <a:lstStyle/>
        <a:p>
          <a:endParaRPr lang="en-US"/>
        </a:p>
      </dgm:t>
    </dgm:pt>
    <dgm:pt modelId="{B6DC1E29-8BE6-B643-8DC3-AD477427D4DC}" type="pres">
      <dgm:prSet presAssocID="{3D17C8F1-F45C-1B49-9BB2-36B88EFEA31A}" presName="hierRoot4" presStyleCnt="0"/>
      <dgm:spPr/>
    </dgm:pt>
    <dgm:pt modelId="{38A6D7F1-E7D5-114C-B621-85701DB2268C}" type="pres">
      <dgm:prSet presAssocID="{3D17C8F1-F45C-1B49-9BB2-36B88EFEA31A}" presName="composite4" presStyleCnt="0"/>
      <dgm:spPr/>
    </dgm:pt>
    <dgm:pt modelId="{E9C604F7-B995-134D-A633-B6EB757F36D6}" type="pres">
      <dgm:prSet presAssocID="{3D17C8F1-F45C-1B49-9BB2-36B88EFEA31A}" presName="background4" presStyleLbl="node4" presStyleIdx="3" presStyleCnt="6"/>
      <dgm:spPr/>
    </dgm:pt>
    <dgm:pt modelId="{CD0D2833-9930-9B48-9A67-BA53D888DAE4}" type="pres">
      <dgm:prSet presAssocID="{3D17C8F1-F45C-1B49-9BB2-36B88EFEA31A}" presName="text4" presStyleLbl="fgAcc4" presStyleIdx="3" presStyleCnt="6">
        <dgm:presLayoutVars>
          <dgm:chPref val="3"/>
        </dgm:presLayoutVars>
      </dgm:prSet>
      <dgm:spPr/>
      <dgm:t>
        <a:bodyPr/>
        <a:lstStyle/>
        <a:p>
          <a:endParaRPr lang="en-US"/>
        </a:p>
      </dgm:t>
    </dgm:pt>
    <dgm:pt modelId="{7BB2A7C4-B564-F34C-BE34-791971281A96}" type="pres">
      <dgm:prSet presAssocID="{3D17C8F1-F45C-1B49-9BB2-36B88EFEA31A}" presName="hierChild5" presStyleCnt="0"/>
      <dgm:spPr/>
    </dgm:pt>
    <dgm:pt modelId="{B3FB8C1D-51D5-C242-82F2-2703787DB941}" type="pres">
      <dgm:prSet presAssocID="{36F5171C-F46D-5A4F-A7B6-E6BFCC5365E0}" presName="Name23" presStyleLbl="parChTrans1D4" presStyleIdx="4" presStyleCnt="6"/>
      <dgm:spPr/>
      <dgm:t>
        <a:bodyPr/>
        <a:lstStyle/>
        <a:p>
          <a:endParaRPr lang="en-US"/>
        </a:p>
      </dgm:t>
    </dgm:pt>
    <dgm:pt modelId="{D03BC299-7F92-D441-814C-A1A016D36F76}" type="pres">
      <dgm:prSet presAssocID="{E8094C88-A9CE-7E4A-BEB8-38C0DE63A204}" presName="hierRoot4" presStyleCnt="0"/>
      <dgm:spPr/>
    </dgm:pt>
    <dgm:pt modelId="{F3C20C96-3288-F94E-AC93-FEAA2A9B6D37}" type="pres">
      <dgm:prSet presAssocID="{E8094C88-A9CE-7E4A-BEB8-38C0DE63A204}" presName="composite4" presStyleCnt="0"/>
      <dgm:spPr/>
    </dgm:pt>
    <dgm:pt modelId="{6B489F7F-931F-324A-B246-D1D2C620FD2D}" type="pres">
      <dgm:prSet presAssocID="{E8094C88-A9CE-7E4A-BEB8-38C0DE63A204}" presName="background4" presStyleLbl="node4" presStyleIdx="4" presStyleCnt="6"/>
      <dgm:spPr/>
    </dgm:pt>
    <dgm:pt modelId="{DC9C3A23-2272-7F4E-9125-E9223AA6C04A}" type="pres">
      <dgm:prSet presAssocID="{E8094C88-A9CE-7E4A-BEB8-38C0DE63A204}" presName="text4" presStyleLbl="fgAcc4" presStyleIdx="4" presStyleCnt="6" custScaleX="100805" custScaleY="94748">
        <dgm:presLayoutVars>
          <dgm:chPref val="3"/>
        </dgm:presLayoutVars>
      </dgm:prSet>
      <dgm:spPr/>
      <dgm:t>
        <a:bodyPr/>
        <a:lstStyle/>
        <a:p>
          <a:endParaRPr lang="en-US"/>
        </a:p>
      </dgm:t>
    </dgm:pt>
    <dgm:pt modelId="{0405C5C5-92DE-FD41-8219-A98A0008910B}" type="pres">
      <dgm:prSet presAssocID="{E8094C88-A9CE-7E4A-BEB8-38C0DE63A204}" presName="hierChild5" presStyleCnt="0"/>
      <dgm:spPr/>
    </dgm:pt>
    <dgm:pt modelId="{FD34C33B-E82C-124C-9432-C09DFE17A0A8}" type="pres">
      <dgm:prSet presAssocID="{D9081F34-2B0B-4F44-92B0-B13BE318B5BC}" presName="Name23" presStyleLbl="parChTrans1D4" presStyleIdx="5" presStyleCnt="6"/>
      <dgm:spPr/>
      <dgm:t>
        <a:bodyPr/>
        <a:lstStyle/>
        <a:p>
          <a:endParaRPr lang="en-US"/>
        </a:p>
      </dgm:t>
    </dgm:pt>
    <dgm:pt modelId="{22340120-1F34-4249-AA3B-0BB022A11B86}" type="pres">
      <dgm:prSet presAssocID="{67D4A056-0CF5-E041-841D-27D13171D77A}" presName="hierRoot4" presStyleCnt="0"/>
      <dgm:spPr/>
    </dgm:pt>
    <dgm:pt modelId="{4941D8E5-EEF0-B14E-96CC-74AB4A415CB6}" type="pres">
      <dgm:prSet presAssocID="{67D4A056-0CF5-E041-841D-27D13171D77A}" presName="composite4" presStyleCnt="0"/>
      <dgm:spPr/>
    </dgm:pt>
    <dgm:pt modelId="{F45DBC7A-FD84-DA48-A674-06CE20BE022B}" type="pres">
      <dgm:prSet presAssocID="{67D4A056-0CF5-E041-841D-27D13171D77A}" presName="background4" presStyleLbl="node4" presStyleIdx="5" presStyleCnt="6"/>
      <dgm:spPr/>
    </dgm:pt>
    <dgm:pt modelId="{FDF87CF9-672E-2B4A-99D8-9A9C7F132E62}" type="pres">
      <dgm:prSet presAssocID="{67D4A056-0CF5-E041-841D-27D13171D77A}" presName="text4" presStyleLbl="fgAcc4" presStyleIdx="5" presStyleCnt="6">
        <dgm:presLayoutVars>
          <dgm:chPref val="3"/>
        </dgm:presLayoutVars>
      </dgm:prSet>
      <dgm:spPr/>
      <dgm:t>
        <a:bodyPr/>
        <a:lstStyle/>
        <a:p>
          <a:endParaRPr lang="en-US"/>
        </a:p>
      </dgm:t>
    </dgm:pt>
    <dgm:pt modelId="{1D60697C-9FCB-7440-8E83-6438A9BA57DE}" type="pres">
      <dgm:prSet presAssocID="{67D4A056-0CF5-E041-841D-27D13171D77A}" presName="hierChild5" presStyleCnt="0"/>
      <dgm:spPr/>
    </dgm:pt>
    <dgm:pt modelId="{BF112C1F-480B-554A-92B5-87161D90BA65}" type="pres">
      <dgm:prSet presAssocID="{DEA82EA2-403D-524C-8273-D937E6E00F63}" presName="Name10" presStyleLbl="parChTrans1D2" presStyleIdx="1" presStyleCnt="2"/>
      <dgm:spPr/>
      <dgm:t>
        <a:bodyPr/>
        <a:lstStyle/>
        <a:p>
          <a:endParaRPr lang="en-US"/>
        </a:p>
      </dgm:t>
    </dgm:pt>
    <dgm:pt modelId="{2FD0E218-4B47-F941-943E-74840E112108}" type="pres">
      <dgm:prSet presAssocID="{502134CB-1DFF-CB41-9567-0274A365CA4B}" presName="hierRoot2" presStyleCnt="0"/>
      <dgm:spPr/>
    </dgm:pt>
    <dgm:pt modelId="{00E605CB-BCA2-184B-A995-7D2D2E9BAB1A}" type="pres">
      <dgm:prSet presAssocID="{502134CB-1DFF-CB41-9567-0274A365CA4B}" presName="composite2" presStyleCnt="0"/>
      <dgm:spPr/>
    </dgm:pt>
    <dgm:pt modelId="{FFDFA4B5-BF7B-8341-B9D5-5B13BD4704F8}" type="pres">
      <dgm:prSet presAssocID="{502134CB-1DFF-CB41-9567-0274A365CA4B}" presName="background2" presStyleLbl="node2" presStyleIdx="1" presStyleCnt="2"/>
      <dgm:spPr/>
    </dgm:pt>
    <dgm:pt modelId="{1F6E8FC1-DB06-344A-826A-3F8CA50F4ECB}" type="pres">
      <dgm:prSet presAssocID="{502134CB-1DFF-CB41-9567-0274A365CA4B}" presName="text2" presStyleLbl="fgAcc2" presStyleIdx="1" presStyleCnt="2" custScaleX="152273">
        <dgm:presLayoutVars>
          <dgm:chPref val="3"/>
        </dgm:presLayoutVars>
      </dgm:prSet>
      <dgm:spPr/>
      <dgm:t>
        <a:bodyPr/>
        <a:lstStyle/>
        <a:p>
          <a:endParaRPr lang="en-US"/>
        </a:p>
      </dgm:t>
    </dgm:pt>
    <dgm:pt modelId="{92A89A60-9E89-3845-9EE7-D24D3862A7DA}" type="pres">
      <dgm:prSet presAssocID="{502134CB-1DFF-CB41-9567-0274A365CA4B}" presName="hierChild3" presStyleCnt="0"/>
      <dgm:spPr/>
    </dgm:pt>
  </dgm:ptLst>
  <dgm:cxnLst>
    <dgm:cxn modelId="{B2FBC248-8797-BB41-9821-60D4529F0EB1}" type="presOf" srcId="{B96CF4EF-B9E6-3F45-8AE3-D26C7F9138B9}" destId="{00DF19E7-B8BB-EC43-A125-DE3BF20F6BD3}" srcOrd="0" destOrd="0" presId="urn:microsoft.com/office/officeart/2005/8/layout/hierarchy1"/>
    <dgm:cxn modelId="{488ACBB4-2C33-044F-BC0A-93F8B5E9FE59}" srcId="{B3DA539B-7E1A-0844-AC22-B677261A1786}" destId="{B96CF4EF-B9E6-3F45-8AE3-D26C7F9138B9}" srcOrd="1" destOrd="0" parTransId="{B39A0495-F10F-1442-99F2-84812C90FC86}" sibTransId="{6315C78D-CD14-9640-AABF-904DE3EAE7E9}"/>
    <dgm:cxn modelId="{DBE7DE43-DFAF-754E-8B6A-6619F6FF8172}" type="presOf" srcId="{32F8BF5A-6252-3043-87F1-79CA1523B134}" destId="{BD823F5C-B303-4446-AA8D-2D320339D945}" srcOrd="0" destOrd="0" presId="urn:microsoft.com/office/officeart/2005/8/layout/hierarchy1"/>
    <dgm:cxn modelId="{5768937D-F557-9E40-8E09-9BC38BF98A0F}" type="presOf" srcId="{D8E6089A-8C43-9A4B-B048-9C7FEC0ABEA2}" destId="{35C35F6D-B276-D040-9D8E-769E67D0FD61}" srcOrd="0" destOrd="0" presId="urn:microsoft.com/office/officeart/2005/8/layout/hierarchy1"/>
    <dgm:cxn modelId="{093DD9B6-AC73-E746-AC3E-075E1F68843F}" srcId="{D21AD88C-F934-D441-B7A1-83D317CA1C5D}" destId="{32F8BF5A-6252-3043-87F1-79CA1523B134}" srcOrd="0" destOrd="0" parTransId="{E3DE80E1-C267-0442-88B9-8A02E3B75F0B}" sibTransId="{430C9B77-7342-274C-B85A-4EDDDE5FF95D}"/>
    <dgm:cxn modelId="{2A845BE2-9943-5B42-B157-74804727A9F5}" type="presOf" srcId="{502134CB-1DFF-CB41-9567-0274A365CA4B}" destId="{1F6E8FC1-DB06-344A-826A-3F8CA50F4ECB}" srcOrd="0" destOrd="0" presId="urn:microsoft.com/office/officeart/2005/8/layout/hierarchy1"/>
    <dgm:cxn modelId="{9E6AE4F6-7C8C-5F47-9D09-B3375C4CB5EF}" type="presOf" srcId="{2CE677D9-08F3-3F45-A90C-1398EC28F685}" destId="{75000621-849F-B842-ABBD-89A308A30A9E}" srcOrd="0" destOrd="0" presId="urn:microsoft.com/office/officeart/2005/8/layout/hierarchy1"/>
    <dgm:cxn modelId="{D73CD6BB-DC80-014A-ACB6-D4B0D5473796}" type="presOf" srcId="{E8094C88-A9CE-7E4A-BEB8-38C0DE63A204}" destId="{DC9C3A23-2272-7F4E-9125-E9223AA6C04A}" srcOrd="0" destOrd="0" presId="urn:microsoft.com/office/officeart/2005/8/layout/hierarchy1"/>
    <dgm:cxn modelId="{F70BCC8F-8592-5B44-82B5-A9F714D58674}" srcId="{2CE677D9-08F3-3F45-A90C-1398EC28F685}" destId="{C37F2E25-1DEB-B24A-83B3-F3B3E3728FE8}" srcOrd="0" destOrd="0" parTransId="{38D20F17-2E39-8C42-8B9B-BDDDD29D3B0B}" sibTransId="{E6F780D1-FB7D-EF41-8B64-05050FD78780}"/>
    <dgm:cxn modelId="{80CA15F9-33D0-394C-9055-BB3AFBB81F91}" type="presOf" srcId="{5A72839D-8C3D-7E4C-B0DE-AF51650013DA}" destId="{45DAB68F-574D-364A-AACE-33E6CBD3F9AE}" srcOrd="0" destOrd="0" presId="urn:microsoft.com/office/officeart/2005/8/layout/hierarchy1"/>
    <dgm:cxn modelId="{6D00D5D5-46A0-3A43-9C0E-64E8BE3AA5F8}" type="presOf" srcId="{73BC014C-40BF-6A44-ADB0-867B9EAABF4E}" destId="{F49F1E81-8237-B84E-B5B3-CE3D332DC7D0}" srcOrd="0" destOrd="0" presId="urn:microsoft.com/office/officeart/2005/8/layout/hierarchy1"/>
    <dgm:cxn modelId="{B0A2D83A-AE94-AC4D-A442-3BC3426D8336}" srcId="{B96CF4EF-B9E6-3F45-8AE3-D26C7F9138B9}" destId="{D21AD88C-F934-D441-B7A1-83D317CA1C5D}" srcOrd="0" destOrd="0" parTransId="{3ED6CC39-EA33-6647-B26F-D0BC7FE6C89B}" sibTransId="{FB45992D-24B3-B246-82D4-085EBBB120E1}"/>
    <dgm:cxn modelId="{E5A40AAF-62BF-E946-8E55-0FF550A357A3}" srcId="{C37F2E25-1DEB-B24A-83B3-F3B3E3728FE8}" destId="{B3DA539B-7E1A-0844-AC22-B677261A1786}" srcOrd="0" destOrd="0" parTransId="{73BC014C-40BF-6A44-ADB0-867B9EAABF4E}" sibTransId="{B11EAC51-29E7-8F48-A2B8-8CD52DB52A78}"/>
    <dgm:cxn modelId="{7B4C3DD4-BE52-064F-9FCD-9234AB14EAF5}" type="presOf" srcId="{D9081F34-2B0B-4F44-92B0-B13BE318B5BC}" destId="{FD34C33B-E82C-124C-9432-C09DFE17A0A8}" srcOrd="0" destOrd="0" presId="urn:microsoft.com/office/officeart/2005/8/layout/hierarchy1"/>
    <dgm:cxn modelId="{D31DD1A7-C39D-A048-A30E-56578B2C1DC6}" srcId="{D21AD88C-F934-D441-B7A1-83D317CA1C5D}" destId="{3D17C8F1-F45C-1B49-9BB2-36B88EFEA31A}" srcOrd="1" destOrd="0" parTransId="{5A72839D-8C3D-7E4C-B0DE-AF51650013DA}" sibTransId="{99D70F09-8CC0-1F44-B8AF-2160B147AAF5}"/>
    <dgm:cxn modelId="{24FBE843-B7C3-DE4A-B5D9-F82891A98907}" type="presOf" srcId="{BFE4B443-AD0F-184B-867C-436171F60AE3}" destId="{918950F6-F7C4-6D4A-8F7D-2B5B36F939B7}" srcOrd="0" destOrd="0" presId="urn:microsoft.com/office/officeart/2005/8/layout/hierarchy1"/>
    <dgm:cxn modelId="{693E15CF-827D-8843-81D6-EF8FC261493C}" srcId="{B3DA539B-7E1A-0844-AC22-B677261A1786}" destId="{BFE4B443-AD0F-184B-867C-436171F60AE3}" srcOrd="0" destOrd="0" parTransId="{D8E6089A-8C43-9A4B-B048-9C7FEC0ABEA2}" sibTransId="{30239B02-26CC-0E41-808E-EE095A05B43A}"/>
    <dgm:cxn modelId="{5323FF1B-EB6F-2243-9F7B-6309A147AEC1}" srcId="{B96CF4EF-B9E6-3F45-8AE3-D26C7F9138B9}" destId="{E8094C88-A9CE-7E4A-BEB8-38C0DE63A204}" srcOrd="1" destOrd="0" parTransId="{36F5171C-F46D-5A4F-A7B6-E6BFCC5365E0}" sibTransId="{99544D11-4213-D142-93C1-8738D3A1AEA2}"/>
    <dgm:cxn modelId="{D56DF8B3-E0DD-0547-BA41-5B89E61A65F4}" type="presOf" srcId="{C1EC3057-D4BF-1D44-8670-BD68DAF059AF}" destId="{BBEB5EE1-59AE-4C4A-90C1-1423E6215045}" srcOrd="0" destOrd="0" presId="urn:microsoft.com/office/officeart/2005/8/layout/hierarchy1"/>
    <dgm:cxn modelId="{2A7BB6E2-7E23-7840-A0F6-9E2F10461467}" type="presOf" srcId="{079933B7-EB41-9047-9D3C-55B690E1DB1B}" destId="{ECD3A098-BF5B-FA4C-9F35-E818FCCA5014}" srcOrd="0" destOrd="0" presId="urn:microsoft.com/office/officeart/2005/8/layout/hierarchy1"/>
    <dgm:cxn modelId="{A5CDCD4A-7EB5-CE4D-AB1E-C25147FE5A9F}" type="presOf" srcId="{67D4A056-0CF5-E041-841D-27D13171D77A}" destId="{FDF87CF9-672E-2B4A-99D8-9A9C7F132E62}" srcOrd="0" destOrd="0" presId="urn:microsoft.com/office/officeart/2005/8/layout/hierarchy1"/>
    <dgm:cxn modelId="{E83B8881-8008-4742-B5A7-2A5A8B89A902}" type="presOf" srcId="{E3DE80E1-C267-0442-88B9-8A02E3B75F0B}" destId="{334FDB4A-F62E-B649-9743-D3953DDB676D}" srcOrd="0" destOrd="0" presId="urn:microsoft.com/office/officeart/2005/8/layout/hierarchy1"/>
    <dgm:cxn modelId="{B8A2C569-C212-A341-9E66-8A48BA0D63CB}" type="presOf" srcId="{B3DA539B-7E1A-0844-AC22-B677261A1786}" destId="{769D32E0-F28B-9E49-BBF5-79A109694F90}" srcOrd="0" destOrd="0" presId="urn:microsoft.com/office/officeart/2005/8/layout/hierarchy1"/>
    <dgm:cxn modelId="{8E86AD20-0835-7643-B63E-9855B82369A0}" type="presOf" srcId="{3D17C8F1-F45C-1B49-9BB2-36B88EFEA31A}" destId="{CD0D2833-9930-9B48-9A67-BA53D888DAE4}" srcOrd="0" destOrd="0" presId="urn:microsoft.com/office/officeart/2005/8/layout/hierarchy1"/>
    <dgm:cxn modelId="{88F59084-30FE-604C-BDC0-B6E405320EA5}" srcId="{BFE4B443-AD0F-184B-867C-436171F60AE3}" destId="{C1EC3057-D4BF-1D44-8670-BD68DAF059AF}" srcOrd="0" destOrd="0" parTransId="{079933B7-EB41-9047-9D3C-55B690E1DB1B}" sibTransId="{6B0B8C15-08A8-8A47-A283-410887B7B1E1}"/>
    <dgm:cxn modelId="{2618E17F-B218-C44B-B788-9D46CE9F7389}" type="presOf" srcId="{DEA82EA2-403D-524C-8273-D937E6E00F63}" destId="{BF112C1F-480B-554A-92B5-87161D90BA65}" srcOrd="0" destOrd="0" presId="urn:microsoft.com/office/officeart/2005/8/layout/hierarchy1"/>
    <dgm:cxn modelId="{4C8AED33-8498-764B-908B-C01253547BA2}" srcId="{C37F2E25-1DEB-B24A-83B3-F3B3E3728FE8}" destId="{502134CB-1DFF-CB41-9567-0274A365CA4B}" srcOrd="1" destOrd="0" parTransId="{DEA82EA2-403D-524C-8273-D937E6E00F63}" sibTransId="{78EE0CDD-46FA-8846-BDB3-5970AE8CD16B}"/>
    <dgm:cxn modelId="{B602B27B-EFDD-1E45-BA6C-683F64542D5E}" type="presOf" srcId="{B39A0495-F10F-1442-99F2-84812C90FC86}" destId="{6AA644D2-776A-FB4E-B25B-D1D09DD27554}" srcOrd="0" destOrd="0" presId="urn:microsoft.com/office/officeart/2005/8/layout/hierarchy1"/>
    <dgm:cxn modelId="{80CADE61-2809-EA46-BCE8-A6A2F8625DA0}" srcId="{B96CF4EF-B9E6-3F45-8AE3-D26C7F9138B9}" destId="{67D4A056-0CF5-E041-841D-27D13171D77A}" srcOrd="2" destOrd="0" parTransId="{D9081F34-2B0B-4F44-92B0-B13BE318B5BC}" sibTransId="{6757A26B-3A53-3F44-8639-6C2C458640FC}"/>
    <dgm:cxn modelId="{21328DB0-2753-C744-AFED-F54D5C0A41FD}" type="presOf" srcId="{36F5171C-F46D-5A4F-A7B6-E6BFCC5365E0}" destId="{B3FB8C1D-51D5-C242-82F2-2703787DB941}" srcOrd="0" destOrd="0" presId="urn:microsoft.com/office/officeart/2005/8/layout/hierarchy1"/>
    <dgm:cxn modelId="{34452E60-59D8-8B47-8F70-95AB92C58B7A}" type="presOf" srcId="{D21AD88C-F934-D441-B7A1-83D317CA1C5D}" destId="{D18CF4C8-F3CE-2C47-AA7F-333E592A8691}" srcOrd="0" destOrd="0" presId="urn:microsoft.com/office/officeart/2005/8/layout/hierarchy1"/>
    <dgm:cxn modelId="{45F387A2-552E-A54A-BED4-881E5170333A}" type="presOf" srcId="{3ED6CC39-EA33-6647-B26F-D0BC7FE6C89B}" destId="{00C9EBB9-BB10-284E-9EA6-B02C8AA5C3F9}" srcOrd="0" destOrd="0" presId="urn:microsoft.com/office/officeart/2005/8/layout/hierarchy1"/>
    <dgm:cxn modelId="{421FC103-E845-1547-B095-89DE1AC86B64}" type="presOf" srcId="{C37F2E25-1DEB-B24A-83B3-F3B3E3728FE8}" destId="{D0BB0426-C514-6B44-A3DC-BE091E084AF6}" srcOrd="0" destOrd="0" presId="urn:microsoft.com/office/officeart/2005/8/layout/hierarchy1"/>
    <dgm:cxn modelId="{3A7048EE-62A3-4A4B-9434-C7B9D994BB54}" type="presParOf" srcId="{75000621-849F-B842-ABBD-89A308A30A9E}" destId="{1F3E2022-006A-AE44-A972-FA8230D55E28}" srcOrd="0" destOrd="0" presId="urn:microsoft.com/office/officeart/2005/8/layout/hierarchy1"/>
    <dgm:cxn modelId="{EA13FE69-3F85-1C45-80CE-F6EB82C1D5F3}" type="presParOf" srcId="{1F3E2022-006A-AE44-A972-FA8230D55E28}" destId="{44BA66C2-862B-8249-BB90-9EADB229BD7A}" srcOrd="0" destOrd="0" presId="urn:microsoft.com/office/officeart/2005/8/layout/hierarchy1"/>
    <dgm:cxn modelId="{2F0A8F11-4429-A849-9A90-345916E4E54F}" type="presParOf" srcId="{44BA66C2-862B-8249-BB90-9EADB229BD7A}" destId="{8576FE06-451B-4E4D-9265-2CB4F0A285BE}" srcOrd="0" destOrd="0" presId="urn:microsoft.com/office/officeart/2005/8/layout/hierarchy1"/>
    <dgm:cxn modelId="{BA521F1A-3949-FD47-81C5-5B8D2F6EB556}" type="presParOf" srcId="{44BA66C2-862B-8249-BB90-9EADB229BD7A}" destId="{D0BB0426-C514-6B44-A3DC-BE091E084AF6}" srcOrd="1" destOrd="0" presId="urn:microsoft.com/office/officeart/2005/8/layout/hierarchy1"/>
    <dgm:cxn modelId="{3D006AFC-2664-2E45-8C16-38F78840ECE9}" type="presParOf" srcId="{1F3E2022-006A-AE44-A972-FA8230D55E28}" destId="{B9FB802B-0151-8645-802F-7F1D4F465D5F}" srcOrd="1" destOrd="0" presId="urn:microsoft.com/office/officeart/2005/8/layout/hierarchy1"/>
    <dgm:cxn modelId="{5E782AD7-51B8-0745-A6CA-7C2561D6DF46}" type="presParOf" srcId="{B9FB802B-0151-8645-802F-7F1D4F465D5F}" destId="{F49F1E81-8237-B84E-B5B3-CE3D332DC7D0}" srcOrd="0" destOrd="0" presId="urn:microsoft.com/office/officeart/2005/8/layout/hierarchy1"/>
    <dgm:cxn modelId="{95A67F81-0418-114E-B339-DD985822BE44}" type="presParOf" srcId="{B9FB802B-0151-8645-802F-7F1D4F465D5F}" destId="{242228B6-16AB-A14B-B387-88DE1BF6C9D9}" srcOrd="1" destOrd="0" presId="urn:microsoft.com/office/officeart/2005/8/layout/hierarchy1"/>
    <dgm:cxn modelId="{495578D6-F568-184F-99EE-FE0CDF49C3DD}" type="presParOf" srcId="{242228B6-16AB-A14B-B387-88DE1BF6C9D9}" destId="{6188E010-B5C9-C14C-92D6-0D25864E94FE}" srcOrd="0" destOrd="0" presId="urn:microsoft.com/office/officeart/2005/8/layout/hierarchy1"/>
    <dgm:cxn modelId="{A6B51E4E-5630-AD4F-B9C6-8D7C8DAED686}" type="presParOf" srcId="{6188E010-B5C9-C14C-92D6-0D25864E94FE}" destId="{085F038A-737B-064B-BE46-11467FE10753}" srcOrd="0" destOrd="0" presId="urn:microsoft.com/office/officeart/2005/8/layout/hierarchy1"/>
    <dgm:cxn modelId="{B4B92B5D-C6B1-6949-8A0C-DC442FFA3BE7}" type="presParOf" srcId="{6188E010-B5C9-C14C-92D6-0D25864E94FE}" destId="{769D32E0-F28B-9E49-BBF5-79A109694F90}" srcOrd="1" destOrd="0" presId="urn:microsoft.com/office/officeart/2005/8/layout/hierarchy1"/>
    <dgm:cxn modelId="{B6065952-4FC4-9842-B322-DA3E0B3B19EE}" type="presParOf" srcId="{242228B6-16AB-A14B-B387-88DE1BF6C9D9}" destId="{981DB263-34BC-E34B-B77F-29E5CC75AA07}" srcOrd="1" destOrd="0" presId="urn:microsoft.com/office/officeart/2005/8/layout/hierarchy1"/>
    <dgm:cxn modelId="{FA66ACF6-250A-904F-850A-544EE6DA1F6C}" type="presParOf" srcId="{981DB263-34BC-E34B-B77F-29E5CC75AA07}" destId="{35C35F6D-B276-D040-9D8E-769E67D0FD61}" srcOrd="0" destOrd="0" presId="urn:microsoft.com/office/officeart/2005/8/layout/hierarchy1"/>
    <dgm:cxn modelId="{4DBCBC55-B1E0-B94B-8171-1DA2F952224C}" type="presParOf" srcId="{981DB263-34BC-E34B-B77F-29E5CC75AA07}" destId="{29BBC0FE-78EC-1E4D-922B-4857A74E45AD}" srcOrd="1" destOrd="0" presId="urn:microsoft.com/office/officeart/2005/8/layout/hierarchy1"/>
    <dgm:cxn modelId="{F287022D-73EF-174F-9B9C-B9261822A0B4}" type="presParOf" srcId="{29BBC0FE-78EC-1E4D-922B-4857A74E45AD}" destId="{F797094A-995E-904B-AB59-76CB898320EA}" srcOrd="0" destOrd="0" presId="urn:microsoft.com/office/officeart/2005/8/layout/hierarchy1"/>
    <dgm:cxn modelId="{23751251-C644-EE45-9EDD-B1A93BEBA87C}" type="presParOf" srcId="{F797094A-995E-904B-AB59-76CB898320EA}" destId="{CFA6C084-CE8D-034C-A0AA-F73DB383F1A2}" srcOrd="0" destOrd="0" presId="urn:microsoft.com/office/officeart/2005/8/layout/hierarchy1"/>
    <dgm:cxn modelId="{E337F18E-1EFF-E144-8DA9-EF2A844AEB6F}" type="presParOf" srcId="{F797094A-995E-904B-AB59-76CB898320EA}" destId="{918950F6-F7C4-6D4A-8F7D-2B5B36F939B7}" srcOrd="1" destOrd="0" presId="urn:microsoft.com/office/officeart/2005/8/layout/hierarchy1"/>
    <dgm:cxn modelId="{588AFB79-6781-7444-85EE-C0B617B556A9}" type="presParOf" srcId="{29BBC0FE-78EC-1E4D-922B-4857A74E45AD}" destId="{033D8D23-75EC-E948-AFBF-8C13FF07DE86}" srcOrd="1" destOrd="0" presId="urn:microsoft.com/office/officeart/2005/8/layout/hierarchy1"/>
    <dgm:cxn modelId="{64559F09-19DB-3240-8E80-D277EBF64E65}" type="presParOf" srcId="{033D8D23-75EC-E948-AFBF-8C13FF07DE86}" destId="{ECD3A098-BF5B-FA4C-9F35-E818FCCA5014}" srcOrd="0" destOrd="0" presId="urn:microsoft.com/office/officeart/2005/8/layout/hierarchy1"/>
    <dgm:cxn modelId="{89BB91EA-BE54-8448-BFAF-8B6FC52A41F6}" type="presParOf" srcId="{033D8D23-75EC-E948-AFBF-8C13FF07DE86}" destId="{B9826413-7F72-5649-9616-DE7489492A3D}" srcOrd="1" destOrd="0" presId="urn:microsoft.com/office/officeart/2005/8/layout/hierarchy1"/>
    <dgm:cxn modelId="{A7577BF1-FC38-2B45-92CB-8D705115F1D1}" type="presParOf" srcId="{B9826413-7F72-5649-9616-DE7489492A3D}" destId="{30639690-F279-D848-9848-4E2C7E6CEFE3}" srcOrd="0" destOrd="0" presId="urn:microsoft.com/office/officeart/2005/8/layout/hierarchy1"/>
    <dgm:cxn modelId="{380D758D-9131-2E40-B32C-A0FE3E7C905D}" type="presParOf" srcId="{30639690-F279-D848-9848-4E2C7E6CEFE3}" destId="{A1C75307-B26F-8945-806B-B7897FCAA260}" srcOrd="0" destOrd="0" presId="urn:microsoft.com/office/officeart/2005/8/layout/hierarchy1"/>
    <dgm:cxn modelId="{A0278913-EED9-8F43-B6A3-9B03C7E854CD}" type="presParOf" srcId="{30639690-F279-D848-9848-4E2C7E6CEFE3}" destId="{BBEB5EE1-59AE-4C4A-90C1-1423E6215045}" srcOrd="1" destOrd="0" presId="urn:microsoft.com/office/officeart/2005/8/layout/hierarchy1"/>
    <dgm:cxn modelId="{647A4200-6C9B-3B42-A90A-F1095DA9BEDB}" type="presParOf" srcId="{B9826413-7F72-5649-9616-DE7489492A3D}" destId="{C8D2B349-B307-C649-8E8B-20F8D109C674}" srcOrd="1" destOrd="0" presId="urn:microsoft.com/office/officeart/2005/8/layout/hierarchy1"/>
    <dgm:cxn modelId="{055EA269-C8B3-804B-8F15-C532849372A6}" type="presParOf" srcId="{981DB263-34BC-E34B-B77F-29E5CC75AA07}" destId="{6AA644D2-776A-FB4E-B25B-D1D09DD27554}" srcOrd="2" destOrd="0" presId="urn:microsoft.com/office/officeart/2005/8/layout/hierarchy1"/>
    <dgm:cxn modelId="{11FEBDC3-053E-A246-807B-DE995062864E}" type="presParOf" srcId="{981DB263-34BC-E34B-B77F-29E5CC75AA07}" destId="{4E4EECD8-589E-BA48-980D-9DAA8E9FB042}" srcOrd="3" destOrd="0" presId="urn:microsoft.com/office/officeart/2005/8/layout/hierarchy1"/>
    <dgm:cxn modelId="{493FF2F7-5768-EC42-9197-F961B41B3349}" type="presParOf" srcId="{4E4EECD8-589E-BA48-980D-9DAA8E9FB042}" destId="{5F2E6E5B-51DA-4245-9BB6-437F8209FE29}" srcOrd="0" destOrd="0" presId="urn:microsoft.com/office/officeart/2005/8/layout/hierarchy1"/>
    <dgm:cxn modelId="{A2EFCD96-C21B-344F-8B74-4EE68225B1B6}" type="presParOf" srcId="{5F2E6E5B-51DA-4245-9BB6-437F8209FE29}" destId="{92806FC0-BAB9-F44B-BBF8-8E1B51935774}" srcOrd="0" destOrd="0" presId="urn:microsoft.com/office/officeart/2005/8/layout/hierarchy1"/>
    <dgm:cxn modelId="{51321F4E-741F-1247-A650-8B5F6C9FE076}" type="presParOf" srcId="{5F2E6E5B-51DA-4245-9BB6-437F8209FE29}" destId="{00DF19E7-B8BB-EC43-A125-DE3BF20F6BD3}" srcOrd="1" destOrd="0" presId="urn:microsoft.com/office/officeart/2005/8/layout/hierarchy1"/>
    <dgm:cxn modelId="{FCFD5539-9BC6-1148-95E2-1967BE3DC0B7}" type="presParOf" srcId="{4E4EECD8-589E-BA48-980D-9DAA8E9FB042}" destId="{BBADBB3D-54C7-4743-81B4-6B4D3C41B0FB}" srcOrd="1" destOrd="0" presId="urn:microsoft.com/office/officeart/2005/8/layout/hierarchy1"/>
    <dgm:cxn modelId="{ECDE9EB3-18A8-4A49-BB29-4B9EF8B937E4}" type="presParOf" srcId="{BBADBB3D-54C7-4743-81B4-6B4D3C41B0FB}" destId="{00C9EBB9-BB10-284E-9EA6-B02C8AA5C3F9}" srcOrd="0" destOrd="0" presId="urn:microsoft.com/office/officeart/2005/8/layout/hierarchy1"/>
    <dgm:cxn modelId="{06FE28F5-7C7A-F044-83AE-8BF3B4F3616C}" type="presParOf" srcId="{BBADBB3D-54C7-4743-81B4-6B4D3C41B0FB}" destId="{F7605C24-5111-DA45-AE0F-9EC6C07E1614}" srcOrd="1" destOrd="0" presId="urn:microsoft.com/office/officeart/2005/8/layout/hierarchy1"/>
    <dgm:cxn modelId="{D441FFCD-79BD-C74D-9649-AAE9ED572D6E}" type="presParOf" srcId="{F7605C24-5111-DA45-AE0F-9EC6C07E1614}" destId="{68E4DC45-A744-4047-A150-13B1DF2EC93D}" srcOrd="0" destOrd="0" presId="urn:microsoft.com/office/officeart/2005/8/layout/hierarchy1"/>
    <dgm:cxn modelId="{64196835-F868-BE49-981D-F90A4C3EEF44}" type="presParOf" srcId="{68E4DC45-A744-4047-A150-13B1DF2EC93D}" destId="{AA00EE6B-39DE-1B4E-A30F-D3C585250776}" srcOrd="0" destOrd="0" presId="urn:microsoft.com/office/officeart/2005/8/layout/hierarchy1"/>
    <dgm:cxn modelId="{2025B31D-4E1F-7B4D-BBAF-B70E7291B2A6}" type="presParOf" srcId="{68E4DC45-A744-4047-A150-13B1DF2EC93D}" destId="{D18CF4C8-F3CE-2C47-AA7F-333E592A8691}" srcOrd="1" destOrd="0" presId="urn:microsoft.com/office/officeart/2005/8/layout/hierarchy1"/>
    <dgm:cxn modelId="{8428F319-857F-E540-BA41-64AEB2174F9D}" type="presParOf" srcId="{F7605C24-5111-DA45-AE0F-9EC6C07E1614}" destId="{C83D99BC-013E-E247-A529-AA1E055F21E8}" srcOrd="1" destOrd="0" presId="urn:microsoft.com/office/officeart/2005/8/layout/hierarchy1"/>
    <dgm:cxn modelId="{DFE71E80-67E9-CC42-8763-1C6420A3AD60}" type="presParOf" srcId="{C83D99BC-013E-E247-A529-AA1E055F21E8}" destId="{334FDB4A-F62E-B649-9743-D3953DDB676D}" srcOrd="0" destOrd="0" presId="urn:microsoft.com/office/officeart/2005/8/layout/hierarchy1"/>
    <dgm:cxn modelId="{3ACD2551-0652-DD46-9183-81067AAE026F}" type="presParOf" srcId="{C83D99BC-013E-E247-A529-AA1E055F21E8}" destId="{B6CA5D81-AFA5-A14B-9055-ED4E0D9A903C}" srcOrd="1" destOrd="0" presId="urn:microsoft.com/office/officeart/2005/8/layout/hierarchy1"/>
    <dgm:cxn modelId="{9AFE7FA4-5483-0448-A698-11DCCF8BF0C9}" type="presParOf" srcId="{B6CA5D81-AFA5-A14B-9055-ED4E0D9A903C}" destId="{2BFF19C1-1E35-F045-9276-0B57861E7F37}" srcOrd="0" destOrd="0" presId="urn:microsoft.com/office/officeart/2005/8/layout/hierarchy1"/>
    <dgm:cxn modelId="{6CD39B38-298F-DB46-B758-33E57E2243F3}" type="presParOf" srcId="{2BFF19C1-1E35-F045-9276-0B57861E7F37}" destId="{54794C2C-1587-E74E-9B11-324346443D6C}" srcOrd="0" destOrd="0" presId="urn:microsoft.com/office/officeart/2005/8/layout/hierarchy1"/>
    <dgm:cxn modelId="{FE67DCFB-6E41-4443-8279-0A5D27F07EA4}" type="presParOf" srcId="{2BFF19C1-1E35-F045-9276-0B57861E7F37}" destId="{BD823F5C-B303-4446-AA8D-2D320339D945}" srcOrd="1" destOrd="0" presId="urn:microsoft.com/office/officeart/2005/8/layout/hierarchy1"/>
    <dgm:cxn modelId="{D9D5B6EB-67ED-5B49-ACDD-AE973ADE9122}" type="presParOf" srcId="{B6CA5D81-AFA5-A14B-9055-ED4E0D9A903C}" destId="{319FDD41-9613-1641-A447-331184561A2C}" srcOrd="1" destOrd="0" presId="urn:microsoft.com/office/officeart/2005/8/layout/hierarchy1"/>
    <dgm:cxn modelId="{0D4B2E80-4BDD-1046-8F61-5F7C6FF20ADF}" type="presParOf" srcId="{C83D99BC-013E-E247-A529-AA1E055F21E8}" destId="{45DAB68F-574D-364A-AACE-33E6CBD3F9AE}" srcOrd="2" destOrd="0" presId="urn:microsoft.com/office/officeart/2005/8/layout/hierarchy1"/>
    <dgm:cxn modelId="{BD5D4E38-69EA-234C-AABE-134706A190DD}" type="presParOf" srcId="{C83D99BC-013E-E247-A529-AA1E055F21E8}" destId="{B6DC1E29-8BE6-B643-8DC3-AD477427D4DC}" srcOrd="3" destOrd="0" presId="urn:microsoft.com/office/officeart/2005/8/layout/hierarchy1"/>
    <dgm:cxn modelId="{3EEED31B-4EF6-084F-8D42-E58C9BAE294F}" type="presParOf" srcId="{B6DC1E29-8BE6-B643-8DC3-AD477427D4DC}" destId="{38A6D7F1-E7D5-114C-B621-85701DB2268C}" srcOrd="0" destOrd="0" presId="urn:microsoft.com/office/officeart/2005/8/layout/hierarchy1"/>
    <dgm:cxn modelId="{C37D198B-7257-4541-A60A-0C2D8FA866CD}" type="presParOf" srcId="{38A6D7F1-E7D5-114C-B621-85701DB2268C}" destId="{E9C604F7-B995-134D-A633-B6EB757F36D6}" srcOrd="0" destOrd="0" presId="urn:microsoft.com/office/officeart/2005/8/layout/hierarchy1"/>
    <dgm:cxn modelId="{DBB0D222-3860-2D40-9B28-2537AA064A73}" type="presParOf" srcId="{38A6D7F1-E7D5-114C-B621-85701DB2268C}" destId="{CD0D2833-9930-9B48-9A67-BA53D888DAE4}" srcOrd="1" destOrd="0" presId="urn:microsoft.com/office/officeart/2005/8/layout/hierarchy1"/>
    <dgm:cxn modelId="{C046E5FA-CECC-FC4C-AC00-DFF7D20E4D83}" type="presParOf" srcId="{B6DC1E29-8BE6-B643-8DC3-AD477427D4DC}" destId="{7BB2A7C4-B564-F34C-BE34-791971281A96}" srcOrd="1" destOrd="0" presId="urn:microsoft.com/office/officeart/2005/8/layout/hierarchy1"/>
    <dgm:cxn modelId="{82BD98D0-2405-7842-AD3A-2C30A361DF71}" type="presParOf" srcId="{BBADBB3D-54C7-4743-81B4-6B4D3C41B0FB}" destId="{B3FB8C1D-51D5-C242-82F2-2703787DB941}" srcOrd="2" destOrd="0" presId="urn:microsoft.com/office/officeart/2005/8/layout/hierarchy1"/>
    <dgm:cxn modelId="{49205EAC-115F-3144-9ACC-BAA3209EF594}" type="presParOf" srcId="{BBADBB3D-54C7-4743-81B4-6B4D3C41B0FB}" destId="{D03BC299-7F92-D441-814C-A1A016D36F76}" srcOrd="3" destOrd="0" presId="urn:microsoft.com/office/officeart/2005/8/layout/hierarchy1"/>
    <dgm:cxn modelId="{214FDAF5-DE15-5140-AD60-215006C845F5}" type="presParOf" srcId="{D03BC299-7F92-D441-814C-A1A016D36F76}" destId="{F3C20C96-3288-F94E-AC93-FEAA2A9B6D37}" srcOrd="0" destOrd="0" presId="urn:microsoft.com/office/officeart/2005/8/layout/hierarchy1"/>
    <dgm:cxn modelId="{997D8184-B7D4-FB4F-9904-8564701BDCAD}" type="presParOf" srcId="{F3C20C96-3288-F94E-AC93-FEAA2A9B6D37}" destId="{6B489F7F-931F-324A-B246-D1D2C620FD2D}" srcOrd="0" destOrd="0" presId="urn:microsoft.com/office/officeart/2005/8/layout/hierarchy1"/>
    <dgm:cxn modelId="{31E25DB8-7AFE-7349-BAC5-73DEF8E50E5E}" type="presParOf" srcId="{F3C20C96-3288-F94E-AC93-FEAA2A9B6D37}" destId="{DC9C3A23-2272-7F4E-9125-E9223AA6C04A}" srcOrd="1" destOrd="0" presId="urn:microsoft.com/office/officeart/2005/8/layout/hierarchy1"/>
    <dgm:cxn modelId="{3E3DE849-5A5C-7747-8D42-18699F317C96}" type="presParOf" srcId="{D03BC299-7F92-D441-814C-A1A016D36F76}" destId="{0405C5C5-92DE-FD41-8219-A98A0008910B}" srcOrd="1" destOrd="0" presId="urn:microsoft.com/office/officeart/2005/8/layout/hierarchy1"/>
    <dgm:cxn modelId="{326A1EA0-EE06-474A-9651-D2B24260FA5C}" type="presParOf" srcId="{BBADBB3D-54C7-4743-81B4-6B4D3C41B0FB}" destId="{FD34C33B-E82C-124C-9432-C09DFE17A0A8}" srcOrd="4" destOrd="0" presId="urn:microsoft.com/office/officeart/2005/8/layout/hierarchy1"/>
    <dgm:cxn modelId="{4DD0B3E6-BF6C-414A-A94B-CC7D9639D280}" type="presParOf" srcId="{BBADBB3D-54C7-4743-81B4-6B4D3C41B0FB}" destId="{22340120-1F34-4249-AA3B-0BB022A11B86}" srcOrd="5" destOrd="0" presId="urn:microsoft.com/office/officeart/2005/8/layout/hierarchy1"/>
    <dgm:cxn modelId="{2BAE9F56-762B-0F45-858E-FAA09361F522}" type="presParOf" srcId="{22340120-1F34-4249-AA3B-0BB022A11B86}" destId="{4941D8E5-EEF0-B14E-96CC-74AB4A415CB6}" srcOrd="0" destOrd="0" presId="urn:microsoft.com/office/officeart/2005/8/layout/hierarchy1"/>
    <dgm:cxn modelId="{023D5C87-49BA-B74D-B272-8D1257507F7E}" type="presParOf" srcId="{4941D8E5-EEF0-B14E-96CC-74AB4A415CB6}" destId="{F45DBC7A-FD84-DA48-A674-06CE20BE022B}" srcOrd="0" destOrd="0" presId="urn:microsoft.com/office/officeart/2005/8/layout/hierarchy1"/>
    <dgm:cxn modelId="{CB33BC42-F23C-FA43-A684-F7D8CB9D0D57}" type="presParOf" srcId="{4941D8E5-EEF0-B14E-96CC-74AB4A415CB6}" destId="{FDF87CF9-672E-2B4A-99D8-9A9C7F132E62}" srcOrd="1" destOrd="0" presId="urn:microsoft.com/office/officeart/2005/8/layout/hierarchy1"/>
    <dgm:cxn modelId="{9B0450EA-454C-CF45-AAB4-97B3B4066243}" type="presParOf" srcId="{22340120-1F34-4249-AA3B-0BB022A11B86}" destId="{1D60697C-9FCB-7440-8E83-6438A9BA57DE}" srcOrd="1" destOrd="0" presId="urn:microsoft.com/office/officeart/2005/8/layout/hierarchy1"/>
    <dgm:cxn modelId="{D2D60835-6F81-AC4C-9DEE-8830D711218C}" type="presParOf" srcId="{B9FB802B-0151-8645-802F-7F1D4F465D5F}" destId="{BF112C1F-480B-554A-92B5-87161D90BA65}" srcOrd="2" destOrd="0" presId="urn:microsoft.com/office/officeart/2005/8/layout/hierarchy1"/>
    <dgm:cxn modelId="{BFC770CA-2BCD-AE4C-B15E-52160AF4F284}" type="presParOf" srcId="{B9FB802B-0151-8645-802F-7F1D4F465D5F}" destId="{2FD0E218-4B47-F941-943E-74840E112108}" srcOrd="3" destOrd="0" presId="urn:microsoft.com/office/officeart/2005/8/layout/hierarchy1"/>
    <dgm:cxn modelId="{6B544B58-1E5F-264F-9D34-64012F64382A}" type="presParOf" srcId="{2FD0E218-4B47-F941-943E-74840E112108}" destId="{00E605CB-BCA2-184B-A995-7D2D2E9BAB1A}" srcOrd="0" destOrd="0" presId="urn:microsoft.com/office/officeart/2005/8/layout/hierarchy1"/>
    <dgm:cxn modelId="{5E4A4180-1216-D841-9126-A6CC4BECE9DA}" type="presParOf" srcId="{00E605CB-BCA2-184B-A995-7D2D2E9BAB1A}" destId="{FFDFA4B5-BF7B-8341-B9D5-5B13BD4704F8}" srcOrd="0" destOrd="0" presId="urn:microsoft.com/office/officeart/2005/8/layout/hierarchy1"/>
    <dgm:cxn modelId="{ECE3A7AF-4E4A-AD44-899F-27770391E4AD}" type="presParOf" srcId="{00E605CB-BCA2-184B-A995-7D2D2E9BAB1A}" destId="{1F6E8FC1-DB06-344A-826A-3F8CA50F4ECB}" srcOrd="1" destOrd="0" presId="urn:microsoft.com/office/officeart/2005/8/layout/hierarchy1"/>
    <dgm:cxn modelId="{69F57D71-7AD1-F44A-8F0D-41B3DBF63722}" type="presParOf" srcId="{2FD0E218-4B47-F941-943E-74840E112108}" destId="{92A89A60-9E89-3845-9EE7-D24D3862A7D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12C1F-480B-554A-92B5-87161D90BA65}">
      <dsp:nvSpPr>
        <dsp:cNvPr id="0" name=""/>
        <dsp:cNvSpPr/>
      </dsp:nvSpPr>
      <dsp:spPr>
        <a:xfrm>
          <a:off x="4861964" y="906262"/>
          <a:ext cx="1064058" cy="381779"/>
        </a:xfrm>
        <a:custGeom>
          <a:avLst/>
          <a:gdLst/>
          <a:ahLst/>
          <a:cxnLst/>
          <a:rect l="0" t="0" r="0" b="0"/>
          <a:pathLst>
            <a:path>
              <a:moveTo>
                <a:pt x="0" y="0"/>
              </a:moveTo>
              <a:lnTo>
                <a:pt x="0" y="260171"/>
              </a:lnTo>
              <a:lnTo>
                <a:pt x="1064058" y="260171"/>
              </a:lnTo>
              <a:lnTo>
                <a:pt x="1064058" y="38177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D34C33B-E82C-124C-9432-C09DFE17A0A8}">
      <dsp:nvSpPr>
        <dsp:cNvPr id="0" name=""/>
        <dsp:cNvSpPr/>
      </dsp:nvSpPr>
      <dsp:spPr>
        <a:xfrm>
          <a:off x="5334282" y="3380493"/>
          <a:ext cx="1926018" cy="338250"/>
        </a:xfrm>
        <a:custGeom>
          <a:avLst/>
          <a:gdLst/>
          <a:ahLst/>
          <a:cxnLst/>
          <a:rect l="0" t="0" r="0" b="0"/>
          <a:pathLst>
            <a:path>
              <a:moveTo>
                <a:pt x="0" y="0"/>
              </a:moveTo>
              <a:lnTo>
                <a:pt x="0" y="216642"/>
              </a:lnTo>
              <a:lnTo>
                <a:pt x="1926018" y="216642"/>
              </a:lnTo>
              <a:lnTo>
                <a:pt x="1926018" y="33825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FB8C1D-51D5-C242-82F2-2703787DB941}">
      <dsp:nvSpPr>
        <dsp:cNvPr id="0" name=""/>
        <dsp:cNvSpPr/>
      </dsp:nvSpPr>
      <dsp:spPr>
        <a:xfrm>
          <a:off x="5334282" y="3380493"/>
          <a:ext cx="316310" cy="338250"/>
        </a:xfrm>
        <a:custGeom>
          <a:avLst/>
          <a:gdLst/>
          <a:ahLst/>
          <a:cxnLst/>
          <a:rect l="0" t="0" r="0" b="0"/>
          <a:pathLst>
            <a:path>
              <a:moveTo>
                <a:pt x="0" y="0"/>
              </a:moveTo>
              <a:lnTo>
                <a:pt x="0" y="216642"/>
              </a:lnTo>
              <a:lnTo>
                <a:pt x="316310" y="216642"/>
              </a:lnTo>
              <a:lnTo>
                <a:pt x="316310" y="33825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5DAB68F-574D-364A-AACE-33E6CBD3F9AE}">
      <dsp:nvSpPr>
        <dsp:cNvPr id="0" name=""/>
        <dsp:cNvSpPr/>
      </dsp:nvSpPr>
      <dsp:spPr>
        <a:xfrm>
          <a:off x="3841760" y="4347448"/>
          <a:ext cx="1004973" cy="381779"/>
        </a:xfrm>
        <a:custGeom>
          <a:avLst/>
          <a:gdLst/>
          <a:ahLst/>
          <a:cxnLst/>
          <a:rect l="0" t="0" r="0" b="0"/>
          <a:pathLst>
            <a:path>
              <a:moveTo>
                <a:pt x="0" y="0"/>
              </a:moveTo>
              <a:lnTo>
                <a:pt x="0" y="260171"/>
              </a:lnTo>
              <a:lnTo>
                <a:pt x="1004973" y="260171"/>
              </a:lnTo>
              <a:lnTo>
                <a:pt x="1004973" y="38177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4FDB4A-F62E-B649-9743-D3953DDB676D}">
      <dsp:nvSpPr>
        <dsp:cNvPr id="0" name=""/>
        <dsp:cNvSpPr/>
      </dsp:nvSpPr>
      <dsp:spPr>
        <a:xfrm>
          <a:off x="3039548" y="4347448"/>
          <a:ext cx="802211" cy="381779"/>
        </a:xfrm>
        <a:custGeom>
          <a:avLst/>
          <a:gdLst/>
          <a:ahLst/>
          <a:cxnLst/>
          <a:rect l="0" t="0" r="0" b="0"/>
          <a:pathLst>
            <a:path>
              <a:moveTo>
                <a:pt x="802211" y="0"/>
              </a:moveTo>
              <a:lnTo>
                <a:pt x="802211" y="260171"/>
              </a:lnTo>
              <a:lnTo>
                <a:pt x="0" y="260171"/>
              </a:lnTo>
              <a:lnTo>
                <a:pt x="0" y="38177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0C9EBB9-BB10-284E-9EA6-B02C8AA5C3F9}">
      <dsp:nvSpPr>
        <dsp:cNvPr id="0" name=""/>
        <dsp:cNvSpPr/>
      </dsp:nvSpPr>
      <dsp:spPr>
        <a:xfrm>
          <a:off x="3841760" y="3380493"/>
          <a:ext cx="1492521" cy="338250"/>
        </a:xfrm>
        <a:custGeom>
          <a:avLst/>
          <a:gdLst/>
          <a:ahLst/>
          <a:cxnLst/>
          <a:rect l="0" t="0" r="0" b="0"/>
          <a:pathLst>
            <a:path>
              <a:moveTo>
                <a:pt x="1492521" y="0"/>
              </a:moveTo>
              <a:lnTo>
                <a:pt x="1492521" y="216642"/>
              </a:lnTo>
              <a:lnTo>
                <a:pt x="0" y="216642"/>
              </a:lnTo>
              <a:lnTo>
                <a:pt x="0" y="33825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AA644D2-776A-FB4E-B25B-D1D09DD27554}">
      <dsp:nvSpPr>
        <dsp:cNvPr id="0" name=""/>
        <dsp:cNvSpPr/>
      </dsp:nvSpPr>
      <dsp:spPr>
        <a:xfrm>
          <a:off x="3716655" y="2121613"/>
          <a:ext cx="1617626" cy="425308"/>
        </a:xfrm>
        <a:custGeom>
          <a:avLst/>
          <a:gdLst/>
          <a:ahLst/>
          <a:cxnLst/>
          <a:rect l="0" t="0" r="0" b="0"/>
          <a:pathLst>
            <a:path>
              <a:moveTo>
                <a:pt x="0" y="0"/>
              </a:moveTo>
              <a:lnTo>
                <a:pt x="0" y="303700"/>
              </a:lnTo>
              <a:lnTo>
                <a:pt x="1617626" y="303700"/>
              </a:lnTo>
              <a:lnTo>
                <a:pt x="1617626" y="425308"/>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CD3A098-BF5B-FA4C-9F35-E818FCCA5014}">
      <dsp:nvSpPr>
        <dsp:cNvPr id="0" name=""/>
        <dsp:cNvSpPr/>
      </dsp:nvSpPr>
      <dsp:spPr>
        <a:xfrm>
          <a:off x="699837" y="3291244"/>
          <a:ext cx="1149035" cy="91440"/>
        </a:xfrm>
        <a:custGeom>
          <a:avLst/>
          <a:gdLst/>
          <a:ahLst/>
          <a:cxnLst/>
          <a:rect l="0" t="0" r="0" b="0"/>
          <a:pathLst>
            <a:path>
              <a:moveTo>
                <a:pt x="1149035" y="45720"/>
              </a:moveTo>
              <a:lnTo>
                <a:pt x="0" y="45720"/>
              </a:lnTo>
              <a:lnTo>
                <a:pt x="0" y="108133"/>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5C35F6D-B276-D040-9D8E-769E67D0FD61}">
      <dsp:nvSpPr>
        <dsp:cNvPr id="0" name=""/>
        <dsp:cNvSpPr/>
      </dsp:nvSpPr>
      <dsp:spPr>
        <a:xfrm>
          <a:off x="1848872" y="2121613"/>
          <a:ext cx="1867782" cy="381779"/>
        </a:xfrm>
        <a:custGeom>
          <a:avLst/>
          <a:gdLst/>
          <a:ahLst/>
          <a:cxnLst/>
          <a:rect l="0" t="0" r="0" b="0"/>
          <a:pathLst>
            <a:path>
              <a:moveTo>
                <a:pt x="1867782" y="0"/>
              </a:moveTo>
              <a:lnTo>
                <a:pt x="1867782" y="260171"/>
              </a:lnTo>
              <a:lnTo>
                <a:pt x="0" y="260171"/>
              </a:lnTo>
              <a:lnTo>
                <a:pt x="0" y="38177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49F1E81-8237-B84E-B5B3-CE3D332DC7D0}">
      <dsp:nvSpPr>
        <dsp:cNvPr id="0" name=""/>
        <dsp:cNvSpPr/>
      </dsp:nvSpPr>
      <dsp:spPr>
        <a:xfrm>
          <a:off x="3716655" y="906262"/>
          <a:ext cx="1145308" cy="381779"/>
        </a:xfrm>
        <a:custGeom>
          <a:avLst/>
          <a:gdLst/>
          <a:ahLst/>
          <a:cxnLst/>
          <a:rect l="0" t="0" r="0" b="0"/>
          <a:pathLst>
            <a:path>
              <a:moveTo>
                <a:pt x="1145308" y="0"/>
              </a:moveTo>
              <a:lnTo>
                <a:pt x="1145308" y="260171"/>
              </a:lnTo>
              <a:lnTo>
                <a:pt x="0" y="260171"/>
              </a:lnTo>
              <a:lnTo>
                <a:pt x="0" y="38177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576FE06-451B-4E4D-9265-2CB4F0A285BE}">
      <dsp:nvSpPr>
        <dsp:cNvPr id="0" name=""/>
        <dsp:cNvSpPr/>
      </dsp:nvSpPr>
      <dsp:spPr>
        <a:xfrm>
          <a:off x="4016762" y="3997"/>
          <a:ext cx="1690403" cy="90226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0BB0426-C514-6B44-A3DC-BE091E084AF6}">
      <dsp:nvSpPr>
        <dsp:cNvPr id="0" name=""/>
        <dsp:cNvSpPr/>
      </dsp:nvSpPr>
      <dsp:spPr>
        <a:xfrm>
          <a:off x="4162619" y="142561"/>
          <a:ext cx="1690403" cy="90226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ahoma" pitchFamily="34" charset="0"/>
            </a:rPr>
            <a:t>5-10  % of all pregnancies</a:t>
          </a:r>
          <a:endParaRPr lang="en-US" sz="1600" kern="1200" dirty="0"/>
        </a:p>
      </dsp:txBody>
      <dsp:txXfrm>
        <a:off x="4189045" y="168987"/>
        <a:ext cx="1637551" cy="849413"/>
      </dsp:txXfrm>
    </dsp:sp>
    <dsp:sp modelId="{085F038A-737B-064B-BE46-11467FE10753}">
      <dsp:nvSpPr>
        <dsp:cNvPr id="0" name=""/>
        <dsp:cNvSpPr/>
      </dsp:nvSpPr>
      <dsp:spPr>
        <a:xfrm>
          <a:off x="2798454" y="1288042"/>
          <a:ext cx="1836402"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69D32E0-F28B-9E49-BBF5-79A109694F90}">
      <dsp:nvSpPr>
        <dsp:cNvPr id="0" name=""/>
        <dsp:cNvSpPr/>
      </dsp:nvSpPr>
      <dsp:spPr>
        <a:xfrm>
          <a:off x="2944311" y="1426606"/>
          <a:ext cx="1836402"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ahoma" pitchFamily="34" charset="0"/>
            </a:rPr>
            <a:t>Pregnancy induced hypertension</a:t>
          </a:r>
          <a:endParaRPr lang="en-US" sz="1600" kern="1200" dirty="0"/>
        </a:p>
      </dsp:txBody>
      <dsp:txXfrm>
        <a:off x="2968725" y="1451020"/>
        <a:ext cx="1787574" cy="784743"/>
      </dsp:txXfrm>
    </dsp:sp>
    <dsp:sp modelId="{CFA6C084-CE8D-034C-A0AA-F73DB383F1A2}">
      <dsp:nvSpPr>
        <dsp:cNvPr id="0" name=""/>
        <dsp:cNvSpPr/>
      </dsp:nvSpPr>
      <dsp:spPr>
        <a:xfrm>
          <a:off x="1205946" y="2503393"/>
          <a:ext cx="1285852"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18950F6-F7C4-6D4A-8F7D-2B5B36F939B7}">
      <dsp:nvSpPr>
        <dsp:cNvPr id="0" name=""/>
        <dsp:cNvSpPr/>
      </dsp:nvSpPr>
      <dsp:spPr>
        <a:xfrm>
          <a:off x="1351803" y="2641957"/>
          <a:ext cx="1285852"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ahoma" pitchFamily="34" charset="0"/>
            </a:rPr>
            <a:t>Without </a:t>
          </a:r>
          <a:r>
            <a:rPr lang="en-US" sz="1600" kern="1200" dirty="0" err="1" smtClean="0">
              <a:latin typeface="Tahoma" pitchFamily="34" charset="0"/>
            </a:rPr>
            <a:t>proteinuria</a:t>
          </a:r>
          <a:endParaRPr lang="en-US" sz="1600" kern="1200" dirty="0"/>
        </a:p>
      </dsp:txBody>
      <dsp:txXfrm>
        <a:off x="1376217" y="2666371"/>
        <a:ext cx="1237024" cy="784743"/>
      </dsp:txXfrm>
    </dsp:sp>
    <dsp:sp modelId="{A1C75307-B26F-8945-806B-B7897FCAA260}">
      <dsp:nvSpPr>
        <dsp:cNvPr id="0" name=""/>
        <dsp:cNvSpPr/>
      </dsp:nvSpPr>
      <dsp:spPr>
        <a:xfrm>
          <a:off x="-145856" y="3399378"/>
          <a:ext cx="1691387"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BEB5EE1-59AE-4C4A-90C1-1423E6215045}">
      <dsp:nvSpPr>
        <dsp:cNvPr id="0" name=""/>
        <dsp:cNvSpPr/>
      </dsp:nvSpPr>
      <dsp:spPr>
        <a:xfrm>
          <a:off x="0" y="3537942"/>
          <a:ext cx="1691387"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ahoma"/>
              <a:cs typeface="Tahoma"/>
            </a:rPr>
            <a:t>Gestational</a:t>
          </a:r>
          <a:r>
            <a:rPr lang="en-US" sz="1600" kern="1200" dirty="0" smtClean="0"/>
            <a:t> </a:t>
          </a:r>
          <a:r>
            <a:rPr lang="en-US" sz="1600" kern="1200" dirty="0" smtClean="0">
              <a:latin typeface="Tahoma"/>
              <a:cs typeface="Tahoma"/>
            </a:rPr>
            <a:t>Hypertension</a:t>
          </a:r>
          <a:endParaRPr lang="en-US" sz="1600" kern="1200" dirty="0">
            <a:latin typeface="Tahoma"/>
            <a:cs typeface="Tahoma"/>
          </a:endParaRPr>
        </a:p>
      </dsp:txBody>
      <dsp:txXfrm>
        <a:off x="24414" y="3562356"/>
        <a:ext cx="1642559" cy="784743"/>
      </dsp:txXfrm>
    </dsp:sp>
    <dsp:sp modelId="{92806FC0-BAB9-F44B-BBF8-8E1B51935774}">
      <dsp:nvSpPr>
        <dsp:cNvPr id="0" name=""/>
        <dsp:cNvSpPr/>
      </dsp:nvSpPr>
      <dsp:spPr>
        <a:xfrm>
          <a:off x="4558385" y="2546922"/>
          <a:ext cx="1551794"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0DF19E7-B8BB-EC43-A125-DE3BF20F6BD3}">
      <dsp:nvSpPr>
        <dsp:cNvPr id="0" name=""/>
        <dsp:cNvSpPr/>
      </dsp:nvSpPr>
      <dsp:spPr>
        <a:xfrm>
          <a:off x="4704241" y="2685486"/>
          <a:ext cx="1551794"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ahoma" pitchFamily="34" charset="0"/>
            </a:rPr>
            <a:t>With </a:t>
          </a:r>
          <a:r>
            <a:rPr lang="en-US" sz="1600" kern="1200" dirty="0" err="1" smtClean="0">
              <a:latin typeface="Tahoma" pitchFamily="34" charset="0"/>
            </a:rPr>
            <a:t>proteinuria</a:t>
          </a:r>
          <a:endParaRPr lang="en-US" sz="1600" kern="1200" dirty="0"/>
        </a:p>
      </dsp:txBody>
      <dsp:txXfrm>
        <a:off x="4728655" y="2709900"/>
        <a:ext cx="1502966" cy="784743"/>
      </dsp:txXfrm>
    </dsp:sp>
    <dsp:sp modelId="{AA00EE6B-39DE-1B4E-A30F-D3C585250776}">
      <dsp:nvSpPr>
        <dsp:cNvPr id="0" name=""/>
        <dsp:cNvSpPr/>
      </dsp:nvSpPr>
      <dsp:spPr>
        <a:xfrm>
          <a:off x="2986280" y="3718744"/>
          <a:ext cx="1710960" cy="6287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18CF4C8-F3CE-2C47-AA7F-333E592A8691}">
      <dsp:nvSpPr>
        <dsp:cNvPr id="0" name=""/>
        <dsp:cNvSpPr/>
      </dsp:nvSpPr>
      <dsp:spPr>
        <a:xfrm>
          <a:off x="3132136" y="3857308"/>
          <a:ext cx="1710960" cy="6287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Tahoma"/>
              <a:cs typeface="Tahoma"/>
            </a:rPr>
            <a:t>Preeclampsia</a:t>
          </a:r>
          <a:endParaRPr lang="en-US" sz="1800" kern="1200" dirty="0">
            <a:latin typeface="Tahoma"/>
            <a:cs typeface="Tahoma"/>
          </a:endParaRPr>
        </a:p>
      </dsp:txBody>
      <dsp:txXfrm>
        <a:off x="3150550" y="3875722"/>
        <a:ext cx="1674132" cy="591876"/>
      </dsp:txXfrm>
    </dsp:sp>
    <dsp:sp modelId="{54794C2C-1587-E74E-9B11-324346443D6C}">
      <dsp:nvSpPr>
        <dsp:cNvPr id="0" name=""/>
        <dsp:cNvSpPr/>
      </dsp:nvSpPr>
      <dsp:spPr>
        <a:xfrm>
          <a:off x="2180432" y="4729228"/>
          <a:ext cx="1718232"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D823F5C-B303-4446-AA8D-2D320339D945}">
      <dsp:nvSpPr>
        <dsp:cNvPr id="0" name=""/>
        <dsp:cNvSpPr/>
      </dsp:nvSpPr>
      <dsp:spPr>
        <a:xfrm>
          <a:off x="2326288" y="4867792"/>
          <a:ext cx="1718232"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Tahoma"/>
              <a:cs typeface="Tahoma"/>
            </a:rPr>
            <a:t>Mild Preeclampsia</a:t>
          </a:r>
          <a:endParaRPr lang="en-US" sz="1800" kern="1200" dirty="0">
            <a:latin typeface="Tahoma"/>
            <a:cs typeface="Tahoma"/>
          </a:endParaRPr>
        </a:p>
      </dsp:txBody>
      <dsp:txXfrm>
        <a:off x="2350702" y="4892206"/>
        <a:ext cx="1669404" cy="784743"/>
      </dsp:txXfrm>
    </dsp:sp>
    <dsp:sp modelId="{E9C604F7-B995-134D-A633-B6EB757F36D6}">
      <dsp:nvSpPr>
        <dsp:cNvPr id="0" name=""/>
        <dsp:cNvSpPr/>
      </dsp:nvSpPr>
      <dsp:spPr>
        <a:xfrm>
          <a:off x="4190378" y="4729228"/>
          <a:ext cx="1312710"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D0D2833-9930-9B48-9A67-BA53D888DAE4}">
      <dsp:nvSpPr>
        <dsp:cNvPr id="0" name=""/>
        <dsp:cNvSpPr/>
      </dsp:nvSpPr>
      <dsp:spPr>
        <a:xfrm>
          <a:off x="4336235" y="4867792"/>
          <a:ext cx="1312710"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Severe Preeclampsia</a:t>
          </a:r>
          <a:endParaRPr lang="en-US" sz="1800" kern="1200" dirty="0"/>
        </a:p>
      </dsp:txBody>
      <dsp:txXfrm>
        <a:off x="4360649" y="4892206"/>
        <a:ext cx="1263882" cy="784743"/>
      </dsp:txXfrm>
    </dsp:sp>
    <dsp:sp modelId="{6B489F7F-931F-324A-B246-D1D2C620FD2D}">
      <dsp:nvSpPr>
        <dsp:cNvPr id="0" name=""/>
        <dsp:cNvSpPr/>
      </dsp:nvSpPr>
      <dsp:spPr>
        <a:xfrm>
          <a:off x="4988953" y="3718744"/>
          <a:ext cx="1323277" cy="78979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C9C3A23-2272-7F4E-9125-E9223AA6C04A}">
      <dsp:nvSpPr>
        <dsp:cNvPr id="0" name=""/>
        <dsp:cNvSpPr/>
      </dsp:nvSpPr>
      <dsp:spPr>
        <a:xfrm>
          <a:off x="5134810" y="3857308"/>
          <a:ext cx="1323277" cy="78979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Tahoma"/>
              <a:cs typeface="Tahoma"/>
            </a:rPr>
            <a:t>Eclampsia</a:t>
          </a:r>
          <a:endParaRPr lang="en-US" sz="1800" kern="1200" dirty="0">
            <a:latin typeface="Tahoma"/>
            <a:cs typeface="Tahoma"/>
          </a:endParaRPr>
        </a:p>
      </dsp:txBody>
      <dsp:txXfrm>
        <a:off x="5157942" y="3880440"/>
        <a:ext cx="1277013" cy="743527"/>
      </dsp:txXfrm>
    </dsp:sp>
    <dsp:sp modelId="{F45DBC7A-FD84-DA48-A674-06CE20BE022B}">
      <dsp:nvSpPr>
        <dsp:cNvPr id="0" name=""/>
        <dsp:cNvSpPr/>
      </dsp:nvSpPr>
      <dsp:spPr>
        <a:xfrm>
          <a:off x="6603944" y="3718744"/>
          <a:ext cx="1312710"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DF87CF9-672E-2B4A-99D8-9A9C7F132E62}">
      <dsp:nvSpPr>
        <dsp:cNvPr id="0" name=""/>
        <dsp:cNvSpPr/>
      </dsp:nvSpPr>
      <dsp:spPr>
        <a:xfrm>
          <a:off x="6749801" y="3857308"/>
          <a:ext cx="1312710"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Tahoma" pitchFamily="34" charset="0"/>
            </a:rPr>
            <a:t>HELLP syndrome</a:t>
          </a:r>
          <a:endParaRPr lang="en-US" sz="1600" b="0" kern="1200" dirty="0">
            <a:latin typeface="Tahoma" pitchFamily="34" charset="0"/>
          </a:endParaRPr>
        </a:p>
      </dsp:txBody>
      <dsp:txXfrm>
        <a:off x="6774215" y="3881722"/>
        <a:ext cx="1263882" cy="784743"/>
      </dsp:txXfrm>
    </dsp:sp>
    <dsp:sp modelId="{FFDFA4B5-BF7B-8341-B9D5-5B13BD4704F8}">
      <dsp:nvSpPr>
        <dsp:cNvPr id="0" name=""/>
        <dsp:cNvSpPr/>
      </dsp:nvSpPr>
      <dsp:spPr>
        <a:xfrm>
          <a:off x="4926570" y="1288042"/>
          <a:ext cx="1998903" cy="83357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F6E8FC1-DB06-344A-826A-3F8CA50F4ECB}">
      <dsp:nvSpPr>
        <dsp:cNvPr id="0" name=""/>
        <dsp:cNvSpPr/>
      </dsp:nvSpPr>
      <dsp:spPr>
        <a:xfrm>
          <a:off x="5072427" y="1426606"/>
          <a:ext cx="1998903" cy="8335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ahoma" pitchFamily="34" charset="0"/>
            </a:rPr>
            <a:t>Chronic Hypertension</a:t>
          </a:r>
          <a:endParaRPr lang="en-US" sz="1600" kern="1200" dirty="0"/>
        </a:p>
      </dsp:txBody>
      <dsp:txXfrm>
        <a:off x="5096841" y="1451020"/>
        <a:ext cx="1950075" cy="78474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anose="020B0604020202020204" pitchFamily="34" charset="0"/>
              </a:defRPr>
            </a:lvl1pPr>
          </a:lstStyle>
          <a:p>
            <a:fld id="{62714B98-18F6-4463-8267-1A2A6803DBB9}" type="slidenum">
              <a:rPr lang="en-US"/>
              <a:pPr/>
              <a:t>‹#›</a:t>
            </a:fld>
            <a:endParaRPr lang="en-US"/>
          </a:p>
        </p:txBody>
      </p:sp>
    </p:spTree>
    <p:extLst>
      <p:ext uri="{BB962C8B-B14F-4D97-AF65-F5344CB8AC3E}">
        <p14:creationId xmlns:p14="http://schemas.microsoft.com/office/powerpoint/2010/main" val="1750432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marL="171450" indent="-171450">
              <a:buFont typeface="Arial"/>
              <a:buChar char="•"/>
              <a:defRPr/>
            </a:pPr>
            <a:r>
              <a:rPr lang="es-ES" dirty="0" smtClean="0">
                <a:ea typeface="ＭＳ Ｐゴシック" charset="0"/>
              </a:rPr>
              <a:t>VERY BRIEFLY review the diagram</a:t>
            </a:r>
          </a:p>
          <a:p>
            <a:pPr marL="171450" indent="-171450">
              <a:buFont typeface="Arial"/>
              <a:buChar char="•"/>
              <a:defRPr/>
            </a:pPr>
            <a:r>
              <a:rPr lang="es-ES" dirty="0" smtClean="0">
                <a:ea typeface="ＭＳ Ｐゴシック" charset="0"/>
              </a:rPr>
              <a:t>Note: Edema is not part of the diagnostic criteria. Edema is no longer required to make the diagnosis of preeclampsia.</a:t>
            </a:r>
          </a:p>
          <a:p>
            <a:pPr marL="171450" indent="-171450">
              <a:buFont typeface="Arial"/>
              <a:buChar char="•"/>
              <a:defRPr/>
            </a:pPr>
            <a:endParaRPr lang="en-US" dirty="0" smtClean="0">
              <a:ea typeface="ＭＳ Ｐゴシック" charset="0"/>
            </a:endParaRPr>
          </a:p>
          <a:p>
            <a:pPr>
              <a:defRPr/>
            </a:pPr>
            <a:endParaRPr lang="en-US" dirty="0">
              <a:ea typeface="ＭＳ Ｐゴシック" charset="0"/>
            </a:endParaRPr>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8180F00-37CD-464A-A68F-A483F59B774D}" type="slidenum">
              <a:rPr lang="en-US" sz="1200"/>
              <a:pPr eaLnBrk="1" hangingPunct="1"/>
              <a:t>4</a:t>
            </a:fld>
            <a:endParaRPr lang="en-US" sz="1200"/>
          </a:p>
        </p:txBody>
      </p:sp>
    </p:spTree>
    <p:extLst>
      <p:ext uri="{BB962C8B-B14F-4D97-AF65-F5344CB8AC3E}">
        <p14:creationId xmlns:p14="http://schemas.microsoft.com/office/powerpoint/2010/main" val="59463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2714B98-18F6-4463-8267-1A2A6803DBB9}" type="slidenum">
              <a:rPr lang="en-US" smtClean="0"/>
              <a:pPr/>
              <a:t>5</a:t>
            </a:fld>
            <a:endParaRPr lang="en-US"/>
          </a:p>
        </p:txBody>
      </p:sp>
    </p:spTree>
    <p:extLst>
      <p:ext uri="{BB962C8B-B14F-4D97-AF65-F5344CB8AC3E}">
        <p14:creationId xmlns:p14="http://schemas.microsoft.com/office/powerpoint/2010/main" val="214200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648EF41-88C8-469C-8F41-88FE4DA2607C}" type="slidenum">
              <a:rPr lang="en-US" sz="1200"/>
              <a:pPr eaLnBrk="1" hangingPunct="1"/>
              <a:t>6</a:t>
            </a:fld>
            <a:endParaRPr lang="en-US" sz="1200"/>
          </a:p>
        </p:txBody>
      </p:sp>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PE" smtClean="0">
              <a:latin typeface="Arial" panose="020B0604020202020204" pitchFamily="34" charset="0"/>
            </a:endParaRPr>
          </a:p>
        </p:txBody>
      </p:sp>
    </p:spTree>
    <p:extLst>
      <p:ext uri="{BB962C8B-B14F-4D97-AF65-F5344CB8AC3E}">
        <p14:creationId xmlns:p14="http://schemas.microsoft.com/office/powerpoint/2010/main" val="4064658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7F93891-8A14-4FAA-91D2-3896929373D6}" type="slidenum">
              <a:rPr lang="en-US" sz="1200"/>
              <a:pPr eaLnBrk="1" hangingPunct="1"/>
              <a:t>7</a:t>
            </a:fld>
            <a:endParaRPr lang="en-US" sz="120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PE" smtClean="0">
              <a:latin typeface="Arial" panose="020B0604020202020204" pitchFamily="34" charset="0"/>
            </a:endParaRPr>
          </a:p>
        </p:txBody>
      </p:sp>
    </p:spTree>
    <p:extLst>
      <p:ext uri="{BB962C8B-B14F-4D97-AF65-F5344CB8AC3E}">
        <p14:creationId xmlns:p14="http://schemas.microsoft.com/office/powerpoint/2010/main" val="1442777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5E5F2B7-E96B-44AC-B66A-FB33D4BB822E}" type="slidenum">
              <a:rPr lang="en-US" sz="1200"/>
              <a:pPr eaLnBrk="1" hangingPunct="1"/>
              <a:t>14</a:t>
            </a:fld>
            <a:endParaRPr lang="en-US" sz="1200"/>
          </a:p>
        </p:txBody>
      </p:sp>
    </p:spTree>
    <p:extLst>
      <p:ext uri="{BB962C8B-B14F-4D97-AF65-F5344CB8AC3E}">
        <p14:creationId xmlns:p14="http://schemas.microsoft.com/office/powerpoint/2010/main" val="761883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a:ln/>
        </p:spPr>
      </p:sp>
      <p:sp>
        <p:nvSpPr>
          <p:cNvPr id="40963" name="Rectangle 3"/>
          <p:cNvSpPr>
            <a:spLocks noGrp="1"/>
          </p:cNvSpPr>
          <p:nvPr>
            <p:ph type="body" idx="1"/>
          </p:nvPr>
        </p:nvSpPr>
        <p:spPr/>
        <p:txBody>
          <a:bodyPr/>
          <a:lstStyle/>
          <a:p>
            <a:pPr marL="171450" indent="-171450" eaLnBrk="1" hangingPunct="1">
              <a:spcBef>
                <a:spcPct val="0"/>
              </a:spcBef>
              <a:buFont typeface="Arial"/>
              <a:buChar char="•"/>
              <a:defRPr/>
            </a:pPr>
            <a:r>
              <a:rPr lang="es-ES" dirty="0" smtClean="0">
                <a:ea typeface="ＭＳ Ｐゴシック" charset="0"/>
              </a:rPr>
              <a:t>Review with the participants the correct dosis and administration of MgSO4.</a:t>
            </a:r>
          </a:p>
          <a:p>
            <a:pPr marL="171450" indent="-171450" eaLnBrk="1" hangingPunct="1">
              <a:spcBef>
                <a:spcPct val="0"/>
              </a:spcBef>
              <a:buFont typeface="Arial"/>
              <a:buNone/>
              <a:defRPr/>
            </a:pPr>
            <a:endParaRPr lang="es-ES" dirty="0" smtClean="0">
              <a:ea typeface="ＭＳ Ｐゴシック" charset="0"/>
            </a:endParaRPr>
          </a:p>
          <a:p>
            <a:pPr marL="171450" indent="-171450" eaLnBrk="1" hangingPunct="1">
              <a:spcBef>
                <a:spcPct val="0"/>
              </a:spcBef>
              <a:buFont typeface="Arial"/>
              <a:buChar char="•"/>
              <a:defRPr/>
            </a:pPr>
            <a:r>
              <a:rPr lang="es-ES" dirty="0" smtClean="0">
                <a:ea typeface="ＭＳ Ｐゴシック" charset="0"/>
              </a:rPr>
              <a:t>It is important to review the difference between indications and use of Mg SO4 and antihypertensive medications.  Emphasize that you must give MgSO4 even if the BP comes down with medications. </a:t>
            </a:r>
          </a:p>
          <a:p>
            <a:pPr marL="171450" indent="-171450" eaLnBrk="1" hangingPunct="1">
              <a:spcBef>
                <a:spcPct val="0"/>
              </a:spcBef>
              <a:buFont typeface="Arial"/>
              <a:buNone/>
              <a:defRPr/>
            </a:pPr>
            <a:endParaRPr lang="es-ES" dirty="0" smtClean="0">
              <a:ea typeface="ＭＳ Ｐゴシック" charset="0"/>
            </a:endParaRPr>
          </a:p>
          <a:p>
            <a:pPr marL="171450" indent="-171450" eaLnBrk="1" hangingPunct="1">
              <a:spcBef>
                <a:spcPct val="0"/>
              </a:spcBef>
              <a:buFont typeface="Arial"/>
              <a:buChar char="•"/>
              <a:defRPr/>
            </a:pPr>
            <a:r>
              <a:rPr lang="es-ES" dirty="0" smtClean="0">
                <a:ea typeface="ＭＳ Ｐゴシック" charset="0"/>
              </a:rPr>
              <a:t>Later there is a slide that reviews all of the antihypertensive medications and you can review their dosis and administration when it appears.</a:t>
            </a:r>
          </a:p>
          <a:p>
            <a:pPr eaLnBrk="1" hangingPunct="1">
              <a:spcBef>
                <a:spcPct val="0"/>
              </a:spcBef>
              <a:defRPr/>
            </a:pPr>
            <a:endParaRPr lang="es-ES" dirty="0">
              <a:ea typeface="ＭＳ Ｐゴシック" charset="0"/>
            </a:endParaRPr>
          </a:p>
        </p:txBody>
      </p:sp>
    </p:spTree>
    <p:extLst>
      <p:ext uri="{BB962C8B-B14F-4D97-AF65-F5344CB8AC3E}">
        <p14:creationId xmlns:p14="http://schemas.microsoft.com/office/powerpoint/2010/main" val="14848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a:ln/>
        </p:spPr>
      </p:sp>
      <p:sp>
        <p:nvSpPr>
          <p:cNvPr id="39938"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latin typeface="Arial" panose="020B0604020202020204" pitchFamily="34" charset="0"/>
            </a:endParaRPr>
          </a:p>
        </p:txBody>
      </p:sp>
    </p:spTree>
    <p:extLst>
      <p:ext uri="{BB962C8B-B14F-4D97-AF65-F5344CB8AC3E}">
        <p14:creationId xmlns:p14="http://schemas.microsoft.com/office/powerpoint/2010/main" val="2857530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7891"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3789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fld id="{2470AB90-91C7-4569-9115-E29FCAEBA502}" type="slidenum">
              <a:rPr lang="en-US"/>
              <a:pPr/>
              <a:t>‹#›</a:t>
            </a:fld>
            <a:endParaRPr lang="en-US"/>
          </a:p>
        </p:txBody>
      </p:sp>
    </p:spTree>
    <p:extLst>
      <p:ext uri="{BB962C8B-B14F-4D97-AF65-F5344CB8AC3E}">
        <p14:creationId xmlns:p14="http://schemas.microsoft.com/office/powerpoint/2010/main" val="105965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B8EE052E-99DD-4DA4-80AB-47813D32FB22}" type="slidenum">
              <a:rPr lang="en-US"/>
              <a:pPr/>
              <a:t>‹#›</a:t>
            </a:fld>
            <a:endParaRPr lang="en-US"/>
          </a:p>
        </p:txBody>
      </p:sp>
    </p:spTree>
    <p:extLst>
      <p:ext uri="{BB962C8B-B14F-4D97-AF65-F5344CB8AC3E}">
        <p14:creationId xmlns:p14="http://schemas.microsoft.com/office/powerpoint/2010/main" val="350981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B9773B30-DF2D-4BBA-9818-E345BFD8D0D5}" type="slidenum">
              <a:rPr lang="en-US"/>
              <a:pPr/>
              <a:t>‹#›</a:t>
            </a:fld>
            <a:endParaRPr lang="en-US"/>
          </a:p>
        </p:txBody>
      </p:sp>
    </p:spTree>
    <p:extLst>
      <p:ext uri="{BB962C8B-B14F-4D97-AF65-F5344CB8AC3E}">
        <p14:creationId xmlns:p14="http://schemas.microsoft.com/office/powerpoint/2010/main" val="1958283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16627B15-99D1-4D7D-A149-6E6B63212BFE}" type="slidenum">
              <a:rPr lang="en-US"/>
              <a:pPr/>
              <a:t>‹#›</a:t>
            </a:fld>
            <a:endParaRPr lang="en-US"/>
          </a:p>
        </p:txBody>
      </p:sp>
    </p:spTree>
    <p:extLst>
      <p:ext uri="{BB962C8B-B14F-4D97-AF65-F5344CB8AC3E}">
        <p14:creationId xmlns:p14="http://schemas.microsoft.com/office/powerpoint/2010/main" val="262349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CFE31E9C-DF72-449C-BAD0-35C4A3EDA1D4}" type="slidenum">
              <a:rPr lang="en-US"/>
              <a:pPr/>
              <a:t>‹#›</a:t>
            </a:fld>
            <a:endParaRPr lang="en-US"/>
          </a:p>
        </p:txBody>
      </p:sp>
    </p:spTree>
    <p:extLst>
      <p:ext uri="{BB962C8B-B14F-4D97-AF65-F5344CB8AC3E}">
        <p14:creationId xmlns:p14="http://schemas.microsoft.com/office/powerpoint/2010/main" val="1870575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686E579D-8163-430C-9635-D2283C8E2470}" type="slidenum">
              <a:rPr lang="en-US"/>
              <a:pPr/>
              <a:t>‹#›</a:t>
            </a:fld>
            <a:endParaRPr lang="en-US"/>
          </a:p>
        </p:txBody>
      </p:sp>
    </p:spTree>
    <p:extLst>
      <p:ext uri="{BB962C8B-B14F-4D97-AF65-F5344CB8AC3E}">
        <p14:creationId xmlns:p14="http://schemas.microsoft.com/office/powerpoint/2010/main" val="143232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fld id="{0960806E-55B8-4273-B4B1-11F0D8B00F4D}" type="slidenum">
              <a:rPr lang="en-US"/>
              <a:pPr/>
              <a:t>‹#›</a:t>
            </a:fld>
            <a:endParaRPr lang="en-US"/>
          </a:p>
        </p:txBody>
      </p:sp>
    </p:spTree>
    <p:extLst>
      <p:ext uri="{BB962C8B-B14F-4D97-AF65-F5344CB8AC3E}">
        <p14:creationId xmlns:p14="http://schemas.microsoft.com/office/powerpoint/2010/main" val="95988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fld id="{E24BFAF4-59EB-46CD-B260-50123361577A}" type="slidenum">
              <a:rPr lang="en-US"/>
              <a:pPr/>
              <a:t>‹#›</a:t>
            </a:fld>
            <a:endParaRPr lang="en-US"/>
          </a:p>
        </p:txBody>
      </p:sp>
    </p:spTree>
    <p:extLst>
      <p:ext uri="{BB962C8B-B14F-4D97-AF65-F5344CB8AC3E}">
        <p14:creationId xmlns:p14="http://schemas.microsoft.com/office/powerpoint/2010/main" val="1541549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fld id="{1F795678-E9CD-4FAD-B117-3CB4D979DACE}" type="slidenum">
              <a:rPr lang="en-US"/>
              <a:pPr/>
              <a:t>‹#›</a:t>
            </a:fld>
            <a:endParaRPr lang="en-US"/>
          </a:p>
        </p:txBody>
      </p:sp>
    </p:spTree>
    <p:extLst>
      <p:ext uri="{BB962C8B-B14F-4D97-AF65-F5344CB8AC3E}">
        <p14:creationId xmlns:p14="http://schemas.microsoft.com/office/powerpoint/2010/main" val="2245929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D8A98A49-7230-430F-A56A-B29487F349B2}" type="slidenum">
              <a:rPr lang="en-US"/>
              <a:pPr/>
              <a:t>‹#›</a:t>
            </a:fld>
            <a:endParaRPr lang="en-US"/>
          </a:p>
        </p:txBody>
      </p:sp>
    </p:spTree>
    <p:extLst>
      <p:ext uri="{BB962C8B-B14F-4D97-AF65-F5344CB8AC3E}">
        <p14:creationId xmlns:p14="http://schemas.microsoft.com/office/powerpoint/2010/main" val="407735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7F1D8FB8-CEC9-4871-84BD-31C9940AB5EF}" type="slidenum">
              <a:rPr lang="en-US"/>
              <a:pPr/>
              <a:t>‹#›</a:t>
            </a:fld>
            <a:endParaRPr lang="en-US"/>
          </a:p>
        </p:txBody>
      </p:sp>
    </p:spTree>
    <p:extLst>
      <p:ext uri="{BB962C8B-B14F-4D97-AF65-F5344CB8AC3E}">
        <p14:creationId xmlns:p14="http://schemas.microsoft.com/office/powerpoint/2010/main" val="2773971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6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ea typeface="+mn-ea"/>
                <a:cs typeface="Arial" charset="0"/>
              </a:defRPr>
            </a:lvl1pPr>
          </a:lstStyle>
          <a:p>
            <a:pPr>
              <a:defRPr/>
            </a:pPr>
            <a:endParaRPr lang="en-US" altLang="en-US"/>
          </a:p>
        </p:txBody>
      </p:sp>
      <p:sp>
        <p:nvSpPr>
          <p:cNvPr id="3687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ea typeface="+mn-ea"/>
                <a:cs typeface="Arial" charset="0"/>
              </a:defRPr>
            </a:lvl1pPr>
          </a:lstStyle>
          <a:p>
            <a:pPr>
              <a:defRPr/>
            </a:pPr>
            <a:endParaRPr lang="en-US" altLang="en-US"/>
          </a:p>
        </p:txBody>
      </p:sp>
      <p:sp>
        <p:nvSpPr>
          <p:cNvPr id="3687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A4FD4160-F317-44F6-9366-EABB7F5EFDE1}" type="slidenum">
              <a:rPr lang="en-US"/>
              <a:pPr/>
              <a:t>‹#›</a:t>
            </a:fld>
            <a:endParaRPr 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35" name="Oval 11"/>
            <p:cNvSpPr>
              <a:spLocks noChangeArrowheads="1"/>
            </p:cNvSpPr>
            <p:nvPr/>
          </p:nvSpPr>
          <p:spPr bwMode="auto">
            <a:xfrm>
              <a:off x="5360" y="960"/>
              <a:ext cx="78"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36" name="Oval 12"/>
            <p:cNvSpPr>
              <a:spLocks noChangeArrowheads="1"/>
            </p:cNvSpPr>
            <p:nvPr/>
          </p:nvSpPr>
          <p:spPr bwMode="auto">
            <a:xfrm>
              <a:off x="5136" y="1072"/>
              <a:ext cx="80" cy="7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37" name="Oval 13"/>
            <p:cNvSpPr>
              <a:spLocks noChangeArrowheads="1"/>
            </p:cNvSpPr>
            <p:nvPr/>
          </p:nvSpPr>
          <p:spPr bwMode="auto">
            <a:xfrm>
              <a:off x="5248" y="1072"/>
              <a:ext cx="79" cy="7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38" name="Oval 14"/>
            <p:cNvSpPr>
              <a:spLocks noChangeArrowheads="1"/>
            </p:cNvSpPr>
            <p:nvPr/>
          </p:nvSpPr>
          <p:spPr bwMode="auto">
            <a:xfrm>
              <a:off x="5360" y="1072"/>
              <a:ext cx="78" cy="7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39" name="Oval 15"/>
            <p:cNvSpPr>
              <a:spLocks noChangeArrowheads="1"/>
            </p:cNvSpPr>
            <p:nvPr/>
          </p:nvSpPr>
          <p:spPr bwMode="auto">
            <a:xfrm>
              <a:off x="5472" y="1072"/>
              <a:ext cx="78" cy="7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0" name="Oval 16"/>
            <p:cNvSpPr>
              <a:spLocks noChangeArrowheads="1"/>
            </p:cNvSpPr>
            <p:nvPr/>
          </p:nvSpPr>
          <p:spPr bwMode="auto">
            <a:xfrm>
              <a:off x="5136" y="1184"/>
              <a:ext cx="80" cy="7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1" name="Oval 17"/>
            <p:cNvSpPr>
              <a:spLocks noChangeArrowheads="1"/>
            </p:cNvSpPr>
            <p:nvPr/>
          </p:nvSpPr>
          <p:spPr bwMode="auto">
            <a:xfrm>
              <a:off x="5248" y="1184"/>
              <a:ext cx="79" cy="7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2" name="Oval 18"/>
            <p:cNvSpPr>
              <a:spLocks noChangeArrowheads="1"/>
            </p:cNvSpPr>
            <p:nvPr/>
          </p:nvSpPr>
          <p:spPr bwMode="auto">
            <a:xfrm>
              <a:off x="5360" y="1184"/>
              <a:ext cx="78" cy="7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3" name="Oval 19"/>
            <p:cNvSpPr>
              <a:spLocks noChangeArrowheads="1"/>
            </p:cNvSpPr>
            <p:nvPr/>
          </p:nvSpPr>
          <p:spPr bwMode="auto">
            <a:xfrm>
              <a:off x="5472" y="1184"/>
              <a:ext cx="78" cy="7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4" name="Oval 20"/>
            <p:cNvSpPr>
              <a:spLocks noChangeArrowheads="1"/>
            </p:cNvSpPr>
            <p:nvPr/>
          </p:nvSpPr>
          <p:spPr bwMode="auto">
            <a:xfrm>
              <a:off x="5584" y="1184"/>
              <a:ext cx="80" cy="7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7" name="Oval 23"/>
            <p:cNvSpPr>
              <a:spLocks noChangeArrowheads="1"/>
            </p:cNvSpPr>
            <p:nvPr/>
          </p:nvSpPr>
          <p:spPr bwMode="auto">
            <a:xfrm>
              <a:off x="5360" y="1296"/>
              <a:ext cx="78"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8" name="Oval 24"/>
            <p:cNvSpPr>
              <a:spLocks noChangeArrowheads="1"/>
            </p:cNvSpPr>
            <p:nvPr/>
          </p:nvSpPr>
          <p:spPr bwMode="auto">
            <a:xfrm>
              <a:off x="5472" y="1296"/>
              <a:ext cx="78"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1" name="Oval 27"/>
            <p:cNvSpPr>
              <a:spLocks noChangeArrowheads="1"/>
            </p:cNvSpPr>
            <p:nvPr/>
          </p:nvSpPr>
          <p:spPr bwMode="auto">
            <a:xfrm>
              <a:off x="5360" y="1408"/>
              <a:ext cx="78"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2" name="Oval 28"/>
            <p:cNvSpPr>
              <a:spLocks noChangeArrowheads="1"/>
            </p:cNvSpPr>
            <p:nvPr/>
          </p:nvSpPr>
          <p:spPr bwMode="auto">
            <a:xfrm>
              <a:off x="5472" y="1408"/>
              <a:ext cx="78"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6" name="Oval 32"/>
            <p:cNvSpPr>
              <a:spLocks noChangeArrowheads="1"/>
            </p:cNvSpPr>
            <p:nvPr/>
          </p:nvSpPr>
          <p:spPr bwMode="auto">
            <a:xfrm>
              <a:off x="5360" y="1520"/>
              <a:ext cx="78"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7" name="Oval 33"/>
            <p:cNvSpPr>
              <a:spLocks noChangeArrowheads="1"/>
            </p:cNvSpPr>
            <p:nvPr/>
          </p:nvSpPr>
          <p:spPr bwMode="auto">
            <a:xfrm>
              <a:off x="5472" y="1520"/>
              <a:ext cx="78"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8" name="Oval 34"/>
            <p:cNvSpPr>
              <a:spLocks noChangeArrowheads="1"/>
            </p:cNvSpPr>
            <p:nvPr/>
          </p:nvSpPr>
          <p:spPr bwMode="auto">
            <a:xfrm>
              <a:off x="5136" y="1632"/>
              <a:ext cx="80" cy="7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59" name="Oval 35"/>
            <p:cNvSpPr>
              <a:spLocks noChangeArrowheads="1"/>
            </p:cNvSpPr>
            <p:nvPr/>
          </p:nvSpPr>
          <p:spPr bwMode="auto">
            <a:xfrm>
              <a:off x="5248" y="1632"/>
              <a:ext cx="79" cy="7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60" name="Oval 36"/>
            <p:cNvSpPr>
              <a:spLocks noChangeArrowheads="1"/>
            </p:cNvSpPr>
            <p:nvPr/>
          </p:nvSpPr>
          <p:spPr bwMode="auto">
            <a:xfrm>
              <a:off x="5360" y="1632"/>
              <a:ext cx="78" cy="7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61" name="Oval 37"/>
            <p:cNvSpPr>
              <a:spLocks noChangeArrowheads="1"/>
            </p:cNvSpPr>
            <p:nvPr/>
          </p:nvSpPr>
          <p:spPr bwMode="auto">
            <a:xfrm>
              <a:off x="5472" y="1632"/>
              <a:ext cx="78" cy="7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sp>
          <p:nvSpPr>
            <p:cNvPr id="1063" name="Oval 39"/>
            <p:cNvSpPr>
              <a:spLocks noChangeArrowheads="1"/>
            </p:cNvSpPr>
            <p:nvPr/>
          </p:nvSpPr>
          <p:spPr bwMode="auto">
            <a:xfrm>
              <a:off x="5472" y="1744"/>
              <a:ext cx="78"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en-US" sz="1800"/>
            </a:p>
          </p:txBody>
        </p:sp>
      </p:grpSp>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S PGothic" panose="020B0600070205080204" pitchFamily="34" charset="-128"/>
          <a:cs typeface="+mj-cs"/>
        </a:defRPr>
      </a:lvl1pPr>
      <a:lvl2pPr algn="l" rtl="0" eaLnBrk="0" fontAlgn="base" hangingPunct="0">
        <a:spcBef>
          <a:spcPct val="0"/>
        </a:spcBef>
        <a:spcAft>
          <a:spcPct val="0"/>
        </a:spcAft>
        <a:defRPr sz="3900" b="1">
          <a:solidFill>
            <a:schemeClr val="tx2"/>
          </a:solidFill>
          <a:latin typeface="Arial" charset="0"/>
          <a:ea typeface="MS PGothic" panose="020B0600070205080204" pitchFamily="34" charset="-128"/>
          <a:cs typeface="Arial" charset="0"/>
        </a:defRPr>
      </a:lvl2pPr>
      <a:lvl3pPr algn="l" rtl="0" eaLnBrk="0" fontAlgn="base" hangingPunct="0">
        <a:spcBef>
          <a:spcPct val="0"/>
        </a:spcBef>
        <a:spcAft>
          <a:spcPct val="0"/>
        </a:spcAft>
        <a:defRPr sz="3900" b="1">
          <a:solidFill>
            <a:schemeClr val="tx2"/>
          </a:solidFill>
          <a:latin typeface="Arial" charset="0"/>
          <a:ea typeface="MS PGothic" panose="020B0600070205080204" pitchFamily="34" charset="-128"/>
          <a:cs typeface="Arial" charset="0"/>
        </a:defRPr>
      </a:lvl3pPr>
      <a:lvl4pPr algn="l" rtl="0" eaLnBrk="0" fontAlgn="base" hangingPunct="0">
        <a:spcBef>
          <a:spcPct val="0"/>
        </a:spcBef>
        <a:spcAft>
          <a:spcPct val="0"/>
        </a:spcAft>
        <a:defRPr sz="3900" b="1">
          <a:solidFill>
            <a:schemeClr val="tx2"/>
          </a:solidFill>
          <a:latin typeface="Arial" charset="0"/>
          <a:ea typeface="MS PGothic" panose="020B0600070205080204" pitchFamily="34" charset="-128"/>
          <a:cs typeface="Arial" charset="0"/>
        </a:defRPr>
      </a:lvl4pPr>
      <a:lvl5pPr algn="l" rtl="0" eaLnBrk="0" fontAlgn="base" hangingPunct="0">
        <a:spcBef>
          <a:spcPct val="0"/>
        </a:spcBef>
        <a:spcAft>
          <a:spcPct val="0"/>
        </a:spcAft>
        <a:defRPr sz="3900" b="1">
          <a:solidFill>
            <a:schemeClr val="tx2"/>
          </a:solidFill>
          <a:latin typeface="Arial" charset="0"/>
          <a:ea typeface="MS PGothic" panose="020B0600070205080204" pitchFamily="34" charset="-128"/>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S PGothic" panose="020B0600070205080204" pitchFamily="34" charset="-128"/>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ea typeface="Arial" charset="0"/>
          <a:cs typeface="+mn-cs"/>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ea typeface="Arial" charset="0"/>
          <a:cs typeface="+mn-cs"/>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ea typeface="Arial" charset="0"/>
          <a:cs typeface="+mn-cs"/>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ea typeface="Arial" charset="0"/>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mbedded/utod/utd?type=4&amp;displaytype=1&amp;file=Drug_L_Z/139235&amp;drug=true" TargetMode="External"/><Relationship Id="rId2" Type="http://schemas.openxmlformats.org/officeDocument/2006/relationships/hyperlink" Target="http://embedded/utod/utd?type=4&amp;displaytype=1&amp;file=Drug_L_Z/163197&amp;drug=true" TargetMode="External"/><Relationship Id="rId1" Type="http://schemas.openxmlformats.org/officeDocument/2006/relationships/slideLayout" Target="../slideLayouts/slideLayout2.xml"/><Relationship Id="rId6" Type="http://schemas.openxmlformats.org/officeDocument/2006/relationships/hyperlink" Target="http://embedded/utod/utd?type=4&amp;displaytype=1&amp;file=Drug_L_Z/183014&amp;drug=true" TargetMode="External"/><Relationship Id="rId5" Type="http://schemas.openxmlformats.org/officeDocument/2006/relationships/hyperlink" Target="http://embedded/utod/utd?type=4&amp;displaytype=1&amp;file=Drug_A_K/124123&amp;drug=true" TargetMode="External"/><Relationship Id="rId4" Type="http://schemas.openxmlformats.org/officeDocument/2006/relationships/hyperlink" Target="http://embedded/utod/utd?type=4&amp;displaytype=1&amp;file=Drug_L_Z/181147&amp;drug=true"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embedded/utod/utd?type=4&amp;displaytype=1&amp;file=Drug_L_Z/150634&amp;drug=tru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p:txBody>
          <a:bodyPr/>
          <a:lstStyle/>
          <a:p>
            <a:pPr algn="ctr" eaLnBrk="1" hangingPunct="1"/>
            <a:r>
              <a:rPr lang="en-US" sz="4400" smtClean="0"/>
              <a:t>HYPERTENSIVE DISORDERS IN PREGNANCY</a:t>
            </a:r>
          </a:p>
        </p:txBody>
      </p:sp>
      <p:sp>
        <p:nvSpPr>
          <p:cNvPr id="14338" name="Rectangle 3"/>
          <p:cNvSpPr>
            <a:spLocks noGrp="1" noChangeArrowheads="1"/>
          </p:cNvSpPr>
          <p:nvPr>
            <p:ph type="subTitle" idx="1"/>
          </p:nvPr>
        </p:nvSpPr>
        <p:spPr/>
        <p:txBody>
          <a:bodyPr/>
          <a:lstStyle/>
          <a:p>
            <a:pPr eaLnBrk="1" hangingPunct="1"/>
            <a:r>
              <a:rPr lang="en-US" smtClean="0"/>
              <a:t>   </a:t>
            </a:r>
          </a:p>
        </p:txBody>
      </p:sp>
      <p:sp>
        <p:nvSpPr>
          <p:cNvPr id="14339" name="Rectangle 4"/>
          <p:cNvSpPr>
            <a:spLocks noChangeArrowheads="1"/>
          </p:cNvSpPr>
          <p:nvPr/>
        </p:nvSpPr>
        <p:spPr bwMode="auto">
          <a:xfrm>
            <a:off x="2057400" y="3619500"/>
            <a:ext cx="36576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sz="2800" b="1"/>
              <a:t>DR. O.W. GACHUNO</a:t>
            </a:r>
            <a:endParaRPr lang="en-US" sz="2800"/>
          </a:p>
          <a:p>
            <a:pPr algn="ctr" eaLnBrk="1" hangingPunct="1"/>
            <a:r>
              <a:rPr lang="en-US" sz="2800" b="1"/>
              <a:t>LECTURER OBS/GYN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CONTRIBUTORS 2</a:t>
            </a:r>
            <a:endParaRPr lang="en-GB" dirty="0"/>
          </a:p>
        </p:txBody>
      </p:sp>
      <p:sp>
        <p:nvSpPr>
          <p:cNvPr id="3" name="Content Placeholder 2"/>
          <p:cNvSpPr>
            <a:spLocks noGrp="1"/>
          </p:cNvSpPr>
          <p:nvPr>
            <p:ph idx="1"/>
          </p:nvPr>
        </p:nvSpPr>
        <p:spPr/>
        <p:txBody>
          <a:bodyPr/>
          <a:lstStyle/>
          <a:p>
            <a:pPr eaLnBrk="1" hangingPunct="1"/>
            <a:r>
              <a:rPr lang="en-US" dirty="0" smtClean="0"/>
              <a:t>Community factors;</a:t>
            </a:r>
          </a:p>
          <a:p>
            <a:pPr lvl="1" eaLnBrk="1" hangingPunct="1"/>
            <a:r>
              <a:rPr lang="en-US" dirty="0" smtClean="0"/>
              <a:t>lack of awareness of symptoms of preeclampsia and importance of ANC,</a:t>
            </a:r>
          </a:p>
          <a:p>
            <a:pPr lvl="1" eaLnBrk="1" hangingPunct="1"/>
            <a:r>
              <a:rPr lang="en-US" dirty="0" smtClean="0"/>
              <a:t>low socio economic factors,</a:t>
            </a:r>
          </a:p>
          <a:p>
            <a:pPr lvl="1" eaLnBrk="1" hangingPunct="1"/>
            <a:r>
              <a:rPr lang="en-US" dirty="0" smtClean="0"/>
              <a:t>community distrust of health care personnel,</a:t>
            </a:r>
          </a:p>
          <a:p>
            <a:pPr lvl="1" eaLnBrk="1" hangingPunct="1"/>
            <a:r>
              <a:rPr lang="en-US" dirty="0" smtClean="0"/>
              <a:t>religious factors</a:t>
            </a:r>
          </a:p>
        </p:txBody>
      </p:sp>
    </p:spTree>
    <p:extLst>
      <p:ext uri="{BB962C8B-B14F-4D97-AF65-F5344CB8AC3E}">
        <p14:creationId xmlns:p14="http://schemas.microsoft.com/office/powerpoint/2010/main" val="3590706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dirty="0" smtClean="0"/>
              <a:t>SYMPTOMS </a:t>
            </a:r>
            <a:r>
              <a:rPr lang="en-US" sz="2400" i="1" dirty="0" smtClean="0">
                <a:solidFill>
                  <a:srgbClr val="00B0F0"/>
                </a:solidFill>
              </a:rPr>
              <a:t>late presentation---so meant to be diagnosed earlier as a sign </a:t>
            </a:r>
            <a:r>
              <a:rPr lang="en-US" sz="2400" i="1" dirty="0" err="1" smtClean="0">
                <a:solidFill>
                  <a:srgbClr val="00B0F0"/>
                </a:solidFill>
              </a:rPr>
              <a:t>ie</a:t>
            </a:r>
            <a:r>
              <a:rPr lang="en-US" sz="2400" i="1" dirty="0" smtClean="0">
                <a:solidFill>
                  <a:srgbClr val="00B0F0"/>
                </a:solidFill>
              </a:rPr>
              <a:t> high </a:t>
            </a:r>
            <a:r>
              <a:rPr lang="en-US" sz="2400" i="1" dirty="0" err="1" smtClean="0">
                <a:solidFill>
                  <a:srgbClr val="00B0F0"/>
                </a:solidFill>
              </a:rPr>
              <a:t>bp</a:t>
            </a:r>
            <a:endParaRPr lang="en-US" sz="2400" i="1" dirty="0" smtClean="0"/>
          </a:p>
        </p:txBody>
      </p:sp>
      <p:sp>
        <p:nvSpPr>
          <p:cNvPr id="28674" name="Rectangle 3"/>
          <p:cNvSpPr>
            <a:spLocks noGrp="1" noChangeArrowheads="1"/>
          </p:cNvSpPr>
          <p:nvPr>
            <p:ph type="body" idx="1"/>
          </p:nvPr>
        </p:nvSpPr>
        <p:spPr/>
        <p:txBody>
          <a:bodyPr/>
          <a:lstStyle/>
          <a:p>
            <a:pPr eaLnBrk="1" hangingPunct="1"/>
            <a:r>
              <a:rPr lang="en-US" dirty="0" smtClean="0"/>
              <a:t>Visual Complaints</a:t>
            </a:r>
          </a:p>
          <a:p>
            <a:pPr eaLnBrk="1" hangingPunct="1"/>
            <a:r>
              <a:rPr lang="en-US" dirty="0" smtClean="0"/>
              <a:t>Headache</a:t>
            </a:r>
          </a:p>
          <a:p>
            <a:pPr eaLnBrk="1" hangingPunct="1"/>
            <a:r>
              <a:rPr lang="en-US" dirty="0" smtClean="0"/>
              <a:t>Abdominal pain</a:t>
            </a:r>
          </a:p>
          <a:p>
            <a:pPr eaLnBrk="1" hangingPunct="1"/>
            <a:r>
              <a:rPr lang="en-US" dirty="0" smtClean="0"/>
              <a:t>Rapid weight gain</a:t>
            </a:r>
          </a:p>
          <a:p>
            <a:pPr eaLnBrk="1" hangingPunct="1"/>
            <a:r>
              <a:rPr lang="en-US" dirty="0" smtClean="0"/>
              <a:t>Swelling of face or hands </a:t>
            </a:r>
          </a:p>
          <a:p>
            <a:pPr eaLnBrk="1" hangingPunct="1"/>
            <a:r>
              <a:rPr lang="en-US" dirty="0" smtClean="0"/>
              <a:t>Confusion and apprehension</a:t>
            </a:r>
          </a:p>
          <a:p>
            <a:pPr eaLnBrk="1" hangingPunct="1"/>
            <a:r>
              <a:rPr lang="en-US" dirty="0" smtClean="0"/>
              <a:t>Nausea and </a:t>
            </a:r>
            <a:r>
              <a:rPr lang="en-US" dirty="0" smtClean="0"/>
              <a:t>vomiting- </a:t>
            </a:r>
            <a:r>
              <a:rPr lang="en-US" i="1" dirty="0" smtClean="0">
                <a:solidFill>
                  <a:srgbClr val="00B0F0"/>
                </a:solidFill>
              </a:rPr>
              <a:t>Convulsions</a:t>
            </a:r>
          </a:p>
          <a:p>
            <a:pPr eaLnBrk="1" hangingPunct="1">
              <a:buFont typeface="Wingdings" panose="05000000000000000000" pitchFamily="2" charset="2"/>
              <a:buNone/>
            </a:pP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smtClean="0"/>
              <a:t>PHYSICAL FINDINGS</a:t>
            </a:r>
          </a:p>
        </p:txBody>
      </p:sp>
      <p:sp>
        <p:nvSpPr>
          <p:cNvPr id="29698" name="Rectangle 3"/>
          <p:cNvSpPr>
            <a:spLocks noGrp="1" noChangeArrowheads="1"/>
          </p:cNvSpPr>
          <p:nvPr>
            <p:ph type="body" idx="1"/>
          </p:nvPr>
        </p:nvSpPr>
        <p:spPr/>
        <p:txBody>
          <a:bodyPr/>
          <a:lstStyle/>
          <a:p>
            <a:pPr eaLnBrk="1" hangingPunct="1"/>
            <a:r>
              <a:rPr lang="en-US" dirty="0" smtClean="0"/>
              <a:t>BP&gt;140/90 </a:t>
            </a:r>
            <a:r>
              <a:rPr lang="en-US" dirty="0" err="1" smtClean="0"/>
              <a:t>mmhg</a:t>
            </a:r>
            <a:endParaRPr lang="en-US" dirty="0" smtClean="0"/>
          </a:p>
          <a:p>
            <a:pPr eaLnBrk="1" hangingPunct="1"/>
            <a:r>
              <a:rPr lang="en-US" dirty="0" smtClean="0"/>
              <a:t>Generalized </a:t>
            </a:r>
            <a:r>
              <a:rPr lang="en-US" dirty="0" err="1" smtClean="0"/>
              <a:t>oedema</a:t>
            </a:r>
            <a:endParaRPr lang="en-US" dirty="0" smtClean="0"/>
          </a:p>
          <a:p>
            <a:pPr eaLnBrk="1" hangingPunct="1"/>
            <a:r>
              <a:rPr lang="en-US" dirty="0" err="1" smtClean="0"/>
              <a:t>Fundoscopic</a:t>
            </a:r>
            <a:r>
              <a:rPr lang="en-US" dirty="0" smtClean="0"/>
              <a:t> exam(A-V) nicking- </a:t>
            </a:r>
            <a:r>
              <a:rPr lang="en-US" i="1" dirty="0" smtClean="0">
                <a:solidFill>
                  <a:srgbClr val="00B0F0"/>
                </a:solidFill>
              </a:rPr>
              <a:t>Wait </a:t>
            </a:r>
            <a:r>
              <a:rPr lang="en-US" i="1" dirty="0" err="1" smtClean="0">
                <a:solidFill>
                  <a:srgbClr val="00B0F0"/>
                </a:solidFill>
              </a:rPr>
              <a:t>sx</a:t>
            </a:r>
            <a:r>
              <a:rPr lang="en-US" i="1" dirty="0" smtClean="0">
                <a:solidFill>
                  <a:srgbClr val="00B0F0"/>
                </a:solidFill>
              </a:rPr>
              <a:t> to resolve after </a:t>
            </a:r>
            <a:r>
              <a:rPr lang="en-US" i="1" dirty="0" err="1" smtClean="0">
                <a:solidFill>
                  <a:srgbClr val="00B0F0"/>
                </a:solidFill>
              </a:rPr>
              <a:t>pregancy</a:t>
            </a:r>
            <a:endParaRPr lang="en-US" i="1" dirty="0" smtClean="0">
              <a:solidFill>
                <a:srgbClr val="00B0F0"/>
              </a:solidFill>
            </a:endParaRPr>
          </a:p>
          <a:p>
            <a:pPr eaLnBrk="1" hangingPunct="1"/>
            <a:r>
              <a:rPr lang="en-US" dirty="0" smtClean="0"/>
              <a:t>Small </a:t>
            </a:r>
            <a:r>
              <a:rPr lang="en-US" dirty="0" smtClean="0"/>
              <a:t>fundal height for gestation</a:t>
            </a:r>
          </a:p>
          <a:p>
            <a:pPr eaLnBrk="1" hangingPunct="1"/>
            <a:r>
              <a:rPr lang="en-US" dirty="0" err="1" smtClean="0"/>
              <a:t>Hyperreflexia</a:t>
            </a:r>
            <a:r>
              <a:rPr lang="en-US" dirty="0" smtClean="0"/>
              <a:t> deep tendons</a:t>
            </a:r>
          </a:p>
          <a:p>
            <a:pPr eaLnBrk="1" hangingPunct="1"/>
            <a:r>
              <a:rPr lang="en-US" dirty="0" smtClean="0"/>
              <a:t>Liver tenderness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smtClean="0"/>
              <a:t>LABORATORY EVALUATION</a:t>
            </a:r>
          </a:p>
        </p:txBody>
      </p:sp>
      <p:sp>
        <p:nvSpPr>
          <p:cNvPr id="30722" name="Rectangle 3"/>
          <p:cNvSpPr>
            <a:spLocks noGrp="1" noChangeArrowheads="1"/>
          </p:cNvSpPr>
          <p:nvPr>
            <p:ph type="body" idx="1"/>
          </p:nvPr>
        </p:nvSpPr>
        <p:spPr>
          <a:xfrm>
            <a:off x="457200" y="1417638"/>
            <a:ext cx="8229600" cy="4713287"/>
          </a:xfrm>
        </p:spPr>
        <p:txBody>
          <a:bodyPr/>
          <a:lstStyle/>
          <a:p>
            <a:pPr eaLnBrk="1" hangingPunct="1"/>
            <a:r>
              <a:rPr lang="en-US" dirty="0" smtClean="0"/>
              <a:t>CBC may reveal anemia, thrombocytopenia </a:t>
            </a:r>
            <a:r>
              <a:rPr lang="en-US" i="1" dirty="0" smtClean="0">
                <a:solidFill>
                  <a:srgbClr val="00B0F0"/>
                </a:solidFill>
              </a:rPr>
              <a:t>[help syndrome]</a:t>
            </a:r>
          </a:p>
          <a:p>
            <a:pPr eaLnBrk="1" hangingPunct="1"/>
            <a:r>
              <a:rPr lang="en-US" dirty="0" smtClean="0"/>
              <a:t>Electrolytes and Serum creatinine may be elevated</a:t>
            </a:r>
          </a:p>
          <a:p>
            <a:pPr eaLnBrk="1" hangingPunct="1"/>
            <a:r>
              <a:rPr lang="en-US" dirty="0" smtClean="0"/>
              <a:t>Urinalysis may reveal proteinuria </a:t>
            </a:r>
            <a:r>
              <a:rPr lang="en-US" i="1" dirty="0" smtClean="0">
                <a:solidFill>
                  <a:srgbClr val="00B0F0"/>
                </a:solidFill>
              </a:rPr>
              <a:t>dipstick and microscopy</a:t>
            </a:r>
          </a:p>
          <a:p>
            <a:pPr eaLnBrk="1" hangingPunct="1"/>
            <a:r>
              <a:rPr lang="en-US" dirty="0" smtClean="0"/>
              <a:t>24 Hour Urine for protein </a:t>
            </a:r>
          </a:p>
          <a:p>
            <a:pPr eaLnBrk="1" hangingPunct="1"/>
            <a:r>
              <a:rPr lang="en-US" dirty="0" smtClean="0"/>
              <a:t>LFT may reveal elevated aspartate aminotransferase, ALT  bilirubin, and LDH</a:t>
            </a:r>
          </a:p>
          <a:p>
            <a:pPr eaLnBrk="1" hangingPunct="1"/>
            <a:endParaRPr lang="en-US" dirty="0" smtClean="0"/>
          </a:p>
          <a:p>
            <a:pPr eaLnBrk="1" hangingPunct="1">
              <a:buFont typeface="Wingdings" panose="05000000000000000000" pitchFamily="2" charset="2"/>
              <a:buNone/>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6"/>
          <p:cNvSpPr>
            <a:spLocks noGrp="1"/>
          </p:cNvSpPr>
          <p:nvPr>
            <p:ph type="title"/>
          </p:nvPr>
        </p:nvSpPr>
        <p:spPr/>
        <p:txBody>
          <a:bodyPr/>
          <a:lstStyle/>
          <a:p>
            <a:r>
              <a:rPr lang="en-US" smtClean="0"/>
              <a:t>Criteria for Severe Preeclampsia</a:t>
            </a:r>
          </a:p>
        </p:txBody>
      </p:sp>
      <p:sp>
        <p:nvSpPr>
          <p:cNvPr id="8" name="Content Placeholder 7"/>
          <p:cNvSpPr>
            <a:spLocks noGrp="1"/>
          </p:cNvSpPr>
          <p:nvPr>
            <p:ph sz="quarter" idx="1"/>
          </p:nvPr>
        </p:nvSpPr>
        <p:spPr>
          <a:xfrm>
            <a:off x="914400" y="1447800"/>
            <a:ext cx="7772400" cy="5097463"/>
          </a:xfrm>
        </p:spPr>
        <p:txBody>
          <a:bodyPr>
            <a:normAutofit fontScale="62500" lnSpcReduction="20000"/>
          </a:bodyPr>
          <a:lstStyle/>
          <a:p>
            <a:pPr>
              <a:buFont typeface="Wingdings" charset="0"/>
              <a:buChar char="l"/>
              <a:defRPr/>
            </a:pPr>
            <a:r>
              <a:rPr lang="en-US" dirty="0" smtClean="0">
                <a:ea typeface="ＭＳ Ｐゴシック" charset="0"/>
              </a:rPr>
              <a:t>Systolic blood pressure </a:t>
            </a:r>
            <a:r>
              <a:rPr lang="en-US" u="sng" dirty="0" smtClean="0">
                <a:ea typeface="ＭＳ Ｐゴシック" charset="0"/>
              </a:rPr>
              <a:t>&gt;</a:t>
            </a:r>
            <a:r>
              <a:rPr lang="en-US" dirty="0" smtClean="0">
                <a:ea typeface="ＭＳ Ｐゴシック" charset="0"/>
              </a:rPr>
              <a:t>160 mm Hg or diastolic pressure </a:t>
            </a:r>
            <a:r>
              <a:rPr lang="en-US" u="sng" dirty="0" smtClean="0">
                <a:ea typeface="ＭＳ Ｐゴシック" charset="0"/>
              </a:rPr>
              <a:t>&gt;</a:t>
            </a:r>
            <a:r>
              <a:rPr lang="en-US" dirty="0" smtClean="0">
                <a:ea typeface="ＭＳ Ｐゴシック" charset="0"/>
              </a:rPr>
              <a:t> 110 mm Hg</a:t>
            </a:r>
          </a:p>
          <a:p>
            <a:pPr>
              <a:buFont typeface="Wingdings" charset="0"/>
              <a:buChar char="l"/>
              <a:defRPr/>
            </a:pPr>
            <a:r>
              <a:rPr lang="en-US" dirty="0" smtClean="0">
                <a:ea typeface="ＭＳ Ｐゴシック" charset="0"/>
              </a:rPr>
              <a:t>Proteinuria of </a:t>
            </a:r>
            <a:r>
              <a:rPr lang="en-US" u="sng" dirty="0" smtClean="0">
                <a:ea typeface="ＭＳ Ｐゴシック" charset="0"/>
              </a:rPr>
              <a:t>&gt; </a:t>
            </a:r>
            <a:r>
              <a:rPr lang="en-US" dirty="0">
                <a:ea typeface="ＭＳ Ｐゴシック" charset="0"/>
              </a:rPr>
              <a:t>3</a:t>
            </a:r>
            <a:r>
              <a:rPr lang="en-US" dirty="0" smtClean="0">
                <a:ea typeface="ＭＳ Ｐゴシック" charset="0"/>
              </a:rPr>
              <a:t> </a:t>
            </a:r>
            <a:r>
              <a:rPr lang="en-US" dirty="0" err="1" smtClean="0">
                <a:ea typeface="ＭＳ Ｐゴシック" charset="0"/>
              </a:rPr>
              <a:t>gm</a:t>
            </a:r>
            <a:r>
              <a:rPr lang="en-US" dirty="0" smtClean="0">
                <a:ea typeface="ＭＳ Ｐゴシック" charset="0"/>
              </a:rPr>
              <a:t> in a 24 hr collection, or the equivalent in test strip</a:t>
            </a:r>
          </a:p>
          <a:p>
            <a:pPr>
              <a:buFont typeface="Wingdings" charset="0"/>
              <a:buChar char="l"/>
              <a:defRPr/>
            </a:pPr>
            <a:r>
              <a:rPr lang="en-US" dirty="0" smtClean="0">
                <a:ea typeface="ＭＳ Ｐゴシック" charset="0"/>
              </a:rPr>
              <a:t>Serum </a:t>
            </a:r>
            <a:r>
              <a:rPr lang="en-US" dirty="0" err="1" smtClean="0">
                <a:ea typeface="ＭＳ Ｐゴシック" charset="0"/>
              </a:rPr>
              <a:t>Creatinine</a:t>
            </a:r>
            <a:r>
              <a:rPr lang="en-US" dirty="0" smtClean="0">
                <a:ea typeface="ＭＳ Ｐゴシック" charset="0"/>
              </a:rPr>
              <a:t> &gt; 1.2 mg/dl</a:t>
            </a:r>
          </a:p>
          <a:p>
            <a:pPr>
              <a:buFont typeface="Wingdings" charset="0"/>
              <a:buChar char="l"/>
              <a:defRPr/>
            </a:pPr>
            <a:r>
              <a:rPr lang="en-US" dirty="0" smtClean="0">
                <a:ea typeface="ＭＳ Ｐゴシック" charset="0"/>
              </a:rPr>
              <a:t>Thrombocytopenia </a:t>
            </a:r>
            <a:r>
              <a:rPr lang="en-US" u="sng" dirty="0" smtClean="0">
                <a:ea typeface="ＭＳ Ｐゴシック" charset="0"/>
              </a:rPr>
              <a:t>&lt;</a:t>
            </a:r>
            <a:r>
              <a:rPr lang="en-US" dirty="0" smtClean="0">
                <a:ea typeface="ＭＳ Ｐゴシック" charset="0"/>
              </a:rPr>
              <a:t> 150 000 cel/mm3</a:t>
            </a:r>
          </a:p>
          <a:p>
            <a:pPr>
              <a:buFont typeface="Wingdings" charset="0"/>
              <a:buChar char="l"/>
              <a:defRPr/>
            </a:pPr>
            <a:r>
              <a:rPr lang="en-US" dirty="0" smtClean="0">
                <a:ea typeface="ＭＳ Ｐゴシック" charset="0"/>
              </a:rPr>
              <a:t>LDH Lactose </a:t>
            </a:r>
            <a:r>
              <a:rPr lang="en-US" dirty="0" err="1" smtClean="0">
                <a:ea typeface="ＭＳ Ｐゴシック" charset="0"/>
              </a:rPr>
              <a:t>Dehydrogenase</a:t>
            </a:r>
            <a:r>
              <a:rPr lang="en-US" dirty="0" smtClean="0">
                <a:ea typeface="ＭＳ Ｐゴシック" charset="0"/>
              </a:rPr>
              <a:t> </a:t>
            </a:r>
            <a:r>
              <a:rPr lang="en-US" u="sng" dirty="0" smtClean="0">
                <a:ea typeface="ＭＳ Ｐゴシック" charset="0"/>
              </a:rPr>
              <a:t>&gt;</a:t>
            </a:r>
            <a:r>
              <a:rPr lang="en-US" dirty="0" smtClean="0">
                <a:ea typeface="ＭＳ Ｐゴシック" charset="0"/>
              </a:rPr>
              <a:t> 600 IU</a:t>
            </a:r>
          </a:p>
          <a:p>
            <a:pPr>
              <a:buFont typeface="Wingdings" charset="0"/>
              <a:buChar char="l"/>
              <a:defRPr/>
            </a:pPr>
            <a:r>
              <a:rPr lang="en-US" dirty="0" smtClean="0">
                <a:ea typeface="ＭＳ Ｐゴシック" charset="0"/>
              </a:rPr>
              <a:t>Elevation in liver </a:t>
            </a:r>
            <a:r>
              <a:rPr lang="en-US" dirty="0" err="1" smtClean="0">
                <a:ea typeface="ＭＳ Ｐゴシック" charset="0"/>
              </a:rPr>
              <a:t>transaminases</a:t>
            </a:r>
            <a:r>
              <a:rPr lang="en-US" dirty="0" smtClean="0">
                <a:ea typeface="ＭＳ Ｐゴシック" charset="0"/>
              </a:rPr>
              <a:t>. </a:t>
            </a:r>
            <a:r>
              <a:rPr lang="en-US" dirty="0" err="1" smtClean="0">
                <a:ea typeface="ＭＳ Ｐゴシック" charset="0"/>
              </a:rPr>
              <a:t>glutamic</a:t>
            </a:r>
            <a:r>
              <a:rPr lang="en-US" dirty="0" smtClean="0">
                <a:ea typeface="ＭＳ Ｐゴシック" charset="0"/>
              </a:rPr>
              <a:t> </a:t>
            </a:r>
            <a:r>
              <a:rPr lang="en-US" dirty="0" err="1" smtClean="0">
                <a:ea typeface="ＭＳ Ｐゴシック" charset="0"/>
              </a:rPr>
              <a:t>oxalacetic</a:t>
            </a:r>
            <a:r>
              <a:rPr lang="en-US" dirty="0" smtClean="0">
                <a:ea typeface="ＭＳ Ｐゴシック" charset="0"/>
              </a:rPr>
              <a:t> </a:t>
            </a:r>
            <a:r>
              <a:rPr lang="en-US" dirty="0" err="1" smtClean="0">
                <a:ea typeface="ＭＳ Ｐゴシック" charset="0"/>
              </a:rPr>
              <a:t>transaminase</a:t>
            </a:r>
            <a:r>
              <a:rPr lang="en-US" dirty="0" smtClean="0">
                <a:ea typeface="ＭＳ Ｐゴシック" charset="0"/>
              </a:rPr>
              <a:t> (SGOT), </a:t>
            </a:r>
            <a:r>
              <a:rPr lang="en-US" dirty="0" err="1" smtClean="0">
                <a:ea typeface="ＭＳ Ｐゴシック" charset="0"/>
              </a:rPr>
              <a:t>Alanine</a:t>
            </a:r>
            <a:r>
              <a:rPr lang="en-US" dirty="0" smtClean="0">
                <a:ea typeface="ＭＳ Ｐゴシック" charset="0"/>
              </a:rPr>
              <a:t> </a:t>
            </a:r>
            <a:r>
              <a:rPr lang="en-US" dirty="0" err="1" smtClean="0">
                <a:ea typeface="ＭＳ Ｐゴシック" charset="0"/>
              </a:rPr>
              <a:t>transaminase</a:t>
            </a:r>
            <a:r>
              <a:rPr lang="en-US" dirty="0" smtClean="0">
                <a:ea typeface="ＭＳ Ｐゴシック" charset="0"/>
              </a:rPr>
              <a:t> (ALT), </a:t>
            </a:r>
            <a:r>
              <a:rPr lang="en-US" dirty="0" err="1" smtClean="0">
                <a:ea typeface="ＭＳ Ｐゴシック" charset="0"/>
              </a:rPr>
              <a:t>Alanine</a:t>
            </a:r>
            <a:r>
              <a:rPr lang="en-US" dirty="0" smtClean="0">
                <a:ea typeface="ＭＳ Ｐゴシック" charset="0"/>
              </a:rPr>
              <a:t> </a:t>
            </a:r>
            <a:r>
              <a:rPr lang="en-US" dirty="0" err="1" smtClean="0">
                <a:ea typeface="ＭＳ Ｐゴシック" charset="0"/>
              </a:rPr>
              <a:t>aminotransferase</a:t>
            </a:r>
            <a:r>
              <a:rPr lang="en-US" dirty="0" smtClean="0">
                <a:ea typeface="ＭＳ Ｐゴシック" charset="0"/>
              </a:rPr>
              <a:t> (AST)</a:t>
            </a:r>
          </a:p>
          <a:p>
            <a:pPr>
              <a:buFont typeface="Wingdings" charset="0"/>
              <a:buChar char="l"/>
              <a:defRPr/>
            </a:pPr>
            <a:r>
              <a:rPr lang="en-US" dirty="0" smtClean="0">
                <a:ea typeface="ＭＳ Ｐゴシック" charset="0"/>
              </a:rPr>
              <a:t>Persistent headache, visual disturbances,</a:t>
            </a:r>
          </a:p>
          <a:p>
            <a:pPr>
              <a:buFont typeface="Wingdings" charset="0"/>
              <a:buChar char="l"/>
              <a:defRPr/>
            </a:pPr>
            <a:r>
              <a:rPr lang="en-US" dirty="0" err="1" smtClean="0">
                <a:ea typeface="ＭＳ Ｐゴシック" charset="0"/>
              </a:rPr>
              <a:t>Epigastric</a:t>
            </a:r>
            <a:r>
              <a:rPr lang="en-US" dirty="0" smtClean="0">
                <a:ea typeface="ＭＳ Ｐゴシック" charset="0"/>
              </a:rPr>
              <a:t> pain</a:t>
            </a:r>
          </a:p>
          <a:p>
            <a:pPr>
              <a:buFont typeface="Wingdings" charset="0"/>
              <a:buChar char="l"/>
              <a:defRPr/>
            </a:pPr>
            <a:r>
              <a:rPr lang="en-US" dirty="0" smtClean="0">
                <a:ea typeface="ＭＳ Ｐゴシック" charset="0"/>
              </a:rPr>
              <a:t>Intrauterine fetal growth retardation </a:t>
            </a:r>
          </a:p>
          <a:p>
            <a:pPr>
              <a:buFont typeface="Wingdings" charset="0"/>
              <a:buChar char="l"/>
              <a:defRPr/>
            </a:pPr>
            <a:r>
              <a:rPr lang="en-US" dirty="0" err="1" smtClean="0">
                <a:ea typeface="ＭＳ Ｐゴシック" charset="0"/>
              </a:rPr>
              <a:t>Oligohydramnios</a:t>
            </a:r>
            <a:endParaRPr lang="en-US" dirty="0" smtClean="0">
              <a:ea typeface="ＭＳ Ｐゴシック" charset="0"/>
            </a:endParaRPr>
          </a:p>
          <a:p>
            <a:pPr>
              <a:buFont typeface="Wingdings" charset="0"/>
              <a:buChar char="l"/>
              <a:defRPr/>
            </a:pPr>
            <a:r>
              <a:rPr lang="en-US" dirty="0" err="1" smtClean="0">
                <a:ea typeface="ＭＳ Ｐゴシック" charset="0"/>
              </a:rPr>
              <a:t>Oliguria</a:t>
            </a:r>
            <a:r>
              <a:rPr lang="en-US" dirty="0" smtClean="0">
                <a:ea typeface="ＭＳ Ｐゴシック" charset="0"/>
              </a:rPr>
              <a:t> </a:t>
            </a:r>
            <a:r>
              <a:rPr lang="en-US" u="sng" dirty="0" smtClean="0">
                <a:ea typeface="ＭＳ Ｐゴシック" charset="0"/>
              </a:rPr>
              <a:t>&lt;</a:t>
            </a:r>
            <a:r>
              <a:rPr lang="en-US" dirty="0" smtClean="0">
                <a:ea typeface="ＭＳ Ｐゴシック" charset="0"/>
              </a:rPr>
              <a:t> 500 ml in 24 hrs.</a:t>
            </a:r>
          </a:p>
          <a:p>
            <a:pPr>
              <a:buFont typeface="Wingdings" charset="0"/>
              <a:buChar char="l"/>
              <a:defRPr/>
            </a:pPr>
            <a:r>
              <a:rPr lang="en-US" dirty="0" smtClean="0">
                <a:ea typeface="ＭＳ Ｐゴシック" charset="0"/>
              </a:rPr>
              <a:t>Pulmonary edema</a:t>
            </a:r>
          </a:p>
          <a:p>
            <a:pPr>
              <a:buFont typeface="Wingdings" charset="0"/>
              <a:buChar char="l"/>
              <a:defRPr/>
            </a:pPr>
            <a:r>
              <a:rPr lang="en-US" dirty="0" smtClean="0">
                <a:ea typeface="ＭＳ Ｐゴシック" charset="0"/>
              </a:rPr>
              <a:t>Right upper quadrant pain</a:t>
            </a:r>
          </a:p>
          <a:p>
            <a:pPr>
              <a:buFont typeface="Wingdings" charset="0"/>
              <a:buNone/>
              <a:defRPr/>
            </a:pPr>
            <a:endParaRPr lang="en-US" dirty="0">
              <a:ea typeface="ＭＳ Ｐゴシック"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solidFill>
                  <a:srgbClr val="00B0F0"/>
                </a:solidFill>
              </a:rPr>
              <a:t>HELLP</a:t>
            </a:r>
            <a:endParaRPr lang="en-GB" i="1" dirty="0">
              <a:solidFill>
                <a:srgbClr val="00B0F0"/>
              </a:solidFill>
            </a:endParaRPr>
          </a:p>
        </p:txBody>
      </p:sp>
      <p:sp>
        <p:nvSpPr>
          <p:cNvPr id="3" name="Content Placeholder 2"/>
          <p:cNvSpPr>
            <a:spLocks noGrp="1"/>
          </p:cNvSpPr>
          <p:nvPr>
            <p:ph idx="1"/>
          </p:nvPr>
        </p:nvSpPr>
        <p:spPr/>
        <p:txBody>
          <a:bodyPr/>
          <a:lstStyle/>
          <a:p>
            <a:r>
              <a:rPr lang="en-GB" dirty="0" smtClean="0">
                <a:solidFill>
                  <a:srgbClr val="00B0F0"/>
                </a:solidFill>
              </a:rPr>
              <a:t>Haemolysis</a:t>
            </a:r>
          </a:p>
          <a:p>
            <a:r>
              <a:rPr lang="en-GB" dirty="0" smtClean="0">
                <a:solidFill>
                  <a:srgbClr val="00B0F0"/>
                </a:solidFill>
              </a:rPr>
              <a:t>Elevated liver enzymes</a:t>
            </a:r>
          </a:p>
          <a:p>
            <a:r>
              <a:rPr lang="en-GB" dirty="0" smtClean="0">
                <a:solidFill>
                  <a:srgbClr val="00B0F0"/>
                </a:solidFill>
              </a:rPr>
              <a:t>Low platelets</a:t>
            </a:r>
            <a:endParaRPr lang="en-GB" dirty="0">
              <a:solidFill>
                <a:srgbClr val="00B0F0"/>
              </a:solidFill>
            </a:endParaRPr>
          </a:p>
        </p:txBody>
      </p:sp>
    </p:spTree>
    <p:extLst>
      <p:ext uri="{BB962C8B-B14F-4D97-AF65-F5344CB8AC3E}">
        <p14:creationId xmlns:p14="http://schemas.microsoft.com/office/powerpoint/2010/main" val="117416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smtClean="0"/>
              <a:t>MONITORING -IMAGING</a:t>
            </a:r>
          </a:p>
        </p:txBody>
      </p:sp>
      <p:sp>
        <p:nvSpPr>
          <p:cNvPr id="31746" name="Rectangle 3"/>
          <p:cNvSpPr>
            <a:spLocks noGrp="1" noChangeArrowheads="1"/>
          </p:cNvSpPr>
          <p:nvPr>
            <p:ph type="body" idx="1"/>
          </p:nvPr>
        </p:nvSpPr>
        <p:spPr/>
        <p:txBody>
          <a:bodyPr/>
          <a:lstStyle/>
          <a:p>
            <a:pPr eaLnBrk="1" hangingPunct="1">
              <a:lnSpc>
                <a:spcPct val="90000"/>
              </a:lnSpc>
            </a:pPr>
            <a:r>
              <a:rPr lang="en-US" sz="2100" b="1" dirty="0" smtClean="0"/>
              <a:t>Assessment of fetal well-being</a:t>
            </a:r>
            <a:r>
              <a:rPr lang="en-US" sz="2100" dirty="0" smtClean="0"/>
              <a:t> — Components of fetal evaluation in </a:t>
            </a:r>
            <a:r>
              <a:rPr lang="en-US" sz="2100" dirty="0" err="1" smtClean="0"/>
              <a:t>preeclamptic</a:t>
            </a:r>
            <a:r>
              <a:rPr lang="en-US" sz="2100" dirty="0" smtClean="0"/>
              <a:t> pregnancy include daily </a:t>
            </a:r>
            <a:r>
              <a:rPr lang="en-US" sz="2100" u="sng" dirty="0" smtClean="0">
                <a:solidFill>
                  <a:srgbClr val="FF0000"/>
                </a:solidFill>
              </a:rPr>
              <a:t>fetal movement counts </a:t>
            </a:r>
            <a:r>
              <a:rPr lang="en-US" sz="2100" dirty="0" smtClean="0"/>
              <a:t>and </a:t>
            </a:r>
            <a:r>
              <a:rPr lang="en-US" sz="2100" dirty="0" err="1" smtClean="0"/>
              <a:t>nonstress</a:t>
            </a:r>
            <a:r>
              <a:rPr lang="en-US" sz="2100" dirty="0" smtClean="0"/>
              <a:t> testing and/or biophysical profiles at periodic intervals, depending upon clinical status. </a:t>
            </a:r>
          </a:p>
          <a:p>
            <a:pPr eaLnBrk="1" hangingPunct="1">
              <a:lnSpc>
                <a:spcPct val="90000"/>
              </a:lnSpc>
            </a:pPr>
            <a:r>
              <a:rPr lang="en-US" sz="2100" dirty="0" smtClean="0"/>
              <a:t>   </a:t>
            </a:r>
            <a:r>
              <a:rPr lang="en-US" sz="2100" b="1" dirty="0" smtClean="0"/>
              <a:t>Assessment of fetal growth</a:t>
            </a:r>
            <a:r>
              <a:rPr lang="en-US" sz="2100" dirty="0" smtClean="0"/>
              <a:t> — Early fetal growth restriction may be the first manifestation of preeclampsia or a sign of severe preeclampsia. A </a:t>
            </a:r>
            <a:r>
              <a:rPr lang="en-US" sz="2100" dirty="0" err="1" smtClean="0"/>
              <a:t>sonographic</a:t>
            </a:r>
            <a:r>
              <a:rPr lang="en-US" sz="2100" dirty="0" smtClean="0"/>
              <a:t> estimation of fetal weight should be performed to look for growth restriction and </a:t>
            </a:r>
            <a:r>
              <a:rPr lang="en-US" sz="2100" dirty="0" err="1" smtClean="0"/>
              <a:t>oligohydramnios</a:t>
            </a:r>
            <a:r>
              <a:rPr lang="en-US" sz="2100" dirty="0" smtClean="0"/>
              <a:t> upon diagnosis of preeclampsia and repeated serially . Doppler </a:t>
            </a:r>
            <a:r>
              <a:rPr lang="en-US" sz="2100" dirty="0" err="1" smtClean="0"/>
              <a:t>velocimetry</a:t>
            </a:r>
            <a:r>
              <a:rPr lang="en-US" sz="2100" dirty="0" smtClean="0"/>
              <a:t> is useful if fetal growth restriction is present. </a:t>
            </a:r>
            <a:r>
              <a:rPr lang="en-US" sz="2100" i="1" dirty="0" smtClean="0">
                <a:solidFill>
                  <a:srgbClr val="00B0F0"/>
                </a:solidFill>
              </a:rPr>
              <a:t>[</a:t>
            </a:r>
            <a:r>
              <a:rPr lang="en-US" sz="2100" i="1" dirty="0" err="1" smtClean="0">
                <a:solidFill>
                  <a:srgbClr val="00B0F0"/>
                </a:solidFill>
              </a:rPr>
              <a:t>Uteroplacental</a:t>
            </a:r>
            <a:r>
              <a:rPr lang="en-US" sz="2100" i="1" dirty="0" smtClean="0">
                <a:solidFill>
                  <a:srgbClr val="00B0F0"/>
                </a:solidFill>
              </a:rPr>
              <a:t> flow]</a:t>
            </a:r>
          </a:p>
          <a:p>
            <a:pPr eaLnBrk="1" hangingPunct="1">
              <a:lnSpc>
                <a:spcPct val="90000"/>
              </a:lnSpc>
            </a:pPr>
            <a:endParaRPr lang="en-US" sz="2100" dirty="0" smtClean="0"/>
          </a:p>
          <a:p>
            <a:pPr eaLnBrk="1" hangingPunct="1">
              <a:lnSpc>
                <a:spcPct val="90000"/>
              </a:lnSpc>
            </a:pPr>
            <a:r>
              <a:rPr lang="en-US" sz="2100" dirty="0" smtClean="0"/>
              <a:t>CT scan of the </a:t>
            </a:r>
            <a:r>
              <a:rPr lang="en-US" sz="2100" dirty="0" smtClean="0"/>
              <a:t>brain </a:t>
            </a:r>
            <a:r>
              <a:rPr lang="en-US" sz="2100" b="1" i="1" dirty="0" smtClean="0">
                <a:solidFill>
                  <a:srgbClr val="00B0F0"/>
                </a:solidFill>
              </a:rPr>
              <a:t>[Brain death is a complication]</a:t>
            </a:r>
            <a:endParaRPr lang="en-US" sz="2100" b="1" i="1" dirty="0" smtClean="0">
              <a:solidFill>
                <a:srgbClr val="00B0F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smtClean="0"/>
              <a:t>TREATMENT</a:t>
            </a:r>
          </a:p>
        </p:txBody>
      </p:sp>
      <p:sp>
        <p:nvSpPr>
          <p:cNvPr id="32770" name="Rectangle 3"/>
          <p:cNvSpPr>
            <a:spLocks noGrp="1" noChangeArrowheads="1"/>
          </p:cNvSpPr>
          <p:nvPr>
            <p:ph type="body" idx="1"/>
          </p:nvPr>
        </p:nvSpPr>
        <p:spPr/>
        <p:txBody>
          <a:bodyPr/>
          <a:lstStyle/>
          <a:p>
            <a:pPr eaLnBrk="1" hangingPunct="1">
              <a:lnSpc>
                <a:spcPct val="80000"/>
              </a:lnSpc>
            </a:pPr>
            <a:r>
              <a:rPr lang="en-US" sz="2100" dirty="0" smtClean="0"/>
              <a:t> </a:t>
            </a:r>
            <a:r>
              <a:rPr lang="en-US" sz="2100" dirty="0" err="1" smtClean="0"/>
              <a:t>Bedrest</a:t>
            </a:r>
            <a:r>
              <a:rPr lang="en-US" sz="2100" dirty="0" smtClean="0"/>
              <a:t> in the </a:t>
            </a:r>
            <a:r>
              <a:rPr lang="en-US" sz="2100" dirty="0" smtClean="0">
                <a:solidFill>
                  <a:srgbClr val="FF0000"/>
                </a:solidFill>
              </a:rPr>
              <a:t>lateral decubitus position </a:t>
            </a:r>
            <a:r>
              <a:rPr lang="en-US" sz="2100" dirty="0" smtClean="0"/>
              <a:t>augments </a:t>
            </a:r>
            <a:r>
              <a:rPr lang="en-US" sz="2100" dirty="0" err="1" smtClean="0"/>
              <a:t>uteroplacental</a:t>
            </a:r>
            <a:r>
              <a:rPr lang="en-US" sz="2100" dirty="0" smtClean="0"/>
              <a:t> blood flow, which can be of value if there is </a:t>
            </a:r>
            <a:r>
              <a:rPr lang="en-US" sz="2100" dirty="0" err="1" smtClean="0"/>
              <a:t>uteroplacental</a:t>
            </a:r>
            <a:r>
              <a:rPr lang="en-US" sz="2100" dirty="0" smtClean="0"/>
              <a:t> insufficiency. </a:t>
            </a:r>
            <a:endParaRPr lang="en-US" sz="2100" b="1" dirty="0" smtClean="0"/>
          </a:p>
          <a:p>
            <a:pPr eaLnBrk="1" hangingPunct="1">
              <a:lnSpc>
                <a:spcPct val="80000"/>
              </a:lnSpc>
            </a:pPr>
            <a:r>
              <a:rPr lang="en-US" sz="2100" dirty="0" smtClean="0"/>
              <a:t>The definitive </a:t>
            </a:r>
            <a:r>
              <a:rPr lang="en-US" sz="2100" dirty="0" smtClean="0">
                <a:solidFill>
                  <a:srgbClr val="FF0000"/>
                </a:solidFill>
              </a:rPr>
              <a:t>treatment  is delivery</a:t>
            </a:r>
            <a:r>
              <a:rPr lang="en-US" sz="2100" dirty="0" smtClean="0"/>
              <a:t>, which is always beneficial for the mother. As long as the </a:t>
            </a:r>
            <a:r>
              <a:rPr lang="en-US" sz="2100" dirty="0" err="1" smtClean="0"/>
              <a:t>gravida</a:t>
            </a:r>
            <a:r>
              <a:rPr lang="en-US" sz="2100" dirty="0" smtClean="0"/>
              <a:t> remains undelivered, she is at increased risk of complications such as seizures, abruption, thrombocytopenia, cerebral hemorrhage, pulmonary edema, liver hemorrhage, and renal failure. The risk of these complications subsides with delivery since preeclampsia is a completely reversible disease process. </a:t>
            </a:r>
          </a:p>
          <a:p>
            <a:pPr eaLnBrk="1" hangingPunct="1">
              <a:lnSpc>
                <a:spcPct val="80000"/>
              </a:lnSpc>
            </a:pPr>
            <a:r>
              <a:rPr lang="en-US" sz="2100" i="1" dirty="0" smtClean="0">
                <a:solidFill>
                  <a:srgbClr val="00B0F0"/>
                </a:solidFill>
              </a:rPr>
              <a:t>end pregnancy if mother has severe features as she may have brain death</a:t>
            </a:r>
          </a:p>
          <a:p>
            <a:pPr eaLnBrk="1" hangingPunct="1">
              <a:lnSpc>
                <a:spcPct val="80000"/>
              </a:lnSpc>
            </a:pPr>
            <a:r>
              <a:rPr lang="en-US" sz="2100" dirty="0" smtClean="0"/>
              <a:t>However, delivery may not be beneficial for the fetus if it is born preterm. Although the fetus is at increased risk of intrauterine growth restriction and stillbirth in the </a:t>
            </a:r>
            <a:r>
              <a:rPr lang="en-US" sz="2100" dirty="0" err="1" smtClean="0"/>
              <a:t>preeclamptic</a:t>
            </a:r>
            <a:r>
              <a:rPr lang="en-US" sz="2100" dirty="0" smtClean="0"/>
              <a:t> environment, conservative management may be entertained in selected cases to gain fetal maturity.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dirty="0" smtClean="0"/>
              <a:t>MEDICATION</a:t>
            </a:r>
          </a:p>
        </p:txBody>
      </p:sp>
      <p:sp>
        <p:nvSpPr>
          <p:cNvPr id="35842" name="Rectangle 3"/>
          <p:cNvSpPr>
            <a:spLocks noGrp="1" noChangeArrowheads="1"/>
          </p:cNvSpPr>
          <p:nvPr>
            <p:ph type="body" idx="1"/>
          </p:nvPr>
        </p:nvSpPr>
        <p:spPr>
          <a:ln>
            <a:solidFill>
              <a:schemeClr val="tx1"/>
            </a:solidFill>
            <a:miter lim="800000"/>
            <a:headEnd/>
            <a:tailEnd/>
          </a:ln>
        </p:spPr>
        <p:txBody>
          <a:bodyPr/>
          <a:lstStyle/>
          <a:p>
            <a:pPr eaLnBrk="1" hangingPunct="1">
              <a:lnSpc>
                <a:spcPct val="80000"/>
              </a:lnSpc>
            </a:pPr>
            <a:r>
              <a:rPr lang="en-US" sz="1900" b="1" dirty="0" smtClean="0"/>
              <a:t>Blood pressure goal</a:t>
            </a:r>
            <a:r>
              <a:rPr lang="en-US" sz="1900" dirty="0" smtClean="0"/>
              <a:t> — A reasonable goal is a systolic pressure of  not more than140  mmHg and diastolic pressure of 90 </a:t>
            </a:r>
          </a:p>
          <a:p>
            <a:pPr eaLnBrk="1" hangingPunct="1">
              <a:lnSpc>
                <a:spcPct val="80000"/>
              </a:lnSpc>
              <a:buFont typeface="Wingdings" panose="05000000000000000000" pitchFamily="2" charset="2"/>
              <a:buNone/>
            </a:pPr>
            <a:endParaRPr lang="en-US" sz="1900" dirty="0" smtClean="0"/>
          </a:p>
          <a:p>
            <a:pPr eaLnBrk="1" hangingPunct="1">
              <a:lnSpc>
                <a:spcPct val="80000"/>
              </a:lnSpc>
            </a:pPr>
            <a:r>
              <a:rPr lang="en-US" sz="1900" dirty="0" smtClean="0"/>
              <a:t>  </a:t>
            </a:r>
            <a:r>
              <a:rPr lang="en-US" sz="1900" b="1" dirty="0" smtClean="0"/>
              <a:t>Recommendation</a:t>
            </a:r>
            <a:r>
              <a:rPr lang="en-US" sz="1900" dirty="0" smtClean="0"/>
              <a:t> </a:t>
            </a:r>
            <a:r>
              <a:rPr lang="en-US" sz="1900" dirty="0" smtClean="0">
                <a:solidFill>
                  <a:srgbClr val="FF0000"/>
                </a:solidFill>
              </a:rPr>
              <a:t>— </a:t>
            </a:r>
            <a:r>
              <a:rPr lang="en-US" sz="1900" dirty="0" smtClean="0">
                <a:solidFill>
                  <a:srgbClr val="FF0000"/>
                </a:solidFill>
                <a:hlinkClick r:id="rId2"/>
              </a:rPr>
              <a:t>Methyldopa</a:t>
            </a:r>
            <a:r>
              <a:rPr lang="en-US" sz="1900" dirty="0" smtClean="0">
                <a:solidFill>
                  <a:srgbClr val="FF0000"/>
                </a:solidFill>
              </a:rPr>
              <a:t> and </a:t>
            </a:r>
            <a:r>
              <a:rPr lang="en-US" sz="1900" dirty="0" smtClean="0">
                <a:solidFill>
                  <a:srgbClr val="FF0000"/>
                </a:solidFill>
                <a:hlinkClick r:id="rId3"/>
              </a:rPr>
              <a:t>labetalol</a:t>
            </a:r>
            <a:r>
              <a:rPr lang="en-US" sz="1900" dirty="0" smtClean="0">
                <a:solidFill>
                  <a:srgbClr val="FF0000"/>
                </a:solidFill>
              </a:rPr>
              <a:t> </a:t>
            </a:r>
            <a:r>
              <a:rPr lang="en-US" sz="1900" dirty="0" smtClean="0"/>
              <a:t>are considered first line oral drugs . Long-acting </a:t>
            </a:r>
            <a:r>
              <a:rPr lang="en-US" sz="1900" dirty="0" err="1" smtClean="0">
                <a:hlinkClick r:id="rId4"/>
              </a:rPr>
              <a:t>nifedipine</a:t>
            </a:r>
            <a:r>
              <a:rPr lang="en-US" sz="1900" dirty="0" smtClean="0"/>
              <a:t> is also acceptable . </a:t>
            </a:r>
          </a:p>
          <a:p>
            <a:pPr eaLnBrk="1" hangingPunct="1">
              <a:lnSpc>
                <a:spcPct val="80000"/>
              </a:lnSpc>
            </a:pPr>
            <a:r>
              <a:rPr lang="en-US" sz="1900" dirty="0" smtClean="0">
                <a:hlinkClick r:id="rId5"/>
              </a:rPr>
              <a:t>Hydralazine</a:t>
            </a:r>
            <a:r>
              <a:rPr lang="en-US" sz="1900" dirty="0" smtClean="0"/>
              <a:t> </a:t>
            </a:r>
            <a:r>
              <a:rPr lang="en-US" sz="1900" b="1" dirty="0" smtClean="0">
                <a:solidFill>
                  <a:srgbClr val="00B0F0"/>
                </a:solidFill>
              </a:rPr>
              <a:t>[not routine]  </a:t>
            </a:r>
            <a:r>
              <a:rPr lang="en-US" sz="1900" dirty="0" err="1" smtClean="0"/>
              <a:t>and</a:t>
            </a:r>
            <a:r>
              <a:rPr lang="en-US" sz="1900" dirty="0" err="1" smtClean="0">
                <a:hlinkClick r:id="rId3"/>
              </a:rPr>
              <a:t>Labetalol</a:t>
            </a:r>
            <a:r>
              <a:rPr lang="en-US" sz="1900" dirty="0" smtClean="0"/>
              <a:t> </a:t>
            </a:r>
            <a:r>
              <a:rPr lang="en-US" sz="1900" dirty="0" smtClean="0"/>
              <a:t>are the preferred therapy for treatment of severe hypertension in pregnancy . Oral short-acting </a:t>
            </a:r>
            <a:r>
              <a:rPr lang="en-US" sz="1900" dirty="0" err="1" smtClean="0">
                <a:hlinkClick r:id="rId4"/>
              </a:rPr>
              <a:t>nifedipine</a:t>
            </a:r>
            <a:r>
              <a:rPr lang="en-US" sz="1900" dirty="0" smtClean="0"/>
              <a:t> has been used safely in the setting of </a:t>
            </a:r>
            <a:r>
              <a:rPr lang="en-US" sz="1900" dirty="0" err="1" smtClean="0"/>
              <a:t>preeclamptic</a:t>
            </a:r>
            <a:r>
              <a:rPr lang="en-US" sz="1900" dirty="0" smtClean="0"/>
              <a:t> hypertension; however  sublingual use has been associated with excessive falls in maternal blood pressure .</a:t>
            </a:r>
            <a:endParaRPr lang="en-US" sz="1900" dirty="0" smtClean="0">
              <a:hlinkClick r:id="rId2"/>
            </a:endParaRPr>
          </a:p>
          <a:p>
            <a:pPr eaLnBrk="1" hangingPunct="1">
              <a:lnSpc>
                <a:spcPct val="80000"/>
              </a:lnSpc>
            </a:pPr>
            <a:r>
              <a:rPr lang="en-US" sz="1900" dirty="0" smtClean="0"/>
              <a:t>Antihypertensive drugs that are contraindicated in the later stages of pregnancy are </a:t>
            </a:r>
            <a:r>
              <a:rPr lang="en-US" sz="1900" dirty="0" err="1" smtClean="0">
                <a:solidFill>
                  <a:srgbClr val="FF0000"/>
                </a:solidFill>
                <a:hlinkClick r:id="rId6"/>
              </a:rPr>
              <a:t>nitroprusside</a:t>
            </a:r>
            <a:r>
              <a:rPr lang="en-US" sz="1900" dirty="0" smtClean="0"/>
              <a:t> (due to possible fetal cyanide poisoning if used for more than four hours) and the </a:t>
            </a:r>
            <a:r>
              <a:rPr lang="en-US" sz="1900" dirty="0" smtClean="0">
                <a:solidFill>
                  <a:srgbClr val="FF0000"/>
                </a:solidFill>
              </a:rPr>
              <a:t>angiotensin converting enzyme (ACE) inhibitors and angiotensin II receptor blockers (ARBs</a:t>
            </a:r>
            <a:r>
              <a:rPr lang="en-US" sz="1900" dirty="0" smtClean="0"/>
              <a:t>), which can aggravate </a:t>
            </a:r>
            <a:r>
              <a:rPr lang="en-US" sz="1900" u="sng" dirty="0" smtClean="0"/>
              <a:t>uterine ischemia and cause renal dysfunction in the fetus</a:t>
            </a:r>
            <a:r>
              <a:rPr lang="en-US" sz="1900"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lstStyle/>
          <a:p>
            <a:r>
              <a:rPr lang="en-US" smtClean="0"/>
              <a:t>Initial Management of Severe Preeclampsia</a:t>
            </a:r>
          </a:p>
        </p:txBody>
      </p:sp>
      <p:sp>
        <p:nvSpPr>
          <p:cNvPr id="22531" name="Rectangle 3"/>
          <p:cNvSpPr>
            <a:spLocks noGrp="1"/>
          </p:cNvSpPr>
          <p:nvPr>
            <p:ph sz="quarter" idx="1"/>
          </p:nvPr>
        </p:nvSpPr>
        <p:spPr>
          <a:xfrm>
            <a:off x="612775" y="1447800"/>
            <a:ext cx="8074025" cy="5010150"/>
          </a:xfrm>
        </p:spPr>
        <p:txBody>
          <a:bodyPr>
            <a:normAutofit fontScale="85000" lnSpcReduction="20000"/>
          </a:bodyPr>
          <a:lstStyle/>
          <a:p>
            <a:pPr>
              <a:buFont typeface="Wingdings" charset="0"/>
              <a:buChar char="l"/>
              <a:defRPr/>
            </a:pPr>
            <a:r>
              <a:rPr lang="en-GB" dirty="0" smtClean="0">
                <a:ea typeface="ＭＳ Ｐゴシック" charset="0"/>
              </a:rPr>
              <a:t>Initial dose of Magnesium </a:t>
            </a:r>
            <a:r>
              <a:rPr lang="en-GB" dirty="0" err="1" smtClean="0">
                <a:ea typeface="ＭＳ Ｐゴシック" charset="0"/>
              </a:rPr>
              <a:t>Sulfate</a:t>
            </a:r>
            <a:r>
              <a:rPr lang="en-GB" dirty="0" smtClean="0">
                <a:ea typeface="ＭＳ Ｐゴシック" charset="0"/>
              </a:rPr>
              <a:t> is 4 gm. </a:t>
            </a:r>
          </a:p>
          <a:p>
            <a:pPr lvl="1">
              <a:buFont typeface="Wingdings" charset="0"/>
              <a:buChar char="l"/>
              <a:defRPr/>
            </a:pPr>
            <a:r>
              <a:rPr lang="en-GB" dirty="0" smtClean="0"/>
              <a:t>Initial 4 </a:t>
            </a:r>
            <a:r>
              <a:rPr lang="en-GB" dirty="0" err="1" smtClean="0"/>
              <a:t>gm</a:t>
            </a:r>
            <a:r>
              <a:rPr lang="en-GB" dirty="0" smtClean="0"/>
              <a:t> bolus in 250-500 ml physiologic or 5% Glucose solutions.  Over 15-20 minutes </a:t>
            </a:r>
            <a:r>
              <a:rPr lang="en-GB" i="1" dirty="0" smtClean="0">
                <a:solidFill>
                  <a:srgbClr val="00B0F0"/>
                </a:solidFill>
              </a:rPr>
              <a:t>[Infuse it slowly]</a:t>
            </a:r>
            <a:endParaRPr lang="en-GB" i="1" dirty="0" smtClean="0">
              <a:solidFill>
                <a:srgbClr val="00B0F0"/>
              </a:solidFill>
            </a:endParaRPr>
          </a:p>
          <a:p>
            <a:pPr lvl="1">
              <a:buFont typeface="Wingdings" charset="0"/>
              <a:buChar char="l"/>
              <a:defRPr/>
            </a:pPr>
            <a:r>
              <a:rPr lang="en-GB" i="1" dirty="0" smtClean="0">
                <a:solidFill>
                  <a:srgbClr val="00B0F0"/>
                </a:solidFill>
              </a:rPr>
              <a:t>Also concept of maintenance dose?? 1gram per hour for 24 hours?? </a:t>
            </a:r>
          </a:p>
          <a:p>
            <a:pPr>
              <a:buFont typeface="Wingdings" charset="0"/>
              <a:buChar char="l"/>
              <a:defRPr/>
            </a:pPr>
            <a:r>
              <a:rPr lang="en-GB" dirty="0" smtClean="0">
                <a:ea typeface="ＭＳ Ｐゴシック" charset="0"/>
              </a:rPr>
              <a:t>If </a:t>
            </a:r>
            <a:r>
              <a:rPr lang="en-GB" dirty="0" smtClean="0">
                <a:ea typeface="ＭＳ Ｐゴシック" charset="0"/>
              </a:rPr>
              <a:t>the diastolic BP is &gt; 100-110 mm Hg:</a:t>
            </a:r>
          </a:p>
          <a:p>
            <a:pPr lvl="1">
              <a:buFont typeface="Wingdings" charset="0"/>
              <a:buChar char="l"/>
              <a:defRPr/>
            </a:pPr>
            <a:r>
              <a:rPr lang="en-GB" dirty="0" smtClean="0"/>
              <a:t>Administer antihypertensive medication</a:t>
            </a:r>
          </a:p>
          <a:p>
            <a:pPr>
              <a:buFont typeface="Wingdings" charset="0"/>
              <a:buChar char="l"/>
              <a:defRPr/>
            </a:pPr>
            <a:r>
              <a:rPr lang="en-GB" dirty="0" smtClean="0">
                <a:ea typeface="ＭＳ Ｐゴシック" charset="0"/>
              </a:rPr>
              <a:t>Foley catheter with strict monitoring of urine </a:t>
            </a:r>
            <a:r>
              <a:rPr lang="en-GB" i="1" dirty="0" smtClean="0">
                <a:solidFill>
                  <a:srgbClr val="00B0F0"/>
                </a:solidFill>
                <a:ea typeface="ＭＳ Ｐゴシック" charset="0"/>
              </a:rPr>
              <a:t>output/input. to monitor oliguria, also helps with </a:t>
            </a:r>
            <a:r>
              <a:rPr lang="en-GB" i="1" dirty="0" err="1" smtClean="0">
                <a:solidFill>
                  <a:srgbClr val="00B0F0"/>
                </a:solidFill>
                <a:ea typeface="ＭＳ Ｐゴシック" charset="0"/>
              </a:rPr>
              <a:t>pts</a:t>
            </a:r>
            <a:r>
              <a:rPr lang="en-GB" i="1" dirty="0" smtClean="0">
                <a:solidFill>
                  <a:srgbClr val="00B0F0"/>
                </a:solidFill>
                <a:ea typeface="ＭＳ Ｐゴシック" charset="0"/>
              </a:rPr>
              <a:t> who require dialysis</a:t>
            </a:r>
          </a:p>
          <a:p>
            <a:pPr>
              <a:buFont typeface="Wingdings" charset="0"/>
              <a:buChar char="l"/>
              <a:defRPr/>
            </a:pPr>
            <a:r>
              <a:rPr lang="en-GB" dirty="0" smtClean="0">
                <a:ea typeface="ＭＳ Ｐゴシック" charset="0"/>
              </a:rPr>
              <a:t>Hourly: vital signs, reflexes, urine output, </a:t>
            </a:r>
            <a:r>
              <a:rPr lang="en-GB" dirty="0" smtClean="0">
                <a:solidFill>
                  <a:srgbClr val="00B0F0"/>
                </a:solidFill>
                <a:ea typeface="ＭＳ Ｐゴシック" charset="0"/>
              </a:rPr>
              <a:t>symptoms-</a:t>
            </a:r>
            <a:r>
              <a:rPr lang="en-GB" i="1" dirty="0" err="1" smtClean="0">
                <a:solidFill>
                  <a:srgbClr val="00B0F0"/>
                </a:solidFill>
                <a:ea typeface="ＭＳ Ｐゴシック" charset="0"/>
              </a:rPr>
              <a:t>resp</a:t>
            </a:r>
            <a:r>
              <a:rPr lang="en-GB" i="1" smtClean="0">
                <a:solidFill>
                  <a:srgbClr val="00B0F0"/>
                </a:solidFill>
                <a:ea typeface="ＭＳ Ｐゴシック" charset="0"/>
              </a:rPr>
              <a:t> </a:t>
            </a:r>
            <a:r>
              <a:rPr lang="en-GB" i="1" smtClean="0">
                <a:solidFill>
                  <a:srgbClr val="00B0F0"/>
                </a:solidFill>
                <a:ea typeface="ＭＳ Ｐゴシック" charset="0"/>
              </a:rPr>
              <a:t>rate??? </a:t>
            </a:r>
            <a:r>
              <a:rPr lang="en-GB" i="1" dirty="0" smtClean="0">
                <a:solidFill>
                  <a:srgbClr val="00B0F0"/>
                </a:solidFill>
                <a:ea typeface="ＭＳ Ｐゴシック" charset="0"/>
              </a:rPr>
              <a:t>and mgso4- stop mgso4</a:t>
            </a:r>
            <a:endParaRPr lang="en-GB" dirty="0" smtClean="0">
              <a:solidFill>
                <a:srgbClr val="00B0F0"/>
              </a:solidFill>
              <a:ea typeface="ＭＳ Ｐゴシック" charset="0"/>
            </a:endParaRPr>
          </a:p>
          <a:p>
            <a:pPr>
              <a:buFont typeface="Wingdings" charset="0"/>
              <a:buChar char="l"/>
              <a:defRPr/>
            </a:pPr>
            <a:r>
              <a:rPr lang="en-GB" dirty="0" smtClean="0">
                <a:ea typeface="ＭＳ Ｐゴシック" charset="0"/>
              </a:rPr>
              <a:t>Foetal heart rate (every 30 minutes)</a:t>
            </a:r>
          </a:p>
          <a:p>
            <a:pPr>
              <a:buFont typeface="Wingdings" charset="0"/>
              <a:buChar char="l"/>
              <a:defRPr/>
            </a:pPr>
            <a:r>
              <a:rPr lang="en-GB" dirty="0" smtClean="0">
                <a:ea typeface="ＭＳ Ｐゴシック" charset="0"/>
              </a:rPr>
              <a:t>Never leave the patient alone</a:t>
            </a:r>
          </a:p>
          <a:p>
            <a:pPr>
              <a:buFont typeface="Wingdings" charset="0"/>
              <a:buChar char="l"/>
              <a:defRPr/>
            </a:pPr>
            <a:endParaRPr lang="es-ES_tradnl" dirty="0" smtClean="0">
              <a:ea typeface="ＭＳ Ｐゴシック" charset="0"/>
            </a:endParaRPr>
          </a:p>
          <a:p>
            <a:pPr>
              <a:buFont typeface="Wingdings" charset="0"/>
              <a:buChar char="l"/>
              <a:defRPr/>
            </a:pPr>
            <a:endParaRPr lang="es-ES_tradnl" dirty="0" smtClean="0">
              <a:ea typeface="ＭＳ Ｐゴシック"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smtClean="0"/>
              <a:t>OBJECTIVES</a:t>
            </a:r>
          </a:p>
        </p:txBody>
      </p:sp>
      <p:sp>
        <p:nvSpPr>
          <p:cNvPr id="15362" name="Rectangle 3"/>
          <p:cNvSpPr>
            <a:spLocks noGrp="1" noChangeArrowheads="1"/>
          </p:cNvSpPr>
          <p:nvPr>
            <p:ph type="body" idx="1"/>
          </p:nvPr>
        </p:nvSpPr>
        <p:spPr/>
        <p:txBody>
          <a:bodyPr/>
          <a:lstStyle/>
          <a:p>
            <a:pPr eaLnBrk="1" hangingPunct="1"/>
            <a:r>
              <a:rPr lang="en-US" sz="2600" smtClean="0"/>
              <a:t>Be able to define Hypertensive disease in pregnancy</a:t>
            </a:r>
          </a:p>
          <a:p>
            <a:pPr eaLnBrk="1" hangingPunct="1"/>
            <a:r>
              <a:rPr lang="en-US" sz="2600" smtClean="0"/>
              <a:t>Be able to make diagnosis based on the history and physical examination and request appropriate investigations</a:t>
            </a:r>
          </a:p>
          <a:p>
            <a:pPr eaLnBrk="1" hangingPunct="1"/>
            <a:r>
              <a:rPr lang="en-US" sz="2600" smtClean="0"/>
              <a:t>Should be able to manage hypertensive disease in pregnancy,  an impending eclampsia/eclampsia and prevent complications </a:t>
            </a:r>
          </a:p>
          <a:p>
            <a:pPr eaLnBrk="1" hangingPunct="1"/>
            <a:r>
              <a:rPr lang="en-US" sz="2600" smtClean="0"/>
              <a:t>Know when to deliver and the mode of delivery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smtClean="0"/>
              <a:t>MANAGEMENT OF ECLAMPSIA</a:t>
            </a:r>
          </a:p>
        </p:txBody>
      </p:sp>
      <p:sp>
        <p:nvSpPr>
          <p:cNvPr id="36866" name="Rectangle 3"/>
          <p:cNvSpPr>
            <a:spLocks noGrp="1" noChangeArrowheads="1"/>
          </p:cNvSpPr>
          <p:nvPr>
            <p:ph type="body" idx="1"/>
          </p:nvPr>
        </p:nvSpPr>
        <p:spPr>
          <a:xfrm>
            <a:off x="457200" y="1719262"/>
            <a:ext cx="8229600" cy="4833937"/>
          </a:xfrm>
        </p:spPr>
        <p:txBody>
          <a:bodyPr/>
          <a:lstStyle/>
          <a:p>
            <a:pPr eaLnBrk="1" hangingPunct="1">
              <a:lnSpc>
                <a:spcPct val="90000"/>
              </a:lnSpc>
            </a:pPr>
            <a:r>
              <a:rPr lang="en-US" sz="2900" b="1" dirty="0" smtClean="0"/>
              <a:t>General principles</a:t>
            </a:r>
            <a:r>
              <a:rPr lang="en-US" sz="2900" dirty="0" smtClean="0"/>
              <a:t> — If the seizure is witnessed, maintenance of airway patency and prevention of aspiration should be the first responsibilities of management. </a:t>
            </a:r>
          </a:p>
          <a:p>
            <a:pPr eaLnBrk="1" hangingPunct="1">
              <a:lnSpc>
                <a:spcPct val="90000"/>
              </a:lnSpc>
            </a:pPr>
            <a:r>
              <a:rPr lang="en-US" sz="2900" dirty="0" smtClean="0"/>
              <a:t>The </a:t>
            </a:r>
            <a:r>
              <a:rPr lang="en-US" sz="2900" dirty="0" err="1" smtClean="0"/>
              <a:t>gravida</a:t>
            </a:r>
            <a:r>
              <a:rPr lang="en-US" sz="2900" dirty="0" smtClean="0"/>
              <a:t> should be rolled onto her left side. A bed with raised, padded side rails also provides protection. </a:t>
            </a:r>
          </a:p>
          <a:p>
            <a:pPr eaLnBrk="1" hangingPunct="1">
              <a:lnSpc>
                <a:spcPct val="90000"/>
              </a:lnSpc>
            </a:pPr>
            <a:r>
              <a:rPr lang="en-US" sz="2900" dirty="0" smtClean="0"/>
              <a:t>Supplemental oxygen (8 to 10 L/min) via a face mask has been recommended to treat hypoxemia due to hypoventilation during the convulsive episode . </a:t>
            </a:r>
          </a:p>
          <a:p>
            <a:pPr eaLnBrk="1" hangingPunct="1">
              <a:lnSpc>
                <a:spcPct val="90000"/>
              </a:lnSpc>
            </a:pPr>
            <a:r>
              <a:rPr lang="en-US" sz="2900" i="1" dirty="0" smtClean="0">
                <a:solidFill>
                  <a:srgbClr val="00B0F0"/>
                </a:solidFill>
              </a:rPr>
              <a:t>well light room</a:t>
            </a:r>
          </a:p>
          <a:p>
            <a:pPr marL="0" indent="0" eaLnBrk="1" hangingPunct="1">
              <a:lnSpc>
                <a:spcPct val="90000"/>
              </a:lnSpc>
              <a:buNone/>
            </a:pPr>
            <a:endParaRPr lang="en-US" sz="29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smtClean="0"/>
              <a:t>MANAGEMENT OF ECLAMPSIA cont.</a:t>
            </a:r>
          </a:p>
        </p:txBody>
      </p:sp>
      <p:sp>
        <p:nvSpPr>
          <p:cNvPr id="37890" name="Rectangle 3"/>
          <p:cNvSpPr>
            <a:spLocks noGrp="1" noChangeArrowheads="1"/>
          </p:cNvSpPr>
          <p:nvPr>
            <p:ph type="body" idx="1"/>
          </p:nvPr>
        </p:nvSpPr>
        <p:spPr/>
        <p:txBody>
          <a:bodyPr/>
          <a:lstStyle/>
          <a:p>
            <a:pPr eaLnBrk="1" hangingPunct="1">
              <a:lnSpc>
                <a:spcPct val="90000"/>
              </a:lnSpc>
            </a:pPr>
            <a:endParaRPr lang="en-US" sz="2500" dirty="0" smtClean="0"/>
          </a:p>
          <a:p>
            <a:pPr eaLnBrk="1" hangingPunct="1">
              <a:lnSpc>
                <a:spcPct val="90000"/>
              </a:lnSpc>
            </a:pPr>
            <a:endParaRPr lang="en-US" sz="2500" dirty="0" smtClean="0"/>
          </a:p>
          <a:p>
            <a:pPr eaLnBrk="1" hangingPunct="1">
              <a:lnSpc>
                <a:spcPct val="90000"/>
              </a:lnSpc>
            </a:pPr>
            <a:r>
              <a:rPr lang="en-US" sz="2500" dirty="0" smtClean="0"/>
              <a:t>Maintenance of maternal vital functions to prevent hypoxia </a:t>
            </a:r>
          </a:p>
          <a:p>
            <a:pPr eaLnBrk="1" hangingPunct="1">
              <a:lnSpc>
                <a:spcPct val="90000"/>
              </a:lnSpc>
            </a:pPr>
            <a:r>
              <a:rPr lang="en-US" sz="2500" dirty="0" smtClean="0"/>
              <a:t>Control of convulsions and blood pressure </a:t>
            </a:r>
          </a:p>
          <a:p>
            <a:pPr eaLnBrk="1" hangingPunct="1">
              <a:lnSpc>
                <a:spcPct val="90000"/>
              </a:lnSpc>
            </a:pPr>
            <a:r>
              <a:rPr lang="en-US" sz="2500" dirty="0" smtClean="0"/>
              <a:t>Prevention of recurrent seizures </a:t>
            </a:r>
          </a:p>
          <a:p>
            <a:pPr eaLnBrk="1" hangingPunct="1">
              <a:lnSpc>
                <a:spcPct val="90000"/>
              </a:lnSpc>
            </a:pPr>
            <a:r>
              <a:rPr lang="en-US" sz="2500" dirty="0" smtClean="0"/>
              <a:t>Evaluation for prompt delivery. </a:t>
            </a:r>
          </a:p>
          <a:p>
            <a:pPr eaLnBrk="1" hangingPunct="1">
              <a:lnSpc>
                <a:spcPct val="90000"/>
              </a:lnSpc>
            </a:pPr>
            <a:r>
              <a:rPr lang="en-US" sz="2500" dirty="0" smtClean="0"/>
              <a:t>The definitive treatment of eclampsia is delivery, irrespective of gestational age, to reduce the risk of maternal morbidity and mortality from complications of the disease. </a:t>
            </a:r>
            <a:r>
              <a:rPr lang="en-US" sz="2500" i="1" dirty="0" smtClean="0">
                <a:solidFill>
                  <a:srgbClr val="00B0F0"/>
                </a:solidFill>
              </a:rPr>
              <a:t>Vaginal Unless CI</a:t>
            </a:r>
          </a:p>
          <a:p>
            <a:pPr eaLnBrk="1" hangingPunct="1">
              <a:lnSpc>
                <a:spcPct val="90000"/>
              </a:lnSpc>
            </a:pPr>
            <a:endParaRPr lang="en-US" sz="2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r>
              <a:rPr lang="en-GB" smtClean="0"/>
              <a:t>Management during a Seizure </a:t>
            </a:r>
          </a:p>
        </p:txBody>
      </p:sp>
      <p:sp>
        <p:nvSpPr>
          <p:cNvPr id="11267" name="Rectangle 3"/>
          <p:cNvSpPr>
            <a:spLocks noGrp="1"/>
          </p:cNvSpPr>
          <p:nvPr>
            <p:ph sz="quarter" idx="1"/>
          </p:nvPr>
        </p:nvSpPr>
        <p:spPr>
          <a:xfrm>
            <a:off x="914400" y="1447800"/>
            <a:ext cx="7772400" cy="4594225"/>
          </a:xfrm>
        </p:spPr>
        <p:txBody>
          <a:bodyPr>
            <a:normAutofit fontScale="92500" lnSpcReduction="20000"/>
          </a:bodyPr>
          <a:lstStyle/>
          <a:p>
            <a:pPr>
              <a:buFont typeface="Wingdings" charset="0"/>
              <a:buChar char="l"/>
              <a:defRPr/>
            </a:pPr>
            <a:r>
              <a:rPr lang="es-MX" dirty="0" smtClean="0">
                <a:ea typeface="ＭＳ Ｐゴシック" charset="0"/>
              </a:rPr>
              <a:t>Administer anticonvulsant- MgSO4</a:t>
            </a:r>
          </a:p>
          <a:p>
            <a:pPr>
              <a:buFont typeface="Wingdings" charset="0"/>
              <a:buChar char="l"/>
              <a:defRPr/>
            </a:pPr>
            <a:r>
              <a:rPr lang="es-MX" dirty="0" smtClean="0">
                <a:ea typeface="ＭＳ Ｐゴシック" charset="0"/>
              </a:rPr>
              <a:t>Gather equipment (intubation, suction, bag and mask,oxygen) and give oxygen 4-6 L/minute</a:t>
            </a:r>
          </a:p>
          <a:p>
            <a:pPr>
              <a:buFont typeface="Wingdings" charset="0"/>
              <a:buChar char="l"/>
              <a:defRPr/>
            </a:pPr>
            <a:r>
              <a:rPr lang="es-MX" dirty="0" smtClean="0">
                <a:ea typeface="ＭＳ Ｐゴシック" charset="0"/>
              </a:rPr>
              <a:t>Protect the patient from injuring herself.</a:t>
            </a:r>
          </a:p>
          <a:p>
            <a:pPr>
              <a:buFont typeface="Wingdings" charset="0"/>
              <a:buChar char="l"/>
              <a:defRPr/>
            </a:pPr>
            <a:r>
              <a:rPr lang="es-MX" dirty="0" smtClean="0">
                <a:ea typeface="ＭＳ Ｐゴシック" charset="0"/>
              </a:rPr>
              <a:t>Postition the patient on her left side to reduce the risk of aspiration of secretions, vomit, or blood. This will also increase oxygenation of the baby. </a:t>
            </a:r>
          </a:p>
          <a:p>
            <a:pPr>
              <a:buFont typeface="Wingdings" charset="0"/>
              <a:buChar char="l"/>
              <a:defRPr/>
            </a:pPr>
            <a:r>
              <a:rPr lang="es-MX" dirty="0" smtClean="0">
                <a:ea typeface="ＭＳ Ｐゴシック" charset="0"/>
              </a:rPr>
              <a:t>After the seizure, suction the mouth and throat, as needed.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smtClean="0"/>
              <a:t>MANAGEMENT OF ECLAMPSIA cont.</a:t>
            </a:r>
          </a:p>
        </p:txBody>
      </p:sp>
      <p:sp>
        <p:nvSpPr>
          <p:cNvPr id="40962" name="Rectangle 3"/>
          <p:cNvSpPr>
            <a:spLocks noGrp="1" noChangeArrowheads="1"/>
          </p:cNvSpPr>
          <p:nvPr>
            <p:ph type="body" idx="1"/>
          </p:nvPr>
        </p:nvSpPr>
        <p:spPr/>
        <p:txBody>
          <a:bodyPr/>
          <a:lstStyle/>
          <a:p>
            <a:pPr eaLnBrk="1" hangingPunct="1"/>
            <a:r>
              <a:rPr lang="en-US" dirty="0" smtClean="0"/>
              <a:t>These doses may be given safely even in the presence of renal insufficiency; </a:t>
            </a:r>
          </a:p>
          <a:p>
            <a:pPr eaLnBrk="1" hangingPunct="1"/>
            <a:r>
              <a:rPr lang="en-US" dirty="0" smtClean="0"/>
              <a:t>However, </a:t>
            </a:r>
            <a:r>
              <a:rPr lang="en-US" dirty="0" smtClean="0">
                <a:hlinkClick r:id="rId2"/>
              </a:rPr>
              <a:t>magnesium sulfate</a:t>
            </a:r>
            <a:r>
              <a:rPr lang="en-US" dirty="0" smtClean="0"/>
              <a:t> is contraindicated in women with myasthenia gravis since it can precipitate a severe </a:t>
            </a:r>
            <a:r>
              <a:rPr lang="en-US" dirty="0" err="1" smtClean="0"/>
              <a:t>myasthenic</a:t>
            </a:r>
            <a:r>
              <a:rPr lang="en-US" dirty="0" smtClean="0"/>
              <a:t> crisis. </a:t>
            </a:r>
            <a:r>
              <a:rPr lang="en-US" i="1" dirty="0" smtClean="0">
                <a:solidFill>
                  <a:srgbClr val="00B0F0"/>
                </a:solidFill>
              </a:rPr>
              <a:t>rare </a:t>
            </a:r>
          </a:p>
          <a:p>
            <a:pPr eaLnBrk="1" hangingPunct="1"/>
            <a:r>
              <a:rPr lang="en-US" dirty="0" smtClean="0"/>
              <a:t>Concurrent use of magnesium sulfate with </a:t>
            </a:r>
            <a:r>
              <a:rPr lang="en-US" dirty="0" smtClean="0">
                <a:solidFill>
                  <a:srgbClr val="FF0000"/>
                </a:solidFill>
              </a:rPr>
              <a:t>calcium channel blockers </a:t>
            </a:r>
            <a:r>
              <a:rPr lang="en-US" dirty="0" smtClean="0"/>
              <a:t>may result in hypotension. </a:t>
            </a:r>
          </a:p>
          <a:p>
            <a:pPr eaLnBrk="1" hangingPunct="1">
              <a:buFont typeface="Wingdings" panose="05000000000000000000" pitchFamily="2" charset="2"/>
              <a:buNone/>
            </a:pP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quarter" idx="10"/>
          </p:nvPr>
        </p:nvSpPr>
        <p:spPr/>
        <p:txBody>
          <a:bodyPr/>
          <a:lstStyle/>
          <a:p>
            <a:pPr>
              <a:defRPr/>
            </a:pPr>
            <a:r>
              <a:rPr lang="en-GB"/>
              <a:t>PET/Eclampsia</a:t>
            </a:r>
            <a:endParaRPr lang="en-US"/>
          </a:p>
        </p:txBody>
      </p:sp>
      <p:sp>
        <p:nvSpPr>
          <p:cNvPr id="6" name="Footer Placeholder 5"/>
          <p:cNvSpPr>
            <a:spLocks noGrp="1"/>
          </p:cNvSpPr>
          <p:nvPr>
            <p:ph type="ftr" sz="quarter" idx="11"/>
          </p:nvPr>
        </p:nvSpPr>
        <p:spPr/>
        <p:txBody>
          <a:bodyPr/>
          <a:lstStyle/>
          <a:p>
            <a:pPr>
              <a:defRPr/>
            </a:pPr>
            <a:r>
              <a:rPr lang="en-US"/>
              <a:t>George Eliot Hospital, Nuneaton</a:t>
            </a:r>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4F52D18-6D41-4F39-BC50-97F05AC5A011}" type="slidenum">
              <a:rPr lang="en-US" sz="1000"/>
              <a:pPr eaLnBrk="1" hangingPunct="1"/>
              <a:t>24</a:t>
            </a:fld>
            <a:endParaRPr lang="en-US" sz="1000"/>
          </a:p>
        </p:txBody>
      </p:sp>
      <p:sp>
        <p:nvSpPr>
          <p:cNvPr id="41988" name="Rectangle 2"/>
          <p:cNvSpPr>
            <a:spLocks noGrp="1" noChangeArrowheads="1"/>
          </p:cNvSpPr>
          <p:nvPr>
            <p:ph type="title"/>
          </p:nvPr>
        </p:nvSpPr>
        <p:spPr/>
        <p:txBody>
          <a:bodyPr/>
          <a:lstStyle/>
          <a:p>
            <a:pPr eaLnBrk="1" hangingPunct="1"/>
            <a:r>
              <a:rPr lang="en-GB" smtClean="0"/>
              <a:t>Magnesium toxicity</a:t>
            </a:r>
          </a:p>
        </p:txBody>
      </p:sp>
      <p:sp>
        <p:nvSpPr>
          <p:cNvPr id="41989" name="Rectangle 3"/>
          <p:cNvSpPr>
            <a:spLocks noGrp="1" noChangeArrowheads="1"/>
          </p:cNvSpPr>
          <p:nvPr>
            <p:ph type="body" sz="half" idx="1"/>
          </p:nvPr>
        </p:nvSpPr>
        <p:spPr>
          <a:xfrm>
            <a:off x="533400" y="1676400"/>
            <a:ext cx="3810000" cy="4454525"/>
          </a:xfrm>
        </p:spPr>
        <p:txBody>
          <a:bodyPr/>
          <a:lstStyle/>
          <a:p>
            <a:pPr eaLnBrk="1" hangingPunct="1"/>
            <a:r>
              <a:rPr lang="en-GB" sz="2400" smtClean="0"/>
              <a:t>If urine OP OK then likely not to accumulate (85% renal excretion)</a:t>
            </a:r>
          </a:p>
          <a:p>
            <a:pPr eaLnBrk="1" hangingPunct="1"/>
            <a:r>
              <a:rPr lang="en-GB" sz="2400" smtClean="0"/>
              <a:t>If urine output falls, reduce dose to 0.5g/hour</a:t>
            </a:r>
          </a:p>
          <a:p>
            <a:pPr eaLnBrk="1" hangingPunct="1"/>
            <a:r>
              <a:rPr lang="en-GB" sz="2400" smtClean="0"/>
              <a:t>If signs toxicity, stop</a:t>
            </a:r>
          </a:p>
          <a:p>
            <a:pPr eaLnBrk="1" hangingPunct="1"/>
            <a:r>
              <a:rPr lang="en-GB" sz="2400" smtClean="0"/>
              <a:t>Antidote = </a:t>
            </a:r>
            <a:r>
              <a:rPr lang="en-GB" sz="2400" smtClean="0">
                <a:solidFill>
                  <a:srgbClr val="0000FF"/>
                </a:solidFill>
              </a:rPr>
              <a:t>Calcium gluconate 1g IV over 3 minutes</a:t>
            </a:r>
          </a:p>
        </p:txBody>
      </p:sp>
      <p:sp>
        <p:nvSpPr>
          <p:cNvPr id="41990" name="Rectangle 4"/>
          <p:cNvSpPr>
            <a:spLocks noGrp="1" noChangeArrowheads="1"/>
          </p:cNvSpPr>
          <p:nvPr>
            <p:ph type="body" sz="half" idx="2"/>
          </p:nvPr>
        </p:nvSpPr>
        <p:spPr>
          <a:xfrm>
            <a:off x="4267200" y="1641475"/>
            <a:ext cx="4572000" cy="4454525"/>
          </a:xfrm>
        </p:spPr>
        <p:txBody>
          <a:bodyPr/>
          <a:lstStyle/>
          <a:p>
            <a:pPr eaLnBrk="1" hangingPunct="1"/>
            <a:r>
              <a:rPr lang="en-GB" sz="2400" dirty="0" smtClean="0"/>
              <a:t>Magnesium levels</a:t>
            </a:r>
          </a:p>
          <a:p>
            <a:pPr lvl="1" eaLnBrk="1" hangingPunct="1"/>
            <a:r>
              <a:rPr lang="en-GB" sz="2000" dirty="0" smtClean="0">
                <a:ea typeface="Arial" panose="020B0604020202020204" pitchFamily="34" charset="0"/>
              </a:rPr>
              <a:t>Therapeutic </a:t>
            </a:r>
            <a:r>
              <a:rPr lang="en-GB" sz="2000" b="1" dirty="0" smtClean="0">
                <a:ea typeface="Arial" panose="020B0604020202020204" pitchFamily="34" charset="0"/>
              </a:rPr>
              <a:t>2-4 </a:t>
            </a:r>
            <a:r>
              <a:rPr lang="en-GB" sz="2000" b="1" dirty="0" err="1" smtClean="0">
                <a:ea typeface="Arial" panose="020B0604020202020204" pitchFamily="34" charset="0"/>
              </a:rPr>
              <a:t>mmol</a:t>
            </a:r>
            <a:r>
              <a:rPr lang="en-GB" sz="2000" b="1" dirty="0" smtClean="0">
                <a:ea typeface="Arial" panose="020B0604020202020204" pitchFamily="34" charset="0"/>
              </a:rPr>
              <a:t>/l</a:t>
            </a:r>
          </a:p>
          <a:p>
            <a:pPr lvl="1" eaLnBrk="1" hangingPunct="1"/>
            <a:r>
              <a:rPr lang="en-GB" sz="2000" dirty="0" smtClean="0">
                <a:ea typeface="Arial" panose="020B0604020202020204" pitchFamily="34" charset="0"/>
              </a:rPr>
              <a:t>Warmth, flushing, slurred speech </a:t>
            </a:r>
            <a:r>
              <a:rPr lang="en-GB" sz="2000" b="1" dirty="0" smtClean="0">
                <a:ea typeface="Arial" panose="020B0604020202020204" pitchFamily="34" charset="0"/>
              </a:rPr>
              <a:t>3.8-5mmol/l</a:t>
            </a:r>
          </a:p>
          <a:p>
            <a:pPr lvl="1" eaLnBrk="1" hangingPunct="1"/>
            <a:r>
              <a:rPr lang="en-GB" sz="2000" dirty="0" smtClean="0">
                <a:ea typeface="Arial" panose="020B0604020202020204" pitchFamily="34" charset="0"/>
              </a:rPr>
              <a:t>Loss of patellar reflexes </a:t>
            </a:r>
            <a:r>
              <a:rPr lang="en-GB" sz="2000" b="1" dirty="0" smtClean="0">
                <a:ea typeface="Arial" panose="020B0604020202020204" pitchFamily="34" charset="0"/>
              </a:rPr>
              <a:t>&gt;5 </a:t>
            </a:r>
            <a:r>
              <a:rPr lang="en-GB" sz="2000" b="1" dirty="0" err="1" smtClean="0">
                <a:ea typeface="Arial" panose="020B0604020202020204" pitchFamily="34" charset="0"/>
              </a:rPr>
              <a:t>mmol</a:t>
            </a:r>
            <a:r>
              <a:rPr lang="en-GB" sz="2000" b="1" dirty="0" smtClean="0">
                <a:ea typeface="Arial" panose="020B0604020202020204" pitchFamily="34" charset="0"/>
              </a:rPr>
              <a:t>/l</a:t>
            </a:r>
          </a:p>
          <a:p>
            <a:pPr lvl="1" eaLnBrk="1" hangingPunct="1"/>
            <a:r>
              <a:rPr lang="en-GB" sz="2000" dirty="0" smtClean="0">
                <a:solidFill>
                  <a:srgbClr val="FF0000"/>
                </a:solidFill>
                <a:ea typeface="Arial" panose="020B0604020202020204" pitchFamily="34" charset="0"/>
              </a:rPr>
              <a:t>Respiratory depression </a:t>
            </a:r>
            <a:r>
              <a:rPr lang="en-GB" sz="2000" b="1" dirty="0" smtClean="0">
                <a:solidFill>
                  <a:srgbClr val="FF0000"/>
                </a:solidFill>
                <a:ea typeface="Arial" panose="020B0604020202020204" pitchFamily="34" charset="0"/>
              </a:rPr>
              <a:t>&gt;6 </a:t>
            </a:r>
            <a:r>
              <a:rPr lang="en-GB" sz="2000" b="1" dirty="0" err="1" smtClean="0">
                <a:solidFill>
                  <a:srgbClr val="FF0000"/>
                </a:solidFill>
                <a:ea typeface="Arial" panose="020B0604020202020204" pitchFamily="34" charset="0"/>
              </a:rPr>
              <a:t>mmol</a:t>
            </a:r>
            <a:r>
              <a:rPr lang="en-GB" sz="2000" b="1" dirty="0" smtClean="0">
                <a:solidFill>
                  <a:srgbClr val="FF0000"/>
                </a:solidFill>
                <a:ea typeface="Arial" panose="020B0604020202020204" pitchFamily="34" charset="0"/>
              </a:rPr>
              <a:t>/l</a:t>
            </a:r>
          </a:p>
          <a:p>
            <a:pPr lvl="1" eaLnBrk="1" hangingPunct="1"/>
            <a:r>
              <a:rPr lang="en-GB" sz="2000" dirty="0" smtClean="0">
                <a:solidFill>
                  <a:srgbClr val="FF0000"/>
                </a:solidFill>
                <a:ea typeface="Arial" panose="020B0604020202020204" pitchFamily="34" charset="0"/>
              </a:rPr>
              <a:t>Respiratory arrest </a:t>
            </a:r>
            <a:r>
              <a:rPr lang="en-GB" sz="2000" b="1" dirty="0" smtClean="0">
                <a:solidFill>
                  <a:srgbClr val="FF0000"/>
                </a:solidFill>
                <a:ea typeface="Arial" panose="020B0604020202020204" pitchFamily="34" charset="0"/>
              </a:rPr>
              <a:t>6.3-7mmol/l</a:t>
            </a:r>
          </a:p>
          <a:p>
            <a:pPr lvl="1" eaLnBrk="1" hangingPunct="1"/>
            <a:r>
              <a:rPr lang="en-GB" sz="2000" dirty="0" smtClean="0">
                <a:ea typeface="Arial" panose="020B0604020202020204" pitchFamily="34" charset="0"/>
              </a:rPr>
              <a:t>Cardiac arrest, </a:t>
            </a:r>
            <a:r>
              <a:rPr lang="en-GB" sz="2000" dirty="0" err="1" smtClean="0">
                <a:ea typeface="Arial" panose="020B0604020202020204" pitchFamily="34" charset="0"/>
              </a:rPr>
              <a:t>asystole</a:t>
            </a:r>
            <a:r>
              <a:rPr lang="en-GB" sz="2000" dirty="0" smtClean="0">
                <a:ea typeface="Arial" panose="020B0604020202020204" pitchFamily="34" charset="0"/>
              </a:rPr>
              <a:t> </a:t>
            </a:r>
            <a:r>
              <a:rPr lang="en-GB" sz="2000" b="1" dirty="0" smtClean="0">
                <a:ea typeface="Arial" panose="020B0604020202020204" pitchFamily="34" charset="0"/>
              </a:rPr>
              <a:t>&gt;12 </a:t>
            </a:r>
            <a:r>
              <a:rPr lang="en-GB" sz="2000" b="1" dirty="0" err="1" smtClean="0">
                <a:ea typeface="Arial" panose="020B0604020202020204" pitchFamily="34" charset="0"/>
              </a:rPr>
              <a:t>mmol</a:t>
            </a:r>
            <a:r>
              <a:rPr lang="en-GB" sz="2000" b="1" dirty="0" smtClean="0">
                <a:ea typeface="Arial" panose="020B0604020202020204" pitchFamily="34" charset="0"/>
              </a:rPr>
              <a:t>/l</a:t>
            </a:r>
          </a:p>
          <a:p>
            <a:pPr lvl="1" eaLnBrk="1" hangingPunct="1"/>
            <a:endParaRPr lang="en-GB" sz="2000" b="1" dirty="0" smtClean="0">
              <a:ea typeface="Arial" panose="020B0604020202020204" pitchFamily="34" charset="0"/>
            </a:endParaRPr>
          </a:p>
          <a:p>
            <a:pPr eaLnBrk="1" hangingPunct="1"/>
            <a:endParaRPr lang="en-GB"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b="0" smtClean="0"/>
              <a:t>POSTPARTUM COURSE</a:t>
            </a:r>
          </a:p>
        </p:txBody>
      </p:sp>
      <p:sp>
        <p:nvSpPr>
          <p:cNvPr id="43010" name="Rectangle 3"/>
          <p:cNvSpPr>
            <a:spLocks noGrp="1" noChangeArrowheads="1"/>
          </p:cNvSpPr>
          <p:nvPr>
            <p:ph type="body" idx="1"/>
          </p:nvPr>
        </p:nvSpPr>
        <p:spPr/>
        <p:txBody>
          <a:bodyPr/>
          <a:lstStyle/>
          <a:p>
            <a:pPr eaLnBrk="1" hangingPunct="1">
              <a:lnSpc>
                <a:spcPct val="90000"/>
              </a:lnSpc>
            </a:pPr>
            <a:r>
              <a:rPr lang="en-US" sz="2100" smtClean="0"/>
              <a:t>— Maternal vital signs, input, and output should be monitored closely to detect large changes in blood pressure and fluid imbalance.</a:t>
            </a:r>
          </a:p>
          <a:p>
            <a:pPr eaLnBrk="1" hangingPunct="1">
              <a:lnSpc>
                <a:spcPct val="90000"/>
              </a:lnSpc>
            </a:pPr>
            <a:r>
              <a:rPr lang="en-US" sz="2100" smtClean="0"/>
              <a:t> Seizures due to eclampsia always resolve postpartum, generally within a few hours to days.</a:t>
            </a:r>
          </a:p>
          <a:p>
            <a:pPr eaLnBrk="1" hangingPunct="1">
              <a:lnSpc>
                <a:spcPct val="90000"/>
              </a:lnSpc>
            </a:pPr>
            <a:r>
              <a:rPr lang="en-US" sz="2100" smtClean="0"/>
              <a:t> Diuresis (greater than 4 L/day) is believed to be the most accurate clinical indicator of resolution of preeclampsia/eclampsia, but is not a guarantee against the development of seizures .</a:t>
            </a:r>
          </a:p>
          <a:p>
            <a:pPr eaLnBrk="1" hangingPunct="1">
              <a:lnSpc>
                <a:spcPct val="90000"/>
              </a:lnSpc>
            </a:pPr>
            <a:r>
              <a:rPr lang="en-US" sz="2100" smtClean="0"/>
              <a:t> Anticonvulsant drugs are generally continued for 24 to 48 hours postpartum, when the risk of recurrent seizures is low. The optimal duration of therapy has not been studied.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57200" y="152400"/>
            <a:ext cx="7543800" cy="1295400"/>
          </a:xfrm>
        </p:spPr>
        <p:txBody>
          <a:bodyPr/>
          <a:lstStyle/>
          <a:p>
            <a:pPr eaLnBrk="1" hangingPunct="1"/>
            <a:r>
              <a:rPr lang="en-US" b="0" smtClean="0"/>
              <a:t>Maternal morbidity/mortality</a:t>
            </a:r>
          </a:p>
        </p:txBody>
      </p:sp>
      <p:sp>
        <p:nvSpPr>
          <p:cNvPr id="44034"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sz="2100" smtClean="0"/>
              <a:t> </a:t>
            </a:r>
            <a:r>
              <a:rPr lang="en-US" sz="2400" smtClean="0"/>
              <a:t>Maternal complications occur in up to 70 percent of women with eclampsia and include</a:t>
            </a:r>
          </a:p>
          <a:p>
            <a:pPr eaLnBrk="1" hangingPunct="1">
              <a:lnSpc>
                <a:spcPct val="90000"/>
              </a:lnSpc>
            </a:pPr>
            <a:r>
              <a:rPr lang="en-US" sz="2400" smtClean="0"/>
              <a:t> abruption placentae</a:t>
            </a:r>
          </a:p>
          <a:p>
            <a:pPr eaLnBrk="1" hangingPunct="1">
              <a:lnSpc>
                <a:spcPct val="90000"/>
              </a:lnSpc>
            </a:pPr>
            <a:r>
              <a:rPr lang="en-US" sz="2400" smtClean="0"/>
              <a:t>disseminated intravascular coagulopathy</a:t>
            </a:r>
          </a:p>
          <a:p>
            <a:pPr eaLnBrk="1" hangingPunct="1">
              <a:lnSpc>
                <a:spcPct val="90000"/>
              </a:lnSpc>
            </a:pPr>
            <a:r>
              <a:rPr lang="en-US" sz="2400" smtClean="0"/>
              <a:t> acute renal failure</a:t>
            </a:r>
          </a:p>
          <a:p>
            <a:pPr eaLnBrk="1" hangingPunct="1">
              <a:lnSpc>
                <a:spcPct val="90000"/>
              </a:lnSpc>
            </a:pPr>
            <a:r>
              <a:rPr lang="en-US" sz="2400" smtClean="0"/>
              <a:t> hepatocellular injury </a:t>
            </a:r>
          </a:p>
          <a:p>
            <a:pPr eaLnBrk="1" hangingPunct="1">
              <a:lnSpc>
                <a:spcPct val="90000"/>
              </a:lnSpc>
            </a:pPr>
            <a:r>
              <a:rPr lang="en-US" sz="2400" smtClean="0"/>
              <a:t>liver rupture</a:t>
            </a:r>
          </a:p>
          <a:p>
            <a:pPr eaLnBrk="1" hangingPunct="1">
              <a:lnSpc>
                <a:spcPct val="90000"/>
              </a:lnSpc>
              <a:buFont typeface="Wingdings" panose="05000000000000000000" pitchFamily="2" charset="2"/>
              <a:buNone/>
            </a:pPr>
            <a:endParaRPr lang="en-US" sz="24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152400"/>
            <a:ext cx="7543800" cy="1295400"/>
          </a:xfrm>
        </p:spPr>
        <p:txBody>
          <a:bodyPr/>
          <a:lstStyle/>
          <a:p>
            <a:pPr eaLnBrk="1" hangingPunct="1"/>
            <a:r>
              <a:rPr lang="en-US" b="0" smtClean="0"/>
              <a:t>Maternal morbidity/mortality cont.</a:t>
            </a:r>
          </a:p>
        </p:txBody>
      </p:sp>
      <p:sp>
        <p:nvSpPr>
          <p:cNvPr id="45058" name="Rectangle 3"/>
          <p:cNvSpPr>
            <a:spLocks noGrp="1" noChangeArrowheads="1"/>
          </p:cNvSpPr>
          <p:nvPr>
            <p:ph type="body" idx="1"/>
          </p:nvPr>
        </p:nvSpPr>
        <p:spPr/>
        <p:txBody>
          <a:bodyPr/>
          <a:lstStyle/>
          <a:p>
            <a:pPr eaLnBrk="1" hangingPunct="1"/>
            <a:r>
              <a:rPr lang="en-US" sz="2900" dirty="0" err="1" smtClean="0"/>
              <a:t>intracerebral</a:t>
            </a:r>
            <a:r>
              <a:rPr lang="en-US" sz="2900" dirty="0" smtClean="0"/>
              <a:t> hemorrhage </a:t>
            </a:r>
          </a:p>
          <a:p>
            <a:pPr eaLnBrk="1" hangingPunct="1"/>
            <a:r>
              <a:rPr lang="en-US" sz="2900" dirty="0" smtClean="0"/>
              <a:t>transient blindness    </a:t>
            </a:r>
          </a:p>
          <a:p>
            <a:pPr eaLnBrk="1" hangingPunct="1"/>
            <a:r>
              <a:rPr lang="en-US" sz="2900" dirty="0" smtClean="0"/>
              <a:t>cardiorespiratory arrest</a:t>
            </a:r>
          </a:p>
          <a:p>
            <a:pPr eaLnBrk="1" hangingPunct="1"/>
            <a:r>
              <a:rPr lang="en-US" sz="2900" dirty="0" smtClean="0"/>
              <a:t>aspiration pneumonitis </a:t>
            </a:r>
          </a:p>
          <a:p>
            <a:pPr eaLnBrk="1" hangingPunct="1"/>
            <a:r>
              <a:rPr lang="en-US" sz="2900" dirty="0" smtClean="0"/>
              <a:t>acute pulmonary edema </a:t>
            </a:r>
          </a:p>
          <a:p>
            <a:pPr eaLnBrk="1" hangingPunct="1"/>
            <a:r>
              <a:rPr lang="en-US" sz="2900" dirty="0" smtClean="0"/>
              <a:t> postpartum hemorrhage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b="0" smtClean="0"/>
              <a:t>Maternal morbidity/mortality cont.</a:t>
            </a:r>
          </a:p>
        </p:txBody>
      </p:sp>
      <p:sp>
        <p:nvSpPr>
          <p:cNvPr id="46082" name="Rectangle 3"/>
          <p:cNvSpPr>
            <a:spLocks noGrp="1" noChangeArrowheads="1"/>
          </p:cNvSpPr>
          <p:nvPr>
            <p:ph type="body" idx="1"/>
          </p:nvPr>
        </p:nvSpPr>
        <p:spPr/>
        <p:txBody>
          <a:bodyPr/>
          <a:lstStyle/>
          <a:p>
            <a:pPr eaLnBrk="1" hangingPunct="1"/>
            <a:r>
              <a:rPr lang="en-US" sz="2900" smtClean="0"/>
              <a:t>Hepatocellular damage, renal dysfunction, coagulopathy, hypertension, and neurologic abnormalities typically resolve following delivery. </a:t>
            </a:r>
          </a:p>
          <a:p>
            <a:pPr eaLnBrk="1" hangingPunct="1"/>
            <a:r>
              <a:rPr lang="en-US" sz="2900" smtClean="0"/>
              <a:t>However, cerebrovascular damage from hemorrhage or ischemia may result in permanent neurologic sequelae and is the most common cause of death in eclamptic women </a:t>
            </a:r>
          </a:p>
          <a:p>
            <a:pPr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i="1" dirty="0" smtClean="0">
                <a:solidFill>
                  <a:srgbClr val="00B0F0"/>
                </a:solidFill>
              </a:rPr>
              <a:t>Q- salt restriction has no effect</a:t>
            </a:r>
          </a:p>
          <a:p>
            <a:r>
              <a:rPr lang="en-GB" i="1" dirty="0" smtClean="0">
                <a:solidFill>
                  <a:srgbClr val="00B0F0"/>
                </a:solidFill>
              </a:rPr>
              <a:t>Q2- gestational </a:t>
            </a:r>
            <a:r>
              <a:rPr lang="en-GB" i="1" dirty="0" err="1" smtClean="0">
                <a:solidFill>
                  <a:srgbClr val="00B0F0"/>
                </a:solidFill>
              </a:rPr>
              <a:t>bp</a:t>
            </a:r>
            <a:r>
              <a:rPr lang="en-GB" i="1" dirty="0" smtClean="0">
                <a:solidFill>
                  <a:srgbClr val="00B0F0"/>
                </a:solidFill>
              </a:rPr>
              <a:t> is rare </a:t>
            </a:r>
            <a:r>
              <a:rPr lang="en-GB" i="1" dirty="0" err="1" smtClean="0">
                <a:solidFill>
                  <a:srgbClr val="00B0F0"/>
                </a:solidFill>
              </a:rPr>
              <a:t>bt</a:t>
            </a:r>
            <a:r>
              <a:rPr lang="en-GB" i="1" dirty="0" smtClean="0">
                <a:solidFill>
                  <a:srgbClr val="00B0F0"/>
                </a:solidFill>
              </a:rPr>
              <a:t> assume they have preeclampsia, monitor </a:t>
            </a:r>
            <a:r>
              <a:rPr lang="en-GB" i="1" dirty="0" err="1" smtClean="0">
                <a:solidFill>
                  <a:srgbClr val="00B0F0"/>
                </a:solidFill>
              </a:rPr>
              <a:t>bp</a:t>
            </a:r>
            <a:endParaRPr lang="en-GB" i="1" dirty="0" smtClean="0">
              <a:solidFill>
                <a:srgbClr val="00B0F0"/>
              </a:solidFill>
            </a:endParaRPr>
          </a:p>
          <a:p>
            <a:r>
              <a:rPr lang="en-GB" i="1" dirty="0" smtClean="0">
                <a:solidFill>
                  <a:srgbClr val="00B0F0"/>
                </a:solidFill>
              </a:rPr>
              <a:t>Preeclampsia classically 20 weeks apart from trophoblastic disease and </a:t>
            </a:r>
            <a:r>
              <a:rPr lang="en-GB" i="1" dirty="0" err="1" smtClean="0">
                <a:solidFill>
                  <a:srgbClr val="00B0F0"/>
                </a:solidFill>
              </a:rPr>
              <a:t>h.Mole</a:t>
            </a:r>
            <a:r>
              <a:rPr lang="en-GB" i="1" dirty="0" smtClean="0">
                <a:solidFill>
                  <a:srgbClr val="00B0F0"/>
                </a:solidFill>
              </a:rPr>
              <a:t> pregnancy</a:t>
            </a:r>
          </a:p>
          <a:p>
            <a:r>
              <a:rPr lang="en-GB" i="1" dirty="0" smtClean="0">
                <a:solidFill>
                  <a:srgbClr val="00B0F0"/>
                </a:solidFill>
              </a:rPr>
              <a:t>Change therapy of a known </a:t>
            </a:r>
            <a:r>
              <a:rPr lang="en-GB" i="1" dirty="0" err="1" smtClean="0">
                <a:solidFill>
                  <a:srgbClr val="00B0F0"/>
                </a:solidFill>
              </a:rPr>
              <a:t>htn</a:t>
            </a:r>
            <a:r>
              <a:rPr lang="en-GB" i="1" dirty="0" smtClean="0">
                <a:solidFill>
                  <a:srgbClr val="00B0F0"/>
                </a:solidFill>
              </a:rPr>
              <a:t> </a:t>
            </a:r>
            <a:r>
              <a:rPr lang="en-GB" i="1" dirty="0" err="1" smtClean="0">
                <a:solidFill>
                  <a:srgbClr val="00B0F0"/>
                </a:solidFill>
              </a:rPr>
              <a:t>pt</a:t>
            </a:r>
            <a:r>
              <a:rPr lang="en-GB" i="1" dirty="0" smtClean="0">
                <a:solidFill>
                  <a:srgbClr val="00B0F0"/>
                </a:solidFill>
              </a:rPr>
              <a:t> to the ones he mentioned.</a:t>
            </a:r>
            <a:endParaRPr lang="en-GB" i="1" dirty="0" smtClean="0">
              <a:solidFill>
                <a:srgbClr val="00B0F0"/>
              </a:solidFill>
            </a:endParaRPr>
          </a:p>
        </p:txBody>
      </p:sp>
    </p:spTree>
    <p:extLst>
      <p:ext uri="{BB962C8B-B14F-4D97-AF65-F5344CB8AC3E}">
        <p14:creationId xmlns:p14="http://schemas.microsoft.com/office/powerpoint/2010/main" val="225783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smtClean="0"/>
              <a:t>HYPERTENSIVE DISORDERS IN PREGNANCY</a:t>
            </a:r>
          </a:p>
        </p:txBody>
      </p:sp>
      <p:sp>
        <p:nvSpPr>
          <p:cNvPr id="16386" name="Rectangle 3"/>
          <p:cNvSpPr>
            <a:spLocks noGrp="1" noChangeArrowheads="1"/>
          </p:cNvSpPr>
          <p:nvPr>
            <p:ph type="body" idx="1"/>
          </p:nvPr>
        </p:nvSpPr>
        <p:spPr/>
        <p:txBody>
          <a:bodyPr/>
          <a:lstStyle/>
          <a:p>
            <a:pPr eaLnBrk="1" hangingPunct="1"/>
            <a:r>
              <a:rPr lang="en-US" dirty="0" smtClean="0"/>
              <a:t>Defined as BP&gt; 140/90 or DBP &gt;90 on more than one occasion. </a:t>
            </a:r>
            <a:r>
              <a:rPr lang="en-US" i="1" dirty="0" err="1" smtClean="0">
                <a:solidFill>
                  <a:srgbClr val="00B0F0"/>
                </a:solidFill>
              </a:rPr>
              <a:t>atleast</a:t>
            </a:r>
            <a:r>
              <a:rPr lang="en-US" i="1" dirty="0" smtClean="0">
                <a:solidFill>
                  <a:srgbClr val="00B0F0"/>
                </a:solidFill>
              </a:rPr>
              <a:t> 3 readings</a:t>
            </a:r>
          </a:p>
          <a:p>
            <a:pPr marL="0" indent="0" eaLnBrk="1" hangingPunct="1">
              <a:buNone/>
            </a:pPr>
            <a:r>
              <a:rPr lang="en-US" i="1" dirty="0" smtClean="0">
                <a:solidFill>
                  <a:srgbClr val="00B0F0"/>
                </a:solidFill>
              </a:rPr>
              <a:t>in a settled position and calm</a:t>
            </a:r>
          </a:p>
          <a:p>
            <a:pPr eaLnBrk="1" hangingPunct="1"/>
            <a:r>
              <a:rPr lang="en-US" dirty="0" smtClean="0"/>
              <a:t>Occurs in about 10% of the pregnancies.</a:t>
            </a:r>
          </a:p>
          <a:p>
            <a:pPr eaLnBrk="1" hangingPunct="1"/>
            <a:r>
              <a:rPr lang="en-US" dirty="0" smtClean="0"/>
              <a:t>It</a:t>
            </a:r>
            <a:r>
              <a:rPr lang="ja-JP" altLang="en-US" dirty="0" smtClean="0"/>
              <a:t>’</a:t>
            </a:r>
            <a:r>
              <a:rPr lang="en-US" altLang="ja-JP" dirty="0" smtClean="0"/>
              <a:t>s a major cause of maternal and fetal morbidity and mortality</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endParaRPr lang="en-US" smtClean="0"/>
          </a:p>
        </p:txBody>
      </p:sp>
      <p:sp>
        <p:nvSpPr>
          <p:cNvPr id="47106" name="Content Placeholder 2"/>
          <p:cNvSpPr>
            <a:spLocks noGrp="1"/>
          </p:cNvSpPr>
          <p:nvPr>
            <p:ph idx="1"/>
          </p:nvPr>
        </p:nvSpPr>
        <p:spPr/>
        <p:txBody>
          <a:bodyPr/>
          <a:lstStyle/>
          <a:p>
            <a:pPr eaLnBrk="1" hangingPunct="1">
              <a:buFont typeface="Wingdings" panose="05000000000000000000" pitchFamily="2" charset="2"/>
              <a:buNone/>
            </a:pPr>
            <a:endParaRPr lang="en-US" smtClean="0"/>
          </a:p>
          <a:p>
            <a:pPr eaLnBrk="1" hangingPunct="1">
              <a:buFont typeface="Wingdings" panose="05000000000000000000" pitchFamily="2" charset="2"/>
              <a:buNone/>
            </a:pPr>
            <a:endParaRPr lang="en-US" smtClean="0"/>
          </a:p>
          <a:p>
            <a:pPr eaLnBrk="1" hangingPunct="1">
              <a:buFont typeface="Wingdings" panose="05000000000000000000" pitchFamily="2" charset="2"/>
              <a:buNone/>
            </a:pPr>
            <a:endParaRPr lang="en-US" smtClean="0"/>
          </a:p>
          <a:p>
            <a:pPr eaLnBrk="1" hangingPunct="1">
              <a:buFont typeface="Wingdings" panose="05000000000000000000" pitchFamily="2" charset="2"/>
              <a:buNone/>
            </a:pPr>
            <a:r>
              <a:rPr lang="en-US" smtClean="0"/>
              <a:t>                    </a:t>
            </a:r>
            <a:r>
              <a:rPr lang="en-US" sz="5400" smtClean="0"/>
              <a:t>THANK YOU</a:t>
            </a:r>
          </a:p>
          <a:p>
            <a:pPr eaLnBrk="1" hangingPunct="1">
              <a:buFont typeface="Wingdings" panose="05000000000000000000" pitchFamily="2" charset="2"/>
              <a:buNone/>
            </a:pP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95992200"/>
              </p:ext>
            </p:extLst>
          </p:nvPr>
        </p:nvGraphicFramePr>
        <p:xfrm>
          <a:off x="586615" y="810043"/>
          <a:ext cx="9065691" cy="57053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idx="4294967295"/>
          </p:nvPr>
        </p:nvSpPr>
        <p:spPr>
          <a:xfrm>
            <a:off x="381000" y="-304800"/>
            <a:ext cx="6324600" cy="1528763"/>
          </a:xfrm>
        </p:spPr>
        <p:txBody>
          <a:bodyPr>
            <a:noAutofit/>
          </a:bodyPr>
          <a:lstStyle/>
          <a:p>
            <a:pPr eaLnBrk="1" fontAlgn="auto" hangingPunct="1">
              <a:spcAft>
                <a:spcPts val="0"/>
              </a:spcAft>
              <a:defRPr/>
            </a:pPr>
            <a:r>
              <a:rPr lang="es-MX" sz="4000" dirty="0" smtClean="0">
                <a:solidFill>
                  <a:srgbClr val="9E3611"/>
                </a:solidFill>
                <a:latin typeface="+mn-lt"/>
                <a:ea typeface="ＭＳ Ｐゴシック" charset="0"/>
              </a:rPr>
              <a:t>Hypertensive Disorders of Pregnancy</a:t>
            </a:r>
            <a:endParaRPr lang="es-MX" sz="4000" dirty="0">
              <a:solidFill>
                <a:srgbClr val="9E3611"/>
              </a:solidFill>
              <a:latin typeface="+mn-lt"/>
              <a:ea typeface="ＭＳ Ｐゴシック" charset="0"/>
            </a:endParaRPr>
          </a:p>
        </p:txBody>
      </p:sp>
      <p:sp>
        <p:nvSpPr>
          <p:cNvPr id="3" name="TextBox 2"/>
          <p:cNvSpPr txBox="1"/>
          <p:nvPr/>
        </p:nvSpPr>
        <p:spPr>
          <a:xfrm>
            <a:off x="7696200" y="2286000"/>
            <a:ext cx="1143000" cy="584775"/>
          </a:xfrm>
          <a:prstGeom prst="rect">
            <a:avLst/>
          </a:prstGeom>
          <a:noFill/>
        </p:spPr>
        <p:txBody>
          <a:bodyPr wrap="square" rtlCol="0">
            <a:spAutoFit/>
          </a:bodyPr>
          <a:lstStyle/>
          <a:p>
            <a:r>
              <a:rPr lang="en-GB" sz="1600" i="1" dirty="0" err="1" smtClean="0">
                <a:solidFill>
                  <a:srgbClr val="00B0F0"/>
                </a:solidFill>
              </a:rPr>
              <a:t>htn</a:t>
            </a:r>
            <a:r>
              <a:rPr lang="en-GB" sz="1600" i="1" dirty="0" smtClean="0">
                <a:solidFill>
                  <a:srgbClr val="00B0F0"/>
                </a:solidFill>
              </a:rPr>
              <a:t> before pregnancy</a:t>
            </a:r>
            <a:endParaRPr lang="en-GB" sz="1600" i="1" dirty="0">
              <a:solidFill>
                <a:srgbClr val="00B0F0"/>
              </a:solidFill>
            </a:endParaRPr>
          </a:p>
        </p:txBody>
      </p:sp>
      <p:sp>
        <p:nvSpPr>
          <p:cNvPr id="5" name="TextBox 4"/>
          <p:cNvSpPr txBox="1"/>
          <p:nvPr/>
        </p:nvSpPr>
        <p:spPr>
          <a:xfrm>
            <a:off x="381000" y="3352800"/>
            <a:ext cx="1371600" cy="646331"/>
          </a:xfrm>
          <a:prstGeom prst="rect">
            <a:avLst/>
          </a:prstGeom>
          <a:noFill/>
        </p:spPr>
        <p:txBody>
          <a:bodyPr wrap="square" rtlCol="0">
            <a:spAutoFit/>
          </a:bodyPr>
          <a:lstStyle/>
          <a:p>
            <a:r>
              <a:rPr lang="en-GB" b="1" i="1" dirty="0" smtClean="0">
                <a:solidFill>
                  <a:srgbClr val="00B0F0"/>
                </a:solidFill>
              </a:rPr>
              <a:t>Self Limiting</a:t>
            </a:r>
            <a:endParaRPr lang="en-GB" b="1" i="1" dirty="0">
              <a:solidFill>
                <a:srgbClr val="00B0F0"/>
              </a:solidFill>
            </a:endParaRPr>
          </a:p>
        </p:txBody>
      </p:sp>
      <p:sp>
        <p:nvSpPr>
          <p:cNvPr id="6" name="TextBox 5"/>
          <p:cNvSpPr txBox="1"/>
          <p:nvPr/>
        </p:nvSpPr>
        <p:spPr>
          <a:xfrm>
            <a:off x="7315200" y="3581400"/>
            <a:ext cx="1295400" cy="830997"/>
          </a:xfrm>
          <a:prstGeom prst="rect">
            <a:avLst/>
          </a:prstGeom>
          <a:noFill/>
        </p:spPr>
        <p:txBody>
          <a:bodyPr wrap="square" rtlCol="0">
            <a:spAutoFit/>
          </a:bodyPr>
          <a:lstStyle/>
          <a:p>
            <a:r>
              <a:rPr lang="en-GB" sz="1600" dirty="0" smtClean="0"/>
              <a:t>lower feet swelling or </a:t>
            </a:r>
            <a:r>
              <a:rPr lang="en-GB" sz="1600" dirty="0" err="1" smtClean="0"/>
              <a:t>anasarca</a:t>
            </a:r>
            <a:endParaRPr lang="en-GB" sz="1600" dirty="0"/>
          </a:p>
        </p:txBody>
      </p:sp>
      <p:sp>
        <p:nvSpPr>
          <p:cNvPr id="7" name="TextBox 6"/>
          <p:cNvSpPr txBox="1"/>
          <p:nvPr/>
        </p:nvSpPr>
        <p:spPr>
          <a:xfrm>
            <a:off x="6479177" y="5715000"/>
            <a:ext cx="2133600" cy="646331"/>
          </a:xfrm>
          <a:prstGeom prst="rect">
            <a:avLst/>
          </a:prstGeom>
          <a:noFill/>
        </p:spPr>
        <p:txBody>
          <a:bodyPr wrap="square" rtlCol="0">
            <a:spAutoFit/>
          </a:bodyPr>
          <a:lstStyle/>
          <a:p>
            <a:r>
              <a:rPr lang="en-GB" b="1" i="1" dirty="0" err="1" smtClean="0">
                <a:solidFill>
                  <a:srgbClr val="00B0F0"/>
                </a:solidFill>
              </a:rPr>
              <a:t>Ecl</a:t>
            </a:r>
            <a:r>
              <a:rPr lang="en-GB" b="1" i="1" dirty="0" smtClean="0">
                <a:solidFill>
                  <a:srgbClr val="00B0F0"/>
                </a:solidFill>
              </a:rPr>
              <a:t> is with convulsions.</a:t>
            </a:r>
            <a:endParaRPr lang="en-GB" b="1" i="1" dirty="0">
              <a:solidFill>
                <a:srgbClr val="00B0F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smtClean="0"/>
              <a:t>PATHOPYYSIOLOGY OF PREECLAMPSIA</a:t>
            </a:r>
          </a:p>
        </p:txBody>
      </p:sp>
      <p:sp>
        <p:nvSpPr>
          <p:cNvPr id="21506" name="Rectangle 3"/>
          <p:cNvSpPr>
            <a:spLocks noGrp="1" noChangeArrowheads="1"/>
          </p:cNvSpPr>
          <p:nvPr>
            <p:ph type="body" idx="1"/>
          </p:nvPr>
        </p:nvSpPr>
        <p:spPr/>
        <p:txBody>
          <a:bodyPr/>
          <a:lstStyle/>
          <a:p>
            <a:pPr eaLnBrk="1" hangingPunct="1"/>
            <a:r>
              <a:rPr lang="en-US" sz="2600" dirty="0" smtClean="0"/>
              <a:t>Vasospasm accompanied by intravascular volume depletion. </a:t>
            </a:r>
            <a:r>
              <a:rPr lang="en-US" sz="2600" i="1" dirty="0" smtClean="0">
                <a:solidFill>
                  <a:srgbClr val="00B0F0"/>
                </a:solidFill>
              </a:rPr>
              <a:t>Leading to </a:t>
            </a:r>
            <a:r>
              <a:rPr lang="en-US" sz="2600" i="1" dirty="0" err="1" smtClean="0">
                <a:solidFill>
                  <a:srgbClr val="00B0F0"/>
                </a:solidFill>
              </a:rPr>
              <a:t>htn</a:t>
            </a:r>
            <a:endParaRPr lang="en-US" sz="2600" i="1" dirty="0" smtClean="0">
              <a:solidFill>
                <a:srgbClr val="00B0F0"/>
              </a:solidFill>
            </a:endParaRPr>
          </a:p>
          <a:p>
            <a:pPr eaLnBrk="1" hangingPunct="1"/>
            <a:r>
              <a:rPr lang="en-US" sz="2600" i="1" dirty="0" smtClean="0">
                <a:solidFill>
                  <a:srgbClr val="00B0F0"/>
                </a:solidFill>
              </a:rPr>
              <a:t>Prostacyclin </a:t>
            </a:r>
            <a:r>
              <a:rPr lang="en-US" sz="2600" i="1" dirty="0" err="1" smtClean="0">
                <a:solidFill>
                  <a:srgbClr val="00B0F0"/>
                </a:solidFill>
              </a:rPr>
              <a:t>vs</a:t>
            </a:r>
            <a:r>
              <a:rPr lang="en-US" sz="2600" i="1" dirty="0" smtClean="0">
                <a:solidFill>
                  <a:srgbClr val="00B0F0"/>
                </a:solidFill>
              </a:rPr>
              <a:t> prostaglandin</a:t>
            </a:r>
          </a:p>
          <a:p>
            <a:pPr eaLnBrk="1" hangingPunct="1"/>
            <a:r>
              <a:rPr lang="en-US" sz="2600" i="1" dirty="0" err="1" smtClean="0">
                <a:solidFill>
                  <a:srgbClr val="00B0F0"/>
                </a:solidFill>
              </a:rPr>
              <a:t>Mx</a:t>
            </a:r>
            <a:r>
              <a:rPr lang="en-US" sz="2600" i="1" dirty="0" smtClean="0">
                <a:solidFill>
                  <a:srgbClr val="00B0F0"/>
                </a:solidFill>
              </a:rPr>
              <a:t>- avoid </a:t>
            </a:r>
            <a:r>
              <a:rPr lang="en-US" sz="2600" i="1" dirty="0" err="1" smtClean="0">
                <a:solidFill>
                  <a:srgbClr val="00B0F0"/>
                </a:solidFill>
              </a:rPr>
              <a:t>diurectics</a:t>
            </a:r>
            <a:endParaRPr lang="en-US" sz="2600" i="1" dirty="0" smtClean="0">
              <a:solidFill>
                <a:srgbClr val="00B0F0"/>
              </a:solidFill>
            </a:endParaRPr>
          </a:p>
          <a:p>
            <a:pPr eaLnBrk="1" hangingPunct="1"/>
            <a:r>
              <a:rPr lang="en-US" sz="2600" dirty="0" smtClean="0"/>
              <a:t>Spiral </a:t>
            </a:r>
            <a:r>
              <a:rPr lang="en-US" sz="2600" dirty="0" smtClean="0"/>
              <a:t>arteries fail to dilate maximally</a:t>
            </a:r>
          </a:p>
          <a:p>
            <a:pPr eaLnBrk="1" hangingPunct="1"/>
            <a:endParaRPr lang="en-US" sz="2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914400"/>
            <a:ext cx="4498975" cy="565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8195" name="Rectangle 3"/>
          <p:cNvSpPr>
            <a:spLocks noChangeArrowheads="1"/>
          </p:cNvSpPr>
          <p:nvPr/>
        </p:nvSpPr>
        <p:spPr bwMode="auto">
          <a:xfrm>
            <a:off x="685800" y="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sz="4400" dirty="0">
                <a:solidFill>
                  <a:srgbClr val="FFFF00"/>
                </a:solidFill>
                <a:latin typeface="Arial" charset="0"/>
                <a:ea typeface="ＭＳ Ｐゴシック" charset="0"/>
                <a:cs typeface="Arial Unicode MS" charset="0"/>
              </a:rPr>
              <a:t>Implantation</a:t>
            </a:r>
          </a:p>
        </p:txBody>
      </p:sp>
      <p:sp>
        <p:nvSpPr>
          <p:cNvPr id="8196" name="Rectangle 4"/>
          <p:cNvSpPr>
            <a:spLocks noChangeArrowheads="1"/>
          </p:cNvSpPr>
          <p:nvPr/>
        </p:nvSpPr>
        <p:spPr bwMode="auto">
          <a:xfrm>
            <a:off x="5730875" y="6583363"/>
            <a:ext cx="3413125"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defRPr/>
            </a:pPr>
            <a:r>
              <a:rPr lang="en-US" sz="1200">
                <a:latin typeface="Arial" charset="0"/>
                <a:ea typeface="ＭＳ Ｐゴシック" charset="0"/>
                <a:cs typeface="Arial Unicode MS" charset="0"/>
              </a:rPr>
              <a:t>Rogers et al: Obst Gynecol Survey 54:189,1999</a:t>
            </a:r>
          </a:p>
        </p:txBody>
      </p:sp>
      <p:sp>
        <p:nvSpPr>
          <p:cNvPr id="2" name="TextBox 1"/>
          <p:cNvSpPr txBox="1"/>
          <p:nvPr/>
        </p:nvSpPr>
        <p:spPr>
          <a:xfrm>
            <a:off x="6781800" y="2209800"/>
            <a:ext cx="2209800" cy="646331"/>
          </a:xfrm>
          <a:prstGeom prst="rect">
            <a:avLst/>
          </a:prstGeom>
          <a:noFill/>
        </p:spPr>
        <p:txBody>
          <a:bodyPr wrap="square" rtlCol="0">
            <a:spAutoFit/>
          </a:bodyPr>
          <a:lstStyle/>
          <a:p>
            <a:r>
              <a:rPr lang="en-GB" i="1" dirty="0" err="1" smtClean="0">
                <a:solidFill>
                  <a:srgbClr val="00B0F0"/>
                </a:solidFill>
              </a:rPr>
              <a:t>Pree</a:t>
            </a:r>
            <a:r>
              <a:rPr lang="en-GB" i="1" dirty="0" smtClean="0">
                <a:solidFill>
                  <a:srgbClr val="00B0F0"/>
                </a:solidFill>
              </a:rPr>
              <a:t> 20 weeks of gestation</a:t>
            </a:r>
            <a:endParaRPr lang="en-GB" i="1" dirty="0">
              <a:solidFill>
                <a:srgbClr val="00B0F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dirty="0" smtClean="0"/>
              <a:t>Pathophysiology(effects)</a:t>
            </a:r>
          </a:p>
        </p:txBody>
      </p:sp>
      <p:sp>
        <p:nvSpPr>
          <p:cNvPr id="121859" name="Rectangle 3"/>
          <p:cNvSpPr>
            <a:spLocks noGrp="1" noChangeArrowheads="1"/>
          </p:cNvSpPr>
          <p:nvPr>
            <p:ph type="body" idx="1"/>
          </p:nvPr>
        </p:nvSpPr>
        <p:spPr>
          <a:xfrm>
            <a:off x="1066800" y="1676400"/>
            <a:ext cx="7924800" cy="5181600"/>
          </a:xfrm>
        </p:spPr>
        <p:txBody>
          <a:bodyPr/>
          <a:lstStyle/>
          <a:p>
            <a:pPr eaLnBrk="1" hangingPunct="1">
              <a:buFont typeface="Wingdings" charset="0"/>
              <a:buChar char="l"/>
              <a:defRPr/>
            </a:pPr>
            <a:r>
              <a:rPr lang="en-US" sz="2800" dirty="0" smtClean="0">
                <a:ea typeface="ＭＳ Ｐゴシック" charset="0"/>
              </a:rPr>
              <a:t>Endothelial cell injury</a:t>
            </a:r>
          </a:p>
          <a:p>
            <a:pPr eaLnBrk="1" hangingPunct="1">
              <a:buFont typeface="Wingdings" charset="0"/>
              <a:buChar char="l"/>
              <a:defRPr/>
            </a:pPr>
            <a:r>
              <a:rPr lang="en-US" sz="2800" dirty="0" smtClean="0">
                <a:ea typeface="ＭＳ Ｐゴシック" charset="0"/>
              </a:rPr>
              <a:t>Generalized vasoconstriction</a:t>
            </a:r>
          </a:p>
          <a:p>
            <a:pPr eaLnBrk="1" hangingPunct="1">
              <a:buFont typeface="Wingdings" charset="0"/>
              <a:buChar char="l"/>
              <a:defRPr/>
            </a:pPr>
            <a:r>
              <a:rPr lang="en-US" sz="2800" dirty="0" smtClean="0">
                <a:ea typeface="ＭＳ Ｐゴシック" charset="0"/>
              </a:rPr>
              <a:t>Placental </a:t>
            </a:r>
            <a:r>
              <a:rPr lang="en-US" sz="2800" dirty="0" err="1" smtClean="0">
                <a:ea typeface="ＭＳ Ｐゴシック" charset="0"/>
              </a:rPr>
              <a:t>underperfusion</a:t>
            </a:r>
            <a:r>
              <a:rPr lang="en-US" sz="2800" dirty="0" smtClean="0">
                <a:ea typeface="ＭＳ Ｐゴシック" charset="0"/>
              </a:rPr>
              <a:t> results into release of free radicals that cause endothelial dysfunction</a:t>
            </a:r>
          </a:p>
          <a:p>
            <a:pPr eaLnBrk="1" hangingPunct="1">
              <a:buFont typeface="Wingdings" charset="0"/>
              <a:buChar char="l"/>
              <a:defRPr/>
            </a:pPr>
            <a:r>
              <a:rPr lang="en-US" sz="2800" dirty="0" err="1" smtClean="0">
                <a:ea typeface="ＭＳ Ｐゴシック" charset="0"/>
              </a:rPr>
              <a:t>Microangiopathy</a:t>
            </a:r>
            <a:r>
              <a:rPr lang="en-US" sz="2800" dirty="0" smtClean="0">
                <a:ea typeface="ＭＳ Ｐゴシック" charset="0"/>
              </a:rPr>
              <a:t> affects multiple organ system</a:t>
            </a:r>
          </a:p>
          <a:p>
            <a:pPr marL="0" indent="0" eaLnBrk="1" hangingPunct="1">
              <a:buFont typeface="Wingdings" charset="0"/>
              <a:buNone/>
              <a:defRPr/>
            </a:pPr>
            <a:r>
              <a:rPr lang="en-US" sz="2800" dirty="0">
                <a:ea typeface="ＭＳ Ｐゴシック" charset="0"/>
              </a:rPr>
              <a:t> </a:t>
            </a:r>
            <a:r>
              <a:rPr lang="en-US" sz="2800" dirty="0" smtClean="0">
                <a:ea typeface="ＭＳ Ｐゴシック" charset="0"/>
              </a:rPr>
              <a:t>   -sometimes with life-threatening results; </a:t>
            </a:r>
          </a:p>
          <a:p>
            <a:pPr marL="0" indent="0" eaLnBrk="1" hangingPunct="1">
              <a:buFont typeface="Wingdings" charset="0"/>
              <a:buNone/>
              <a:defRPr/>
            </a:pPr>
            <a:r>
              <a:rPr lang="en-US" sz="2800" dirty="0">
                <a:ea typeface="ＭＳ Ｐゴシック" charset="0"/>
              </a:rPr>
              <a:t> </a:t>
            </a:r>
            <a:r>
              <a:rPr lang="en-US" sz="2800" dirty="0" smtClean="0">
                <a:ea typeface="ＭＳ Ｐゴシック" charset="0"/>
              </a:rPr>
              <a:t>    -as a result far more complicated than simple     	hypertension </a:t>
            </a:r>
          </a:p>
          <a:p>
            <a:pPr marL="0" indent="0" eaLnBrk="1" hangingPunct="1">
              <a:buFont typeface="Wingdings" charset="0"/>
              <a:buNone/>
              <a:defRPr/>
            </a:pPr>
            <a:r>
              <a:rPr lang="en-US" sz="2800" i="1" dirty="0" smtClean="0">
                <a:solidFill>
                  <a:srgbClr val="00B0F0"/>
                </a:solidFill>
                <a:ea typeface="ＭＳ Ｐゴシック" charset="0"/>
              </a:rPr>
              <a:t>Most organ systems affected</a:t>
            </a:r>
          </a:p>
          <a:p>
            <a:pPr eaLnBrk="1" hangingPunct="1">
              <a:buFont typeface="Wingdings" charset="0"/>
              <a:buChar char="l"/>
              <a:defRPr/>
            </a:pPr>
            <a:endParaRPr lang="en-US" dirty="0" smtClean="0">
              <a:ea typeface="ＭＳ Ｐゴシック"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quarter" idx="10"/>
          </p:nvPr>
        </p:nvSpPr>
        <p:spPr/>
        <p:txBody>
          <a:bodyPr/>
          <a:lstStyle/>
          <a:p>
            <a:pPr>
              <a:defRPr/>
            </a:pPr>
            <a:r>
              <a:rPr lang="en-GB"/>
              <a:t>PET/Eclampsia</a:t>
            </a:r>
            <a:endParaRPr lang="en-US"/>
          </a:p>
        </p:txBody>
      </p:sp>
      <p:sp>
        <p:nvSpPr>
          <p:cNvPr id="6" name="Footer Placeholder 5"/>
          <p:cNvSpPr>
            <a:spLocks noGrp="1"/>
          </p:cNvSpPr>
          <p:nvPr>
            <p:ph type="ftr" sz="quarter" idx="11"/>
          </p:nvPr>
        </p:nvSpPr>
        <p:spPr/>
        <p:txBody>
          <a:bodyPr/>
          <a:lstStyle/>
          <a:p>
            <a:pPr>
              <a:defRPr/>
            </a:pPr>
            <a:r>
              <a:rPr lang="en-US"/>
              <a:t>George Eliot Hospital, Nuneaton</a:t>
            </a:r>
          </a:p>
        </p:txBody>
      </p:sp>
      <p:sp>
        <p:nvSpPr>
          <p:cNvPr id="2662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C8C834F-1370-4E5A-9EC6-670B6361B65B}" type="slidenum">
              <a:rPr lang="en-US" sz="1000"/>
              <a:pPr eaLnBrk="1" hangingPunct="1"/>
              <a:t>8</a:t>
            </a:fld>
            <a:endParaRPr lang="en-US" sz="1000"/>
          </a:p>
        </p:txBody>
      </p:sp>
      <p:sp>
        <p:nvSpPr>
          <p:cNvPr id="26628" name="Rectangle 2"/>
          <p:cNvSpPr>
            <a:spLocks noGrp="1" noChangeArrowheads="1"/>
          </p:cNvSpPr>
          <p:nvPr>
            <p:ph type="title"/>
          </p:nvPr>
        </p:nvSpPr>
        <p:spPr/>
        <p:txBody>
          <a:bodyPr/>
          <a:lstStyle/>
          <a:p>
            <a:pPr eaLnBrk="1" hangingPunct="1"/>
            <a:r>
              <a:rPr lang="en-GB" smtClean="0"/>
              <a:t>Risk Factors:-Pre-Eclampsia</a:t>
            </a:r>
          </a:p>
        </p:txBody>
      </p:sp>
      <p:sp>
        <p:nvSpPr>
          <p:cNvPr id="26629" name="Rectangle 3"/>
          <p:cNvSpPr>
            <a:spLocks noGrp="1" noChangeArrowheads="1"/>
          </p:cNvSpPr>
          <p:nvPr>
            <p:ph type="body" sz="half" idx="1"/>
          </p:nvPr>
        </p:nvSpPr>
        <p:spPr>
          <a:xfrm>
            <a:off x="457200" y="1600200"/>
            <a:ext cx="4033838" cy="4495800"/>
          </a:xfrm>
        </p:spPr>
        <p:txBody>
          <a:bodyPr/>
          <a:lstStyle/>
          <a:p>
            <a:pPr eaLnBrk="1" hangingPunct="1"/>
            <a:r>
              <a:rPr lang="en-GB" i="1" dirty="0" smtClean="0">
                <a:solidFill>
                  <a:srgbClr val="00B0F0"/>
                </a:solidFill>
              </a:rPr>
              <a:t>Very low age &lt;18</a:t>
            </a:r>
          </a:p>
          <a:p>
            <a:pPr eaLnBrk="1" hangingPunct="1"/>
            <a:r>
              <a:rPr lang="en-GB" dirty="0" err="1" smtClean="0"/>
              <a:t>Primiparous</a:t>
            </a:r>
            <a:endParaRPr lang="en-GB" dirty="0" smtClean="0"/>
          </a:p>
          <a:p>
            <a:pPr eaLnBrk="1" hangingPunct="1"/>
            <a:r>
              <a:rPr lang="en-GB" dirty="0" smtClean="0"/>
              <a:t>First pregnancy with new partner</a:t>
            </a:r>
          </a:p>
          <a:p>
            <a:pPr eaLnBrk="1" hangingPunct="1"/>
            <a:r>
              <a:rPr lang="en-GB" dirty="0" smtClean="0"/>
              <a:t>Family history (1 in 3 risk if mother had PET)</a:t>
            </a:r>
          </a:p>
          <a:p>
            <a:pPr eaLnBrk="1" hangingPunct="1"/>
            <a:r>
              <a:rPr lang="en-GB" dirty="0" smtClean="0"/>
              <a:t>Twins/multiples</a:t>
            </a:r>
          </a:p>
          <a:p>
            <a:pPr eaLnBrk="1" hangingPunct="1"/>
            <a:r>
              <a:rPr lang="en-GB" dirty="0" err="1" smtClean="0"/>
              <a:t>Pregestational</a:t>
            </a:r>
            <a:r>
              <a:rPr lang="en-GB" dirty="0" smtClean="0"/>
              <a:t> Diabetes</a:t>
            </a:r>
          </a:p>
          <a:p>
            <a:pPr eaLnBrk="1" hangingPunct="1"/>
            <a:endParaRPr lang="en-GB" dirty="0" smtClean="0"/>
          </a:p>
        </p:txBody>
      </p:sp>
      <p:sp>
        <p:nvSpPr>
          <p:cNvPr id="26630" name="Rectangle 4"/>
          <p:cNvSpPr>
            <a:spLocks noGrp="1" noChangeArrowheads="1"/>
          </p:cNvSpPr>
          <p:nvPr>
            <p:ph type="body" sz="half" idx="2"/>
          </p:nvPr>
        </p:nvSpPr>
        <p:spPr>
          <a:xfrm>
            <a:off x="4652963" y="1600200"/>
            <a:ext cx="4033837" cy="4495800"/>
          </a:xfrm>
        </p:spPr>
        <p:txBody>
          <a:bodyPr/>
          <a:lstStyle/>
          <a:p>
            <a:pPr eaLnBrk="1" hangingPunct="1"/>
            <a:r>
              <a:rPr lang="en-GB" dirty="0" smtClean="0"/>
              <a:t>Essential hypertension</a:t>
            </a:r>
          </a:p>
          <a:p>
            <a:pPr eaLnBrk="1" hangingPunct="1"/>
            <a:r>
              <a:rPr lang="en-GB" dirty="0" smtClean="0"/>
              <a:t>Renal disease</a:t>
            </a:r>
          </a:p>
          <a:p>
            <a:pPr eaLnBrk="1" hangingPunct="1"/>
            <a:r>
              <a:rPr lang="en-GB" dirty="0" smtClean="0"/>
              <a:t>SLE</a:t>
            </a:r>
          </a:p>
          <a:p>
            <a:pPr eaLnBrk="1" hangingPunct="1"/>
            <a:r>
              <a:rPr lang="en-GB" dirty="0" err="1" smtClean="0"/>
              <a:t>Antiphospholipid</a:t>
            </a:r>
            <a:r>
              <a:rPr lang="en-GB" dirty="0" smtClean="0"/>
              <a:t> syndrome</a:t>
            </a:r>
          </a:p>
          <a:p>
            <a:pPr eaLnBrk="1" hangingPunct="1"/>
            <a:r>
              <a:rPr lang="en-GB" dirty="0" err="1" smtClean="0"/>
              <a:t>Thrombophilias</a:t>
            </a:r>
            <a:endParaRPr lang="en-GB" dirty="0" smtClean="0"/>
          </a:p>
          <a:p>
            <a:pPr eaLnBrk="1" hangingPunct="1"/>
            <a:r>
              <a:rPr lang="en-GB" dirty="0" smtClean="0"/>
              <a:t>Age &gt;40</a:t>
            </a:r>
          </a:p>
          <a:p>
            <a:pPr eaLnBrk="1" hangingPunct="1"/>
            <a:r>
              <a:rPr lang="en-GB" dirty="0" smtClean="0"/>
              <a:t>Obesity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dirty="0" smtClean="0"/>
              <a:t>OTHER CONTRIBUTORS </a:t>
            </a:r>
          </a:p>
        </p:txBody>
      </p:sp>
      <p:sp>
        <p:nvSpPr>
          <p:cNvPr id="27650" name="Rectangle 3"/>
          <p:cNvSpPr>
            <a:spLocks noGrp="1" noChangeArrowheads="1"/>
          </p:cNvSpPr>
          <p:nvPr>
            <p:ph type="body" idx="1"/>
          </p:nvPr>
        </p:nvSpPr>
        <p:spPr/>
        <p:txBody>
          <a:bodyPr/>
          <a:lstStyle/>
          <a:p>
            <a:pPr eaLnBrk="1" hangingPunct="1"/>
            <a:r>
              <a:rPr lang="en-US" dirty="0" smtClean="0"/>
              <a:t>Health service factors: </a:t>
            </a:r>
          </a:p>
          <a:p>
            <a:pPr lvl="1" eaLnBrk="1" hangingPunct="1"/>
            <a:r>
              <a:rPr lang="en-US" dirty="0" smtClean="0"/>
              <a:t>failure to monitor BP during ANC visits,</a:t>
            </a:r>
          </a:p>
          <a:p>
            <a:pPr lvl="1" eaLnBrk="1" hangingPunct="1"/>
            <a:r>
              <a:rPr lang="en-US" dirty="0" smtClean="0"/>
              <a:t>delayed referral,</a:t>
            </a:r>
          </a:p>
          <a:p>
            <a:pPr lvl="1" eaLnBrk="1" hangingPunct="1"/>
            <a:r>
              <a:rPr lang="en-US" dirty="0" smtClean="0"/>
              <a:t>lack of guidelines in management,</a:t>
            </a:r>
          </a:p>
          <a:p>
            <a:pPr lvl="1" eaLnBrk="1" hangingPunct="1"/>
            <a:r>
              <a:rPr lang="en-US" dirty="0" smtClean="0"/>
              <a:t>lack of </a:t>
            </a:r>
            <a:r>
              <a:rPr lang="en-US" dirty="0" err="1" smtClean="0"/>
              <a:t>equipments</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777</TotalTime>
  <Words>1572</Words>
  <Application>Microsoft Office PowerPoint</Application>
  <PresentationFormat>On-screen Show (4:3)</PresentationFormat>
  <Paragraphs>220</Paragraphs>
  <Slides>30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 Unicode MS</vt:lpstr>
      <vt:lpstr>ＭＳ Ｐゴシック</vt:lpstr>
      <vt:lpstr>ＭＳ Ｐゴシック</vt:lpstr>
      <vt:lpstr>Arial</vt:lpstr>
      <vt:lpstr>Tahoma</vt:lpstr>
      <vt:lpstr>Wingdings</vt:lpstr>
      <vt:lpstr>Network</vt:lpstr>
      <vt:lpstr>HYPERTENSIVE DISORDERS IN PREGNANCY</vt:lpstr>
      <vt:lpstr>OBJECTIVES</vt:lpstr>
      <vt:lpstr>HYPERTENSIVE DISORDERS IN PREGNANCY</vt:lpstr>
      <vt:lpstr>Hypertensive Disorders of Pregnancy</vt:lpstr>
      <vt:lpstr>PATHOPYYSIOLOGY OF PREECLAMPSIA</vt:lpstr>
      <vt:lpstr>PowerPoint Presentation</vt:lpstr>
      <vt:lpstr>Pathophysiology(effects)</vt:lpstr>
      <vt:lpstr>Risk Factors:-Pre-Eclampsia</vt:lpstr>
      <vt:lpstr>OTHER CONTRIBUTORS </vt:lpstr>
      <vt:lpstr>OTHER CONTRIBUTORS 2</vt:lpstr>
      <vt:lpstr>SYMPTOMS late presentation---so meant to be diagnosed earlier as a sign ie high bp</vt:lpstr>
      <vt:lpstr>PHYSICAL FINDINGS</vt:lpstr>
      <vt:lpstr>LABORATORY EVALUATION</vt:lpstr>
      <vt:lpstr>Criteria for Severe Preeclampsia</vt:lpstr>
      <vt:lpstr>HELLP</vt:lpstr>
      <vt:lpstr>MONITORING -IMAGING</vt:lpstr>
      <vt:lpstr>TREATMENT</vt:lpstr>
      <vt:lpstr>MEDICATION</vt:lpstr>
      <vt:lpstr>Initial Management of Severe Preeclampsia</vt:lpstr>
      <vt:lpstr>MANAGEMENT OF ECLAMPSIA</vt:lpstr>
      <vt:lpstr>MANAGEMENT OF ECLAMPSIA cont.</vt:lpstr>
      <vt:lpstr>Management during a Seizure </vt:lpstr>
      <vt:lpstr>MANAGEMENT OF ECLAMPSIA cont.</vt:lpstr>
      <vt:lpstr>Magnesium toxicity</vt:lpstr>
      <vt:lpstr>POSTPARTUM COURSE</vt:lpstr>
      <vt:lpstr>Maternal morbidity/mortality</vt:lpstr>
      <vt:lpstr>Maternal morbidity/mortality cont.</vt:lpstr>
      <vt:lpstr>Maternal morbidity/mortality cont.</vt:lpstr>
      <vt:lpstr>PowerPoint Presentation</vt:lpstr>
      <vt:lpstr>PowerPoint Presentation</vt:lpstr>
    </vt:vector>
  </TitlesOfParts>
  <Company>UON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HYPERTENSIVE DISORDERS IN PREGNANCY</dc:title>
  <dc:creator>PROJECT</dc:creator>
  <cp:lastModifiedBy>harvirsinghsehmi@gmail.com</cp:lastModifiedBy>
  <cp:revision>23</cp:revision>
  <dcterms:created xsi:type="dcterms:W3CDTF">2007-03-28T13:59:58Z</dcterms:created>
  <dcterms:modified xsi:type="dcterms:W3CDTF">2020-05-19T08:23:58Z</dcterms:modified>
</cp:coreProperties>
</file>