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80" r:id="rId3"/>
    <p:sldId id="281" r:id="rId4"/>
    <p:sldId id="282" r:id="rId5"/>
    <p:sldId id="283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5394" autoAdjust="0"/>
  </p:normalViewPr>
  <p:slideViewPr>
    <p:cSldViewPr snapToGrid="0">
      <p:cViewPr varScale="1">
        <p:scale>
          <a:sx n="89" d="100"/>
          <a:sy n="89" d="100"/>
        </p:scale>
        <p:origin x="105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D2B6-BBD0-40F9-860F-682340394558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F0E4-FA9F-4981-BB13-ED1B80730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571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D2B6-BBD0-40F9-860F-682340394558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F0E4-FA9F-4981-BB13-ED1B80730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657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D2B6-BBD0-40F9-860F-682340394558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F0E4-FA9F-4981-BB13-ED1B80730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106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D2B6-BBD0-40F9-860F-682340394558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F0E4-FA9F-4981-BB13-ED1B80730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59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D2B6-BBD0-40F9-860F-682340394558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F0E4-FA9F-4981-BB13-ED1B80730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846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D2B6-BBD0-40F9-860F-682340394558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F0E4-FA9F-4981-BB13-ED1B80730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99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D2B6-BBD0-40F9-860F-682340394558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F0E4-FA9F-4981-BB13-ED1B80730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4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D2B6-BBD0-40F9-860F-682340394558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F0E4-FA9F-4981-BB13-ED1B80730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65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D2B6-BBD0-40F9-860F-682340394558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F0E4-FA9F-4981-BB13-ED1B80730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470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D2B6-BBD0-40F9-860F-682340394558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F0E4-FA9F-4981-BB13-ED1B80730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588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D2B6-BBD0-40F9-860F-682340394558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F0E4-FA9F-4981-BB13-ED1B80730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64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2D2B6-BBD0-40F9-860F-682340394558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0F0E4-FA9F-4981-BB13-ED1B80730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57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73" y="953683"/>
            <a:ext cx="6300487" cy="472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8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66" y="1700940"/>
            <a:ext cx="5190797" cy="36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2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10" y="1025926"/>
            <a:ext cx="7024400" cy="49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01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394"/>
            <a:ext cx="6917121" cy="48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17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83" y="1134232"/>
            <a:ext cx="6254861" cy="45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90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14" y="1165351"/>
            <a:ext cx="6184024" cy="44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1046316"/>
            <a:ext cx="7070835" cy="470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27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5" y="857250"/>
            <a:ext cx="7690985" cy="498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20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90" y="1319655"/>
            <a:ext cx="6195848" cy="42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75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96" y="1150764"/>
            <a:ext cx="6566438" cy="449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0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955292"/>
            <a:ext cx="780097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54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16" y="750094"/>
            <a:ext cx="7293769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68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52" y="1137676"/>
            <a:ext cx="6231320" cy="46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98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93" y="1260874"/>
            <a:ext cx="6225859" cy="41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95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14" y="1232702"/>
            <a:ext cx="7060981" cy="44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00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240498"/>
            <a:ext cx="5793829" cy="437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38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80" y="1101037"/>
            <a:ext cx="6810704" cy="459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49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31" y="1219031"/>
            <a:ext cx="6064266" cy="44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32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1152520"/>
            <a:ext cx="7701332" cy="484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10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128587"/>
            <a:ext cx="88868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67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47650"/>
            <a:ext cx="8610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68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390525"/>
            <a:ext cx="881062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99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8" y="989410"/>
            <a:ext cx="6600825" cy="487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28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430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2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06" y="1203722"/>
            <a:ext cx="6300788" cy="44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93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489" y="1201665"/>
            <a:ext cx="6124904" cy="446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59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</TotalTime>
  <Words>0</Words>
  <Application>Microsoft Office PowerPoint</Application>
  <PresentationFormat>On-screen Show (4:3)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harvirsinghsehmi@gmail.com</dc:creator>
  <cp:lastModifiedBy>harvirsinghsehmi@gmail.com</cp:lastModifiedBy>
  <cp:revision>6</cp:revision>
  <dcterms:created xsi:type="dcterms:W3CDTF">2020-06-08T05:23:15Z</dcterms:created>
  <dcterms:modified xsi:type="dcterms:W3CDTF">2020-06-22T10:54:29Z</dcterms:modified>
</cp:coreProperties>
</file>