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99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20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6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9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1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6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5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9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2755-97A9-4D8F-A2B1-EFA18F36A0F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591B5-17B2-47BF-8434-B4B9570EA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103" y="1645901"/>
            <a:ext cx="7493794" cy="35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1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357187"/>
            <a:ext cx="1008697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690562"/>
            <a:ext cx="8574572" cy="4607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5133" y="931492"/>
            <a:ext cx="152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Most oncology surgeries use </a:t>
            </a:r>
            <a:r>
              <a:rPr lang="en-GB" i="1" dirty="0" err="1" smtClean="0">
                <a:solidFill>
                  <a:srgbClr val="00B0F0"/>
                </a:solidFill>
              </a:rPr>
              <a:t>laparascopy</a:t>
            </a:r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8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319087"/>
            <a:ext cx="100012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47" y="412434"/>
            <a:ext cx="8760240" cy="58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3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9" y="278096"/>
            <a:ext cx="8598315" cy="60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2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55" y="527578"/>
            <a:ext cx="8375413" cy="56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266700"/>
            <a:ext cx="103155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3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6" y="384920"/>
            <a:ext cx="8475737" cy="63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3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23837"/>
            <a:ext cx="101917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485775"/>
            <a:ext cx="101060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0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992" y="1663025"/>
            <a:ext cx="7008019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07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79" y="438952"/>
            <a:ext cx="7563296" cy="55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61962"/>
            <a:ext cx="103632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23837"/>
            <a:ext cx="102679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7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3" y="163884"/>
            <a:ext cx="1015365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5" y="175362"/>
            <a:ext cx="7302114" cy="64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44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52" y="331462"/>
            <a:ext cx="8905051" cy="601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2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63" y="173631"/>
            <a:ext cx="9639300" cy="389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938" y="4648912"/>
            <a:ext cx="781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Use Normal Saline instead of Carbon Dioxide</a:t>
            </a:r>
            <a:endParaRPr lang="en-GB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54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819150"/>
            <a:ext cx="101822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3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2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222" y="696517"/>
            <a:ext cx="7879556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8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53" y="769122"/>
            <a:ext cx="7811562" cy="51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3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71" y="538385"/>
            <a:ext cx="7978202" cy="47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2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3" y="942975"/>
            <a:ext cx="100869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6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04775"/>
            <a:ext cx="103251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614362"/>
            <a:ext cx="103251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850" y="734938"/>
            <a:ext cx="10135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Check benefits of using carbon dioxide for </a:t>
            </a:r>
            <a:r>
              <a:rPr lang="en-GB" i="1" dirty="0" err="1" smtClean="0">
                <a:solidFill>
                  <a:srgbClr val="00B0F0"/>
                </a:solidFill>
              </a:rPr>
              <a:t>laparascopy</a:t>
            </a:r>
            <a:r>
              <a:rPr lang="en-GB" i="1" dirty="0" smtClean="0">
                <a:solidFill>
                  <a:srgbClr val="00B0F0"/>
                </a:solidFill>
              </a:rPr>
              <a:t>-safe gas as is easily absorbed, it is inert so no fires with the currents used</a:t>
            </a:r>
          </a:p>
          <a:p>
            <a:r>
              <a:rPr lang="en-GB" i="1" dirty="0" smtClean="0">
                <a:solidFill>
                  <a:srgbClr val="00B0F0"/>
                </a:solidFill>
              </a:rPr>
              <a:t>Cardiac Disease- one should have adequate </a:t>
            </a:r>
            <a:r>
              <a:rPr lang="en-GB" i="1" dirty="0" err="1" smtClean="0">
                <a:solidFill>
                  <a:srgbClr val="00B0F0"/>
                </a:solidFill>
              </a:rPr>
              <a:t>cvs</a:t>
            </a:r>
            <a:r>
              <a:rPr lang="en-GB" i="1" dirty="0" smtClean="0">
                <a:solidFill>
                  <a:srgbClr val="00B0F0"/>
                </a:solidFill>
              </a:rPr>
              <a:t> to get rid of this excess CO2.</a:t>
            </a:r>
          </a:p>
          <a:p>
            <a:r>
              <a:rPr lang="en-GB" i="1" dirty="0" smtClean="0">
                <a:solidFill>
                  <a:srgbClr val="00B0F0"/>
                </a:solidFill>
              </a:rPr>
              <a:t>Also this CO2 puts pressure on the diaphragm so pulmonary disease is an issue in this case as it compromises the normal functioning</a:t>
            </a:r>
          </a:p>
          <a:p>
            <a:r>
              <a:rPr lang="en-GB" i="1" dirty="0" smtClean="0">
                <a:solidFill>
                  <a:srgbClr val="00B0F0"/>
                </a:solidFill>
              </a:rPr>
              <a:t>Severe </a:t>
            </a:r>
            <a:r>
              <a:rPr lang="en-GB" i="1" dirty="0" err="1" smtClean="0">
                <a:solidFill>
                  <a:srgbClr val="00B0F0"/>
                </a:solidFill>
              </a:rPr>
              <a:t>perotinitis</a:t>
            </a:r>
            <a:r>
              <a:rPr lang="en-GB" i="1" dirty="0" smtClean="0">
                <a:solidFill>
                  <a:srgbClr val="00B0F0"/>
                </a:solidFill>
              </a:rPr>
              <a:t>… injuring the gut is a risk</a:t>
            </a:r>
          </a:p>
          <a:p>
            <a:r>
              <a:rPr lang="en-GB" i="1" dirty="0" smtClean="0">
                <a:solidFill>
                  <a:srgbClr val="00B0F0"/>
                </a:solidFill>
              </a:rPr>
              <a:t>IO- when using the probe </a:t>
            </a:r>
            <a:r>
              <a:rPr lang="en-GB" i="1" dirty="0" err="1" smtClean="0">
                <a:solidFill>
                  <a:srgbClr val="00B0F0"/>
                </a:solidFill>
              </a:rPr>
              <a:t>somethingggg</a:t>
            </a:r>
            <a:r>
              <a:rPr lang="en-GB" i="1" dirty="0" smtClean="0">
                <a:solidFill>
                  <a:srgbClr val="00B0F0"/>
                </a:solidFill>
              </a:rPr>
              <a:t> </a:t>
            </a:r>
            <a:r>
              <a:rPr lang="en-GB" i="1" dirty="0" err="1" smtClean="0">
                <a:solidFill>
                  <a:srgbClr val="00B0F0"/>
                </a:solidFill>
              </a:rPr>
              <a:t>idk</a:t>
            </a:r>
            <a:r>
              <a:rPr lang="en-GB" i="1" dirty="0" smtClean="0">
                <a:solidFill>
                  <a:srgbClr val="00B0F0"/>
                </a:solidFill>
              </a:rPr>
              <a:t> what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7626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92</Words>
  <Application>Microsoft Office PowerPoint</Application>
  <PresentationFormat>Widescreen</PresentationFormat>
  <Paragraphs>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harvirsinghsehmi@gmail.com</dc:creator>
  <cp:lastModifiedBy>harvirsinghsehmi@gmail.com</cp:lastModifiedBy>
  <cp:revision>3</cp:revision>
  <dcterms:created xsi:type="dcterms:W3CDTF">2020-06-22T11:00:58Z</dcterms:created>
  <dcterms:modified xsi:type="dcterms:W3CDTF">2020-06-22T11:22:00Z</dcterms:modified>
</cp:coreProperties>
</file>