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29.xml"/>
  <Override ContentType="application/vnd.openxmlformats-officedocument.presentationml.slideLayout+xml" PartName="/ppt/slideLayouts/slideLayout96.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98.xml"/>
  <Override ContentType="application/vnd.openxmlformats-officedocument.presentationml.slideLayout+xml" PartName="/ppt/slideLayouts/slideLayout61.xml"/>
  <Override ContentType="application/vnd.openxmlformats-officedocument.presentationml.slideLayout+xml" PartName="/ppt/slideLayouts/slideLayout12.xml"/>
  <Override ContentType="application/vnd.openxmlformats-officedocument.presentationml.slideLayout+xml" PartName="/ppt/slideLayouts/slideLayout102.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78.xml"/>
  <Override ContentType="application/vnd.openxmlformats-officedocument.presentationml.slideLayout+xml" PartName="/ppt/slideLayouts/slideLayout65.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9.xml"/>
  <Override ContentType="application/vnd.openxmlformats-officedocument.presentationml.slideLayout+xml" PartName="/ppt/slideLayouts/slideLayout104.xml"/>
  <Override ContentType="application/vnd.openxmlformats-officedocument.presentationml.slideLayout+xml" PartName="/ppt/slideLayouts/slideLayout19.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71.xml"/>
  <Override ContentType="application/vnd.openxmlformats-officedocument.presentationml.slideLayout+xml" PartName="/ppt/slideLayouts/slideLayout41.xml"/>
  <Override ContentType="application/vnd.openxmlformats-officedocument.presentationml.slideLayout+xml" PartName="/ppt/slideLayouts/slideLayout84.xml"/>
  <Override ContentType="application/vnd.openxmlformats-officedocument.presentationml.slideLayout+xml" PartName="/ppt/slideLayouts/slideLayout24.xml"/>
  <Override ContentType="application/vnd.openxmlformats-officedocument.presentationml.slideLayout+xml" PartName="/ppt/slideLayouts/slideLayout67.xml"/>
  <Override ContentType="application/vnd.openxmlformats-officedocument.presentationml.slideLayout+xml" PartName="/ppt/slideLayouts/slideLayout92.xml"/>
  <Override ContentType="application/vnd.openxmlformats-officedocument.presentationml.slideLayout+xml" PartName="/ppt/slideLayouts/slideLayout83.xml"/>
  <Override ContentType="application/vnd.openxmlformats-officedocument.presentationml.slideLayout+xml" PartName="/ppt/slideLayouts/slideLayout40.xml"/>
  <Override ContentType="application/vnd.openxmlformats-officedocument.presentationml.slideLayout+xml" PartName="/ppt/slideLayouts/slideLayout17.xml"/>
  <Override ContentType="application/vnd.openxmlformats-officedocument.presentationml.slideLayout+xml" PartName="/ppt/slideLayouts/slideLayout34.xml"/>
  <Override ContentType="application/vnd.openxmlformats-officedocument.presentationml.slideLayout+xml" PartName="/ppt/slideLayouts/slideLayout90.xml"/>
  <Override ContentType="application/vnd.openxmlformats-officedocument.presentationml.slideLayout+xml" PartName="/ppt/slideLayouts/slideLayout6.xml"/>
  <Override ContentType="application/vnd.openxmlformats-officedocument.presentationml.slideLayout+xml" PartName="/ppt/slideLayouts/slideLayout106.xml"/>
  <Override ContentType="application/vnd.openxmlformats-officedocument.presentationml.slideLayout+xml" PartName="/ppt/slideLayouts/slideLayout77.xml"/>
  <Override ContentType="application/vnd.openxmlformats-officedocument.presentationml.slideLayout+xml" PartName="/ppt/slideLayouts/slideLayout30.xml"/>
  <Override ContentType="application/vnd.openxmlformats-officedocument.presentationml.slideLayout+xml" PartName="/ppt/slideLayouts/slideLayout73.xml"/>
  <Override ContentType="application/vnd.openxmlformats-officedocument.presentationml.slideLayout+xml" PartName="/ppt/slideLayouts/slideLayout86.xml"/>
  <Override ContentType="application/vnd.openxmlformats-officedocument.presentationml.slideLayout+xml" PartName="/ppt/slideLayouts/slideLayout56.xml"/>
  <Override ContentType="application/vnd.openxmlformats-officedocument.presentationml.slideLayout+xml" PartName="/ppt/slideLayouts/slideLayout81.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69.xml"/>
  <Override ContentType="application/vnd.openxmlformats-officedocument.presentationml.slideLayout+xml" PartName="/ppt/slideLayouts/slideLayout94.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28.xml"/>
  <Override ContentType="application/vnd.openxmlformats-officedocument.presentationml.slideLayout+xml" PartName="/ppt/slideLayouts/slideLayout58.xml"/>
  <Override ContentType="application/vnd.openxmlformats-officedocument.presentationml.slideLayout+xml" PartName="/ppt/slideLayouts/slideLayout15.xml"/>
  <Override ContentType="application/vnd.openxmlformats-officedocument.presentationml.slideLayout+xml" PartName="/ppt/slideLayouts/slideLayout88.xml"/>
  <Override ContentType="application/vnd.openxmlformats-officedocument.presentationml.slideLayout+xml" PartName="/ppt/slideLayouts/slideLayout8.xml"/>
  <Override ContentType="application/vnd.openxmlformats-officedocument.presentationml.slideLayout+xml" PartName="/ppt/slideLayouts/slideLayout75.xml"/>
  <Override ContentType="application/vnd.openxmlformats-officedocument.presentationml.slideLayout+xml" PartName="/ppt/slideLayouts/slideLayout10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Layout+xml" PartName="/ppt/slideLayouts/slideLayout97.xml"/>
  <Override ContentType="application/vnd.openxmlformats-officedocument.presentationml.slideLayout+xml" PartName="/ppt/slideLayouts/slideLayout62.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103.xml"/>
  <Override ContentType="application/vnd.openxmlformats-officedocument.presentationml.slideLayout+xml" PartName="/ppt/slideLayouts/slideLayout46.xml"/>
  <Override ContentType="application/vnd.openxmlformats-officedocument.presentationml.slideLayout+xml" PartName="/ppt/slideLayouts/slideLayout89.xml"/>
  <Override ContentType="application/vnd.openxmlformats-officedocument.presentationml.slideLayout+xml" PartName="/ppt/slideLayouts/slideLayout70.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52.xml"/>
  <Override ContentType="application/vnd.openxmlformats-officedocument.presentationml.slideLayout+xml" PartName="/ppt/slideLayouts/slideLayout95.xml"/>
  <Override ContentType="application/vnd.openxmlformats-officedocument.presentationml.slideLayout+xml" PartName="/ppt/slideLayouts/slideLayout101.xml"/>
  <Override ContentType="application/vnd.openxmlformats-officedocument.presentationml.slideLayout+xml" PartName="/ppt/slideLayouts/slideLayout64.xml"/>
  <Override ContentType="application/vnd.openxmlformats-officedocument.presentationml.slideLayout+xml" PartName="/ppt/slideLayouts/slideLayout99.xml"/>
  <Override ContentType="application/vnd.openxmlformats-officedocument.presentationml.slideLayout+xml" PartName="/ppt/slideLayouts/slideLayout21.xml"/>
  <Override ContentType="application/vnd.openxmlformats-officedocument.presentationml.slideLayout+xml" PartName="/ppt/slideLayouts/slideLayout60.xml"/>
  <Override ContentType="application/vnd.openxmlformats-officedocument.presentationml.slideLayout+xml" PartName="/ppt/slideLayouts/slideLayout18.xml"/>
  <Override ContentType="application/vnd.openxmlformats-officedocument.presentationml.slideLayout+xml" PartName="/ppt/slideLayouts/slideLayout105.xml"/>
  <Override ContentType="application/vnd.openxmlformats-officedocument.presentationml.slideLayout+xml" PartName="/ppt/slideLayouts/slideLayout48.xml"/>
  <Override ContentType="application/vnd.openxmlformats-officedocument.presentationml.slideLayout+xml" PartName="/ppt/slideLayouts/slideLayout85.xml"/>
  <Override ContentType="application/vnd.openxmlformats-officedocument.presentationml.slideLayout+xml" PartName="/ppt/slideLayouts/slideLayout72.xml"/>
  <Override ContentType="application/vnd.openxmlformats-officedocument.presentationml.slideLayout+xml" PartName="/ppt/slideLayouts/slideLayout7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66.xml"/>
  <Override ContentType="application/vnd.openxmlformats-officedocument.presentationml.slideLayout+xml" PartName="/ppt/slideLayouts/slideLayout23.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76.xml"/>
  <Override ContentType="application/vnd.openxmlformats-officedocument.presentationml.slideLayout+xml" PartName="/ppt/slideLayouts/slideLayout107.xml"/>
  <Override ContentType="application/vnd.openxmlformats-officedocument.presentationml.slideLayout+xml" PartName="/ppt/slideLayouts/slideLayout59.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74.xml"/>
  <Override ContentType="application/vnd.openxmlformats-officedocument.presentationml.slideLayout+xml" PartName="/ppt/slideLayouts/slideLayout42.xml"/>
  <Override ContentType="application/vnd.openxmlformats-officedocument.presentationml.slideLayout+xml" PartName="/ppt/slideLayouts/slideLayout91.xml"/>
  <Override ContentType="application/vnd.openxmlformats-officedocument.presentationml.slideLayout+xml" PartName="/ppt/slideLayouts/slideLayout68.xml"/>
  <Override ContentType="application/vnd.openxmlformats-officedocument.presentationml.slideLayout+xml" PartName="/ppt/slideLayouts/slideLayout82.xml"/>
  <Override ContentType="application/vnd.openxmlformats-officedocument.presentationml.slideLayout+xml" PartName="/ppt/slideLayouts/slideLayout100.xml"/>
  <Override ContentType="application/vnd.openxmlformats-officedocument.presentationml.slideLayout+xml" PartName="/ppt/slideLayouts/slideLayout57.xml"/>
  <Override ContentType="application/vnd.openxmlformats-officedocument.presentationml.slideLayout+xml" PartName="/ppt/slideLayouts/slideLayout87.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8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63.xml"/>
  <Override ContentType="application/vnd.openxmlformats-officedocument.presentationml.slideLayout+xml" PartName="/ppt/slideLayouts/slideLayout93.xml"/>
  <Override ContentType="application/vnd.openxmlformats-officedocument.presentationml.slideLayout+xml" PartName="/ppt/slideLayouts/slideLayout27.xml"/>
  <Override ContentType="application/vnd.openxmlformats-officedocument.presentationml.slideMaster+xml" PartName="/ppt/slideMasters/slideMaster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9.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7.xml"/>
  <Override ContentType="application/vnd.openxmlformats-officedocument.presentationml.slideMaster+xml" PartName="/ppt/slideMasters/slideMaster6.xml"/>
  <Override ContentType="application/vnd.openxmlformats-officedocument.presentationml.slideMaster+xml" PartName="/ppt/slideMasters/slideMaster5.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7.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8.xml"/>
  <Override ContentType="application/vnd.openxmlformats-officedocument.theme+xml" PartName="/ppt/theme/theme10.xml"/>
  <Override ContentType="application/vnd.openxmlformats-officedocument.theme+xml" PartName="/ppt/theme/theme9.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756" r:id="rId4"/>
    <p:sldMasterId id="2147483757" r:id="rId5"/>
    <p:sldMasterId id="2147483758" r:id="rId6"/>
    <p:sldMasterId id="2147483759" r:id="rId7"/>
    <p:sldMasterId id="2147483760" r:id="rId8"/>
    <p:sldMasterId id="2147483761" r:id="rId9"/>
    <p:sldMasterId id="2147483762" r:id="rId10"/>
    <p:sldMasterId id="2147483763" r:id="rId11"/>
    <p:sldMasterId id="2147483764" r:id="rId12"/>
  </p:sldMasterIdLst>
  <p:notesMasterIdLst>
    <p:notesMasterId r:id="rId13"/>
  </p:notesMasterIdLst>
  <p:sldIdLst>
    <p:sldId id="256" r:id="rId14"/>
    <p:sldId id="257" r:id="rId15"/>
    <p:sldId id="258" r:id="rId16"/>
    <p:sldId id="259" r:id="rId17"/>
    <p:sldId id="260" r:id="rId18"/>
    <p:sldId id="261" r:id="rId19"/>
    <p:sldId id="262" r:id="rId20"/>
    <p:sldId id="263" r:id="rId21"/>
    <p:sldId id="264" r:id="rId22"/>
    <p:sldId id="265" r:id="rId23"/>
    <p:sldId id="266" r:id="rId24"/>
    <p:sldId id="267" r:id="rId25"/>
    <p:sldId id="268" r:id="rId26"/>
    <p:sldId id="269" r:id="rId27"/>
    <p:sldId id="270" r:id="rId28"/>
    <p:sldId id="271" r:id="rId29"/>
    <p:sldId id="272" r:id="rId30"/>
    <p:sldId id="273" r:id="rId31"/>
    <p:sldId id="274" r:id="rId32"/>
    <p:sldId id="275" r:id="rId33"/>
    <p:sldId id="276" r:id="rId34"/>
    <p:sldId id="277" r:id="rId35"/>
    <p:sldId id="278" r:id="rId36"/>
    <p:sldId id="279" r:id="rId37"/>
    <p:sldId id="280" r:id="rId38"/>
    <p:sldId id="281" r:id="rId39"/>
    <p:sldId id="282" r:id="rId40"/>
    <p:sldId id="283" r:id="rId41"/>
    <p:sldId id="284" r:id="rId42"/>
    <p:sldId id="285" r:id="rId43"/>
    <p:sldId id="286" r:id="rId44"/>
    <p:sldId id="287" r:id="rId45"/>
    <p:sldId id="288" r:id="rId46"/>
    <p:sldId id="289" r:id="rId47"/>
    <p:sldId id="290" r:id="rId48"/>
    <p:sldId id="291" r:id="rId49"/>
    <p:sldId id="292" r:id="rId50"/>
    <p:sldId id="293" r:id="rId51"/>
    <p:sldId id="294" r:id="rId52"/>
    <p:sldId id="295" r:id="rId53"/>
    <p:sldId id="296" r:id="rId54"/>
    <p:sldId id="297" r:id="rId55"/>
    <p:sldId id="298" r:id="rId56"/>
    <p:sldId id="299" r:id="rId57"/>
    <p:sldId id="300" r:id="rId58"/>
    <p:sldId id="301" r:id="rId59"/>
    <p:sldId id="302" r:id="rId60"/>
    <p:sldId id="303" r:id="rId61"/>
    <p:sldId id="304" r:id="rId62"/>
    <p:sldId id="305" r:id="rId63"/>
    <p:sldId id="306" r:id="rId64"/>
    <p:sldId id="307" r:id="rId65"/>
    <p:sldId id="308" r:id="rId66"/>
    <p:sldId id="309" r:id="rId67"/>
    <p:sldId id="310" r:id="rId68"/>
    <p:sldId id="311" r:id="rId69"/>
  </p:sldIdLst>
  <p:sldSz cy="6858000" cx="12192000"/>
  <p:notesSz cx="6858000" cy="9144000"/>
  <p:embeddedFontLst>
    <p:embeddedFont>
      <p:font typeface="Century Gothic"/>
      <p:regular r:id="rId70"/>
      <p:bold r:id="rId71"/>
      <p:italic r:id="rId72"/>
      <p:boldItalic r:id="rId7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73994EBA-B553-48B9-914C-DA4337187E61}">
  <a:tblStyle styleId="{73994EBA-B553-48B9-914C-DA4337187E61}"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27.xml"/><Relationship Id="rId42" Type="http://schemas.openxmlformats.org/officeDocument/2006/relationships/slide" Target="slides/slide29.xml"/><Relationship Id="rId41" Type="http://schemas.openxmlformats.org/officeDocument/2006/relationships/slide" Target="slides/slide28.xml"/><Relationship Id="rId44" Type="http://schemas.openxmlformats.org/officeDocument/2006/relationships/slide" Target="slides/slide31.xml"/><Relationship Id="rId43" Type="http://schemas.openxmlformats.org/officeDocument/2006/relationships/slide" Target="slides/slide30.xml"/><Relationship Id="rId46" Type="http://schemas.openxmlformats.org/officeDocument/2006/relationships/slide" Target="slides/slide33.xml"/><Relationship Id="rId45" Type="http://schemas.openxmlformats.org/officeDocument/2006/relationships/slide" Target="slides/slide32.xml"/><Relationship Id="rId1" Type="http://schemas.openxmlformats.org/officeDocument/2006/relationships/theme" Target="theme/theme4.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48" Type="http://schemas.openxmlformats.org/officeDocument/2006/relationships/slide" Target="slides/slide35.xml"/><Relationship Id="rId47" Type="http://schemas.openxmlformats.org/officeDocument/2006/relationships/slide" Target="slides/slide34.xml"/><Relationship Id="rId49" Type="http://schemas.openxmlformats.org/officeDocument/2006/relationships/slide" Target="slides/slide36.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slideMaster" Target="slideMasters/slideMaster5.xml"/><Relationship Id="rId73" Type="http://schemas.openxmlformats.org/officeDocument/2006/relationships/font" Target="fonts/CenturyGothic-boldItalic.fntdata"/><Relationship Id="rId72" Type="http://schemas.openxmlformats.org/officeDocument/2006/relationships/font" Target="fonts/CenturyGothic-italic.fntdata"/><Relationship Id="rId31" Type="http://schemas.openxmlformats.org/officeDocument/2006/relationships/slide" Target="slides/slide18.xml"/><Relationship Id="rId30" Type="http://schemas.openxmlformats.org/officeDocument/2006/relationships/slide" Target="slides/slide17.xml"/><Relationship Id="rId33" Type="http://schemas.openxmlformats.org/officeDocument/2006/relationships/slide" Target="slides/slide20.xml"/><Relationship Id="rId32" Type="http://schemas.openxmlformats.org/officeDocument/2006/relationships/slide" Target="slides/slide19.xml"/><Relationship Id="rId35" Type="http://schemas.openxmlformats.org/officeDocument/2006/relationships/slide" Target="slides/slide22.xml"/><Relationship Id="rId34" Type="http://schemas.openxmlformats.org/officeDocument/2006/relationships/slide" Target="slides/slide21.xml"/><Relationship Id="rId71" Type="http://schemas.openxmlformats.org/officeDocument/2006/relationships/font" Target="fonts/CenturyGothic-bold.fntdata"/><Relationship Id="rId70" Type="http://schemas.openxmlformats.org/officeDocument/2006/relationships/font" Target="fonts/CenturyGothic-regular.fntdata"/><Relationship Id="rId37" Type="http://schemas.openxmlformats.org/officeDocument/2006/relationships/slide" Target="slides/slide24.xml"/><Relationship Id="rId36" Type="http://schemas.openxmlformats.org/officeDocument/2006/relationships/slide" Target="slides/slide23.xml"/><Relationship Id="rId39" Type="http://schemas.openxmlformats.org/officeDocument/2006/relationships/slide" Target="slides/slide26.xml"/><Relationship Id="rId38" Type="http://schemas.openxmlformats.org/officeDocument/2006/relationships/slide" Target="slides/slide25.xml"/><Relationship Id="rId62" Type="http://schemas.openxmlformats.org/officeDocument/2006/relationships/slide" Target="slides/slide49.xml"/><Relationship Id="rId61" Type="http://schemas.openxmlformats.org/officeDocument/2006/relationships/slide" Target="slides/slide48.xml"/><Relationship Id="rId20" Type="http://schemas.openxmlformats.org/officeDocument/2006/relationships/slide" Target="slides/slide7.xml"/><Relationship Id="rId64" Type="http://schemas.openxmlformats.org/officeDocument/2006/relationships/slide" Target="slides/slide51.xml"/><Relationship Id="rId63" Type="http://schemas.openxmlformats.org/officeDocument/2006/relationships/slide" Target="slides/slide50.xml"/><Relationship Id="rId22" Type="http://schemas.openxmlformats.org/officeDocument/2006/relationships/slide" Target="slides/slide9.xml"/><Relationship Id="rId66" Type="http://schemas.openxmlformats.org/officeDocument/2006/relationships/slide" Target="slides/slide53.xml"/><Relationship Id="rId21" Type="http://schemas.openxmlformats.org/officeDocument/2006/relationships/slide" Target="slides/slide8.xml"/><Relationship Id="rId65" Type="http://schemas.openxmlformats.org/officeDocument/2006/relationships/slide" Target="slides/slide52.xml"/><Relationship Id="rId24" Type="http://schemas.openxmlformats.org/officeDocument/2006/relationships/slide" Target="slides/slide11.xml"/><Relationship Id="rId68" Type="http://schemas.openxmlformats.org/officeDocument/2006/relationships/slide" Target="slides/slide55.xml"/><Relationship Id="rId23" Type="http://schemas.openxmlformats.org/officeDocument/2006/relationships/slide" Target="slides/slide10.xml"/><Relationship Id="rId67" Type="http://schemas.openxmlformats.org/officeDocument/2006/relationships/slide" Target="slides/slide54.xml"/><Relationship Id="rId60" Type="http://schemas.openxmlformats.org/officeDocument/2006/relationships/slide" Target="slides/slide47.xml"/><Relationship Id="rId26" Type="http://schemas.openxmlformats.org/officeDocument/2006/relationships/slide" Target="slides/slide13.xml"/><Relationship Id="rId25" Type="http://schemas.openxmlformats.org/officeDocument/2006/relationships/slide" Target="slides/slide12.xml"/><Relationship Id="rId69" Type="http://schemas.openxmlformats.org/officeDocument/2006/relationships/slide" Target="slides/slide56.xml"/><Relationship Id="rId28" Type="http://schemas.openxmlformats.org/officeDocument/2006/relationships/slide" Target="slides/slide15.xml"/><Relationship Id="rId27" Type="http://schemas.openxmlformats.org/officeDocument/2006/relationships/slide" Target="slides/slide14.xml"/><Relationship Id="rId29" Type="http://schemas.openxmlformats.org/officeDocument/2006/relationships/slide" Target="slides/slide16.xml"/><Relationship Id="rId51" Type="http://schemas.openxmlformats.org/officeDocument/2006/relationships/slide" Target="slides/slide38.xml"/><Relationship Id="rId50" Type="http://schemas.openxmlformats.org/officeDocument/2006/relationships/slide" Target="slides/slide37.xml"/><Relationship Id="rId53" Type="http://schemas.openxmlformats.org/officeDocument/2006/relationships/slide" Target="slides/slide40.xml"/><Relationship Id="rId52" Type="http://schemas.openxmlformats.org/officeDocument/2006/relationships/slide" Target="slides/slide39.xml"/><Relationship Id="rId11" Type="http://schemas.openxmlformats.org/officeDocument/2006/relationships/slideMaster" Target="slideMasters/slideMaster8.xml"/><Relationship Id="rId55" Type="http://schemas.openxmlformats.org/officeDocument/2006/relationships/slide" Target="slides/slide42.xml"/><Relationship Id="rId10" Type="http://schemas.openxmlformats.org/officeDocument/2006/relationships/slideMaster" Target="slideMasters/slideMaster7.xml"/><Relationship Id="rId54" Type="http://schemas.openxmlformats.org/officeDocument/2006/relationships/slide" Target="slides/slide41.xml"/><Relationship Id="rId13" Type="http://schemas.openxmlformats.org/officeDocument/2006/relationships/notesMaster" Target="notesMasters/notesMaster1.xml"/><Relationship Id="rId57" Type="http://schemas.openxmlformats.org/officeDocument/2006/relationships/slide" Target="slides/slide44.xml"/><Relationship Id="rId12" Type="http://schemas.openxmlformats.org/officeDocument/2006/relationships/slideMaster" Target="slideMasters/slideMaster9.xml"/><Relationship Id="rId56" Type="http://schemas.openxmlformats.org/officeDocument/2006/relationships/slide" Target="slides/slide43.xml"/><Relationship Id="rId15" Type="http://schemas.openxmlformats.org/officeDocument/2006/relationships/slide" Target="slides/slide2.xml"/><Relationship Id="rId59" Type="http://schemas.openxmlformats.org/officeDocument/2006/relationships/slide" Target="slides/slide46.xml"/><Relationship Id="rId14" Type="http://schemas.openxmlformats.org/officeDocument/2006/relationships/slide" Target="slides/slide1.xml"/><Relationship Id="rId58" Type="http://schemas.openxmlformats.org/officeDocument/2006/relationships/slide" Target="slides/slide45.xml"/><Relationship Id="rId17" Type="http://schemas.openxmlformats.org/officeDocument/2006/relationships/slide" Target="slides/slide4.xml"/><Relationship Id="rId16" Type="http://schemas.openxmlformats.org/officeDocument/2006/relationships/slide" Target="slides/slide3.xml"/><Relationship Id="rId19" Type="http://schemas.openxmlformats.org/officeDocument/2006/relationships/slide" Target="slides/slide6.xml"/><Relationship Id="rId1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10" name="Shape 510"/>
        <p:cNvGrpSpPr/>
        <p:nvPr/>
      </p:nvGrpSpPr>
      <p:grpSpPr>
        <a:xfrm>
          <a:off x="0" y="0"/>
          <a:ext cx="0" cy="0"/>
          <a:chOff x="0" y="0"/>
          <a:chExt cx="0" cy="0"/>
        </a:xfrm>
      </p:grpSpPr>
      <p:sp>
        <p:nvSpPr>
          <p:cNvPr id="511" name="Google Shape;511;p4: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2" name="Google Shape;51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4" name="Shape 564"/>
        <p:cNvGrpSpPr/>
        <p:nvPr/>
      </p:nvGrpSpPr>
      <p:grpSpPr>
        <a:xfrm>
          <a:off x="0" y="0"/>
          <a:ext cx="0" cy="0"/>
          <a:chOff x="0" y="0"/>
          <a:chExt cx="0" cy="0"/>
        </a:xfrm>
      </p:grpSpPr>
      <p:sp>
        <p:nvSpPr>
          <p:cNvPr id="565" name="Google Shape;565;p1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6" name="Google Shape;566;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0" name="Shape 570"/>
        <p:cNvGrpSpPr/>
        <p:nvPr/>
      </p:nvGrpSpPr>
      <p:grpSpPr>
        <a:xfrm>
          <a:off x="0" y="0"/>
          <a:ext cx="0" cy="0"/>
          <a:chOff x="0" y="0"/>
          <a:chExt cx="0" cy="0"/>
        </a:xfrm>
      </p:grpSpPr>
      <p:sp>
        <p:nvSpPr>
          <p:cNvPr id="571" name="Google Shape;571;p16: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2" name="Google Shape;572;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6" name="Shape 576"/>
        <p:cNvGrpSpPr/>
        <p:nvPr/>
      </p:nvGrpSpPr>
      <p:grpSpPr>
        <a:xfrm>
          <a:off x="0" y="0"/>
          <a:ext cx="0" cy="0"/>
          <a:chOff x="0" y="0"/>
          <a:chExt cx="0" cy="0"/>
        </a:xfrm>
      </p:grpSpPr>
      <p:sp>
        <p:nvSpPr>
          <p:cNvPr id="577" name="Google Shape;577;p1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8" name="Google Shape;578;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2" name="Shape 582"/>
        <p:cNvGrpSpPr/>
        <p:nvPr/>
      </p:nvGrpSpPr>
      <p:grpSpPr>
        <a:xfrm>
          <a:off x="0" y="0"/>
          <a:ext cx="0" cy="0"/>
          <a:chOff x="0" y="0"/>
          <a:chExt cx="0" cy="0"/>
        </a:xfrm>
      </p:grpSpPr>
      <p:sp>
        <p:nvSpPr>
          <p:cNvPr id="583" name="Google Shape;583;p18: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4" name="Google Shape;584;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8" name="Shape 588"/>
        <p:cNvGrpSpPr/>
        <p:nvPr/>
      </p:nvGrpSpPr>
      <p:grpSpPr>
        <a:xfrm>
          <a:off x="0" y="0"/>
          <a:ext cx="0" cy="0"/>
          <a:chOff x="0" y="0"/>
          <a:chExt cx="0" cy="0"/>
        </a:xfrm>
      </p:grpSpPr>
      <p:sp>
        <p:nvSpPr>
          <p:cNvPr id="589" name="Google Shape;589;p19: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0" name="Google Shape;590;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4" name="Shape 594"/>
        <p:cNvGrpSpPr/>
        <p:nvPr/>
      </p:nvGrpSpPr>
      <p:grpSpPr>
        <a:xfrm>
          <a:off x="0" y="0"/>
          <a:ext cx="0" cy="0"/>
          <a:chOff x="0" y="0"/>
          <a:chExt cx="0" cy="0"/>
        </a:xfrm>
      </p:grpSpPr>
      <p:sp>
        <p:nvSpPr>
          <p:cNvPr id="595" name="Google Shape;595;p22: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6" name="Google Shape;596;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01" name="Shape 601"/>
        <p:cNvGrpSpPr/>
        <p:nvPr/>
      </p:nvGrpSpPr>
      <p:grpSpPr>
        <a:xfrm>
          <a:off x="0" y="0"/>
          <a:ext cx="0" cy="0"/>
          <a:chOff x="0" y="0"/>
          <a:chExt cx="0" cy="0"/>
        </a:xfrm>
      </p:grpSpPr>
      <p:sp>
        <p:nvSpPr>
          <p:cNvPr id="602" name="Google Shape;602;p2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3" name="Google Shape;603;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07" name="Shape 607"/>
        <p:cNvGrpSpPr/>
        <p:nvPr/>
      </p:nvGrpSpPr>
      <p:grpSpPr>
        <a:xfrm>
          <a:off x="0" y="0"/>
          <a:ext cx="0" cy="0"/>
          <a:chOff x="0" y="0"/>
          <a:chExt cx="0" cy="0"/>
        </a:xfrm>
      </p:grpSpPr>
      <p:sp>
        <p:nvSpPr>
          <p:cNvPr id="608" name="Google Shape;608;p24: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9" name="Google Shape;609;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3" name="Shape 613"/>
        <p:cNvGrpSpPr/>
        <p:nvPr/>
      </p:nvGrpSpPr>
      <p:grpSpPr>
        <a:xfrm>
          <a:off x="0" y="0"/>
          <a:ext cx="0" cy="0"/>
          <a:chOff x="0" y="0"/>
          <a:chExt cx="0" cy="0"/>
        </a:xfrm>
      </p:grpSpPr>
      <p:sp>
        <p:nvSpPr>
          <p:cNvPr id="614" name="Google Shape;614;p2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5" name="Google Shape;615;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0" name="Shape 620"/>
        <p:cNvGrpSpPr/>
        <p:nvPr/>
      </p:nvGrpSpPr>
      <p:grpSpPr>
        <a:xfrm>
          <a:off x="0" y="0"/>
          <a:ext cx="0" cy="0"/>
          <a:chOff x="0" y="0"/>
          <a:chExt cx="0" cy="0"/>
        </a:xfrm>
      </p:grpSpPr>
      <p:sp>
        <p:nvSpPr>
          <p:cNvPr id="621" name="Google Shape;621;p26: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2" name="Google Shape;622;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16" name="Shape 516"/>
        <p:cNvGrpSpPr/>
        <p:nvPr/>
      </p:nvGrpSpPr>
      <p:grpSpPr>
        <a:xfrm>
          <a:off x="0" y="0"/>
          <a:ext cx="0" cy="0"/>
          <a:chOff x="0" y="0"/>
          <a:chExt cx="0" cy="0"/>
        </a:xfrm>
      </p:grpSpPr>
      <p:sp>
        <p:nvSpPr>
          <p:cNvPr id="517" name="Google Shape;517;p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8" name="Google Shape;51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6" name="Shape 626"/>
        <p:cNvGrpSpPr/>
        <p:nvPr/>
      </p:nvGrpSpPr>
      <p:grpSpPr>
        <a:xfrm>
          <a:off x="0" y="0"/>
          <a:ext cx="0" cy="0"/>
          <a:chOff x="0" y="0"/>
          <a:chExt cx="0" cy="0"/>
        </a:xfrm>
      </p:grpSpPr>
      <p:sp>
        <p:nvSpPr>
          <p:cNvPr id="627" name="Google Shape;627;p2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8" name="Google Shape;628;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2" name="Shape 632"/>
        <p:cNvGrpSpPr/>
        <p:nvPr/>
      </p:nvGrpSpPr>
      <p:grpSpPr>
        <a:xfrm>
          <a:off x="0" y="0"/>
          <a:ext cx="0" cy="0"/>
          <a:chOff x="0" y="0"/>
          <a:chExt cx="0" cy="0"/>
        </a:xfrm>
      </p:grpSpPr>
      <p:sp>
        <p:nvSpPr>
          <p:cNvPr id="633" name="Google Shape;633;p28: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4" name="Google Shape;634;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8" name="Shape 638"/>
        <p:cNvGrpSpPr/>
        <p:nvPr/>
      </p:nvGrpSpPr>
      <p:grpSpPr>
        <a:xfrm>
          <a:off x="0" y="0"/>
          <a:ext cx="0" cy="0"/>
          <a:chOff x="0" y="0"/>
          <a:chExt cx="0" cy="0"/>
        </a:xfrm>
      </p:grpSpPr>
      <p:sp>
        <p:nvSpPr>
          <p:cNvPr id="639" name="Google Shape;639;p29: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0" name="Google Shape;640;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4" name="Shape 644"/>
        <p:cNvGrpSpPr/>
        <p:nvPr/>
      </p:nvGrpSpPr>
      <p:grpSpPr>
        <a:xfrm>
          <a:off x="0" y="0"/>
          <a:ext cx="0" cy="0"/>
          <a:chOff x="0" y="0"/>
          <a:chExt cx="0" cy="0"/>
        </a:xfrm>
      </p:grpSpPr>
      <p:sp>
        <p:nvSpPr>
          <p:cNvPr id="645" name="Google Shape;645;p3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6" name="Google Shape;646;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0" name="Shape 650"/>
        <p:cNvGrpSpPr/>
        <p:nvPr/>
      </p:nvGrpSpPr>
      <p:grpSpPr>
        <a:xfrm>
          <a:off x="0" y="0"/>
          <a:ext cx="0" cy="0"/>
          <a:chOff x="0" y="0"/>
          <a:chExt cx="0" cy="0"/>
        </a:xfrm>
      </p:grpSpPr>
      <p:sp>
        <p:nvSpPr>
          <p:cNvPr id="651" name="Google Shape;651;p3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2" name="Google Shape;652;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6" name="Shape 656"/>
        <p:cNvGrpSpPr/>
        <p:nvPr/>
      </p:nvGrpSpPr>
      <p:grpSpPr>
        <a:xfrm>
          <a:off x="0" y="0"/>
          <a:ext cx="0" cy="0"/>
          <a:chOff x="0" y="0"/>
          <a:chExt cx="0" cy="0"/>
        </a:xfrm>
      </p:grpSpPr>
      <p:sp>
        <p:nvSpPr>
          <p:cNvPr id="657" name="Google Shape;657;p32: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8" name="Google Shape;658;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2" name="Shape 662"/>
        <p:cNvGrpSpPr/>
        <p:nvPr/>
      </p:nvGrpSpPr>
      <p:grpSpPr>
        <a:xfrm>
          <a:off x="0" y="0"/>
          <a:ext cx="0" cy="0"/>
          <a:chOff x="0" y="0"/>
          <a:chExt cx="0" cy="0"/>
        </a:xfrm>
      </p:grpSpPr>
      <p:sp>
        <p:nvSpPr>
          <p:cNvPr id="663" name="Google Shape;663;p3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4" name="Google Shape;664;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8" name="Shape 668"/>
        <p:cNvGrpSpPr/>
        <p:nvPr/>
      </p:nvGrpSpPr>
      <p:grpSpPr>
        <a:xfrm>
          <a:off x="0" y="0"/>
          <a:ext cx="0" cy="0"/>
          <a:chOff x="0" y="0"/>
          <a:chExt cx="0" cy="0"/>
        </a:xfrm>
      </p:grpSpPr>
      <p:sp>
        <p:nvSpPr>
          <p:cNvPr id="669" name="Google Shape;669;p34: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0" name="Google Shape;670;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4" name="Shape 674"/>
        <p:cNvGrpSpPr/>
        <p:nvPr/>
      </p:nvGrpSpPr>
      <p:grpSpPr>
        <a:xfrm>
          <a:off x="0" y="0"/>
          <a:ext cx="0" cy="0"/>
          <a:chOff x="0" y="0"/>
          <a:chExt cx="0" cy="0"/>
        </a:xfrm>
      </p:grpSpPr>
      <p:sp>
        <p:nvSpPr>
          <p:cNvPr id="675" name="Google Shape;675;p3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6" name="Google Shape;676;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0" name="Shape 680"/>
        <p:cNvGrpSpPr/>
        <p:nvPr/>
      </p:nvGrpSpPr>
      <p:grpSpPr>
        <a:xfrm>
          <a:off x="0" y="0"/>
          <a:ext cx="0" cy="0"/>
          <a:chOff x="0" y="0"/>
          <a:chExt cx="0" cy="0"/>
        </a:xfrm>
      </p:grpSpPr>
      <p:sp>
        <p:nvSpPr>
          <p:cNvPr id="681" name="Google Shape;681;p38: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2" name="Google Shape;682;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22" name="Shape 522"/>
        <p:cNvGrpSpPr/>
        <p:nvPr/>
      </p:nvGrpSpPr>
      <p:grpSpPr>
        <a:xfrm>
          <a:off x="0" y="0"/>
          <a:ext cx="0" cy="0"/>
          <a:chOff x="0" y="0"/>
          <a:chExt cx="0" cy="0"/>
        </a:xfrm>
      </p:grpSpPr>
      <p:sp>
        <p:nvSpPr>
          <p:cNvPr id="523" name="Google Shape;523;p8: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4" name="Google Shape;52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9" name="Shape 689"/>
        <p:cNvGrpSpPr/>
        <p:nvPr/>
      </p:nvGrpSpPr>
      <p:grpSpPr>
        <a:xfrm>
          <a:off x="0" y="0"/>
          <a:ext cx="0" cy="0"/>
          <a:chOff x="0" y="0"/>
          <a:chExt cx="0" cy="0"/>
        </a:xfrm>
      </p:grpSpPr>
      <p:sp>
        <p:nvSpPr>
          <p:cNvPr id="690" name="Google Shape;690;p39: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1" name="Google Shape;691;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5" name="Shape 695"/>
        <p:cNvGrpSpPr/>
        <p:nvPr/>
      </p:nvGrpSpPr>
      <p:grpSpPr>
        <a:xfrm>
          <a:off x="0" y="0"/>
          <a:ext cx="0" cy="0"/>
          <a:chOff x="0" y="0"/>
          <a:chExt cx="0" cy="0"/>
        </a:xfrm>
      </p:grpSpPr>
      <p:sp>
        <p:nvSpPr>
          <p:cNvPr id="696" name="Google Shape;696;p4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7" name="Google Shape;697;p4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1" name="Shape 701"/>
        <p:cNvGrpSpPr/>
        <p:nvPr/>
      </p:nvGrpSpPr>
      <p:grpSpPr>
        <a:xfrm>
          <a:off x="0" y="0"/>
          <a:ext cx="0" cy="0"/>
          <a:chOff x="0" y="0"/>
          <a:chExt cx="0" cy="0"/>
        </a:xfrm>
      </p:grpSpPr>
      <p:sp>
        <p:nvSpPr>
          <p:cNvPr id="702" name="Google Shape;702;p4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3" name="Google Shape;703;p4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7" name="Shape 707"/>
        <p:cNvGrpSpPr/>
        <p:nvPr/>
      </p:nvGrpSpPr>
      <p:grpSpPr>
        <a:xfrm>
          <a:off x="0" y="0"/>
          <a:ext cx="0" cy="0"/>
          <a:chOff x="0" y="0"/>
          <a:chExt cx="0" cy="0"/>
        </a:xfrm>
      </p:grpSpPr>
      <p:sp>
        <p:nvSpPr>
          <p:cNvPr id="708" name="Google Shape;708;p42: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9" name="Google Shape;709;p4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3" name="Shape 713"/>
        <p:cNvGrpSpPr/>
        <p:nvPr/>
      </p:nvGrpSpPr>
      <p:grpSpPr>
        <a:xfrm>
          <a:off x="0" y="0"/>
          <a:ext cx="0" cy="0"/>
          <a:chOff x="0" y="0"/>
          <a:chExt cx="0" cy="0"/>
        </a:xfrm>
      </p:grpSpPr>
      <p:sp>
        <p:nvSpPr>
          <p:cNvPr id="714" name="Google Shape;714;p4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5" name="Google Shape;715;p4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9" name="Shape 719"/>
        <p:cNvGrpSpPr/>
        <p:nvPr/>
      </p:nvGrpSpPr>
      <p:grpSpPr>
        <a:xfrm>
          <a:off x="0" y="0"/>
          <a:ext cx="0" cy="0"/>
          <a:chOff x="0" y="0"/>
          <a:chExt cx="0" cy="0"/>
        </a:xfrm>
      </p:grpSpPr>
      <p:sp>
        <p:nvSpPr>
          <p:cNvPr id="720" name="Google Shape;720;p44: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1" name="Google Shape;721;p4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5" name="Shape 725"/>
        <p:cNvGrpSpPr/>
        <p:nvPr/>
      </p:nvGrpSpPr>
      <p:grpSpPr>
        <a:xfrm>
          <a:off x="0" y="0"/>
          <a:ext cx="0" cy="0"/>
          <a:chOff x="0" y="0"/>
          <a:chExt cx="0" cy="0"/>
        </a:xfrm>
      </p:grpSpPr>
      <p:sp>
        <p:nvSpPr>
          <p:cNvPr id="726" name="Google Shape;726;p4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7" name="Google Shape;727;p4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1" name="Shape 731"/>
        <p:cNvGrpSpPr/>
        <p:nvPr/>
      </p:nvGrpSpPr>
      <p:grpSpPr>
        <a:xfrm>
          <a:off x="0" y="0"/>
          <a:ext cx="0" cy="0"/>
          <a:chOff x="0" y="0"/>
          <a:chExt cx="0" cy="0"/>
        </a:xfrm>
      </p:grpSpPr>
      <p:sp>
        <p:nvSpPr>
          <p:cNvPr id="732" name="Google Shape;732;p46: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3" name="Google Shape;733;p4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7" name="Shape 737"/>
        <p:cNvGrpSpPr/>
        <p:nvPr/>
      </p:nvGrpSpPr>
      <p:grpSpPr>
        <a:xfrm>
          <a:off x="0" y="0"/>
          <a:ext cx="0" cy="0"/>
          <a:chOff x="0" y="0"/>
          <a:chExt cx="0" cy="0"/>
        </a:xfrm>
      </p:grpSpPr>
      <p:sp>
        <p:nvSpPr>
          <p:cNvPr id="738" name="Google Shape;738;p47:notes"/>
          <p:cNvSpPr txBox="1"/>
          <p:nvPr>
            <p:ph idx="1" type="body"/>
          </p:nvPr>
        </p:nvSpPr>
        <p:spPr>
          <a:xfrm>
            <a:off x="685800" y="4400640"/>
            <a:ext cx="5486400" cy="30859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2000" u="none" cap="none" strike="noStrike">
              <a:solidFill>
                <a:srgbClr val="000000"/>
              </a:solidFill>
              <a:latin typeface="Cambria"/>
              <a:ea typeface="Cambria"/>
              <a:cs typeface="Cambria"/>
              <a:sym typeface="Cambria"/>
            </a:endParaRPr>
          </a:p>
        </p:txBody>
      </p:sp>
      <p:sp>
        <p:nvSpPr>
          <p:cNvPr id="739" name="Google Shape;739;p47:notes"/>
          <p:cNvSpPr txBox="1"/>
          <p:nvPr/>
        </p:nvSpPr>
        <p:spPr>
          <a:xfrm>
            <a:off x="3884760" y="8685360"/>
            <a:ext cx="2971800" cy="45864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200" u="none" cap="none" strike="noStrike">
                <a:solidFill>
                  <a:srgbClr val="404040"/>
                </a:solidFill>
                <a:latin typeface="Century Gothic"/>
                <a:ea typeface="Century Gothic"/>
                <a:cs typeface="Century Gothic"/>
                <a:sym typeface="Century Gothic"/>
              </a:rPr>
              <a:t>‹#›</a:t>
            </a:fld>
            <a:endParaRPr b="0" i="0" sz="1800" u="none" cap="none" strike="noStrike">
              <a:solidFill>
                <a:srgbClr val="000000"/>
              </a:solidFill>
              <a:latin typeface="Cambria"/>
              <a:ea typeface="Cambria"/>
              <a:cs typeface="Cambria"/>
              <a:sym typeface="Cambria"/>
            </a:endParaRPr>
          </a:p>
        </p:txBody>
      </p:sp>
      <p:sp>
        <p:nvSpPr>
          <p:cNvPr id="740" name="Google Shape;740;p4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4" name="Shape 744"/>
        <p:cNvGrpSpPr/>
        <p:nvPr/>
      </p:nvGrpSpPr>
      <p:grpSpPr>
        <a:xfrm>
          <a:off x="0" y="0"/>
          <a:ext cx="0" cy="0"/>
          <a:chOff x="0" y="0"/>
          <a:chExt cx="0" cy="0"/>
        </a:xfrm>
      </p:grpSpPr>
      <p:sp>
        <p:nvSpPr>
          <p:cNvPr id="745" name="Google Shape;745;p49: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6" name="Google Shape;746;p4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28" name="Shape 528"/>
        <p:cNvGrpSpPr/>
        <p:nvPr/>
      </p:nvGrpSpPr>
      <p:grpSpPr>
        <a:xfrm>
          <a:off x="0" y="0"/>
          <a:ext cx="0" cy="0"/>
          <a:chOff x="0" y="0"/>
          <a:chExt cx="0" cy="0"/>
        </a:xfrm>
      </p:grpSpPr>
      <p:sp>
        <p:nvSpPr>
          <p:cNvPr id="529" name="Google Shape;529;p9: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0" name="Google Shape;53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0" name="Shape 750"/>
        <p:cNvGrpSpPr/>
        <p:nvPr/>
      </p:nvGrpSpPr>
      <p:grpSpPr>
        <a:xfrm>
          <a:off x="0" y="0"/>
          <a:ext cx="0" cy="0"/>
          <a:chOff x="0" y="0"/>
          <a:chExt cx="0" cy="0"/>
        </a:xfrm>
      </p:grpSpPr>
      <p:sp>
        <p:nvSpPr>
          <p:cNvPr id="751" name="Google Shape;751;p5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2" name="Google Shape;752;p5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6" name="Shape 756"/>
        <p:cNvGrpSpPr/>
        <p:nvPr/>
      </p:nvGrpSpPr>
      <p:grpSpPr>
        <a:xfrm>
          <a:off x="0" y="0"/>
          <a:ext cx="0" cy="0"/>
          <a:chOff x="0" y="0"/>
          <a:chExt cx="0" cy="0"/>
        </a:xfrm>
      </p:grpSpPr>
      <p:sp>
        <p:nvSpPr>
          <p:cNvPr id="757" name="Google Shape;757;p5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8" name="Google Shape;758;p5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2" name="Shape 762"/>
        <p:cNvGrpSpPr/>
        <p:nvPr/>
      </p:nvGrpSpPr>
      <p:grpSpPr>
        <a:xfrm>
          <a:off x="0" y="0"/>
          <a:ext cx="0" cy="0"/>
          <a:chOff x="0" y="0"/>
          <a:chExt cx="0" cy="0"/>
        </a:xfrm>
      </p:grpSpPr>
      <p:sp>
        <p:nvSpPr>
          <p:cNvPr id="763" name="Google Shape;763;p52: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4" name="Google Shape;764;p5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8" name="Shape 768"/>
        <p:cNvGrpSpPr/>
        <p:nvPr/>
      </p:nvGrpSpPr>
      <p:grpSpPr>
        <a:xfrm>
          <a:off x="0" y="0"/>
          <a:ext cx="0" cy="0"/>
          <a:chOff x="0" y="0"/>
          <a:chExt cx="0" cy="0"/>
        </a:xfrm>
      </p:grpSpPr>
      <p:sp>
        <p:nvSpPr>
          <p:cNvPr id="769" name="Google Shape;769;p5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0" name="Google Shape;770;p5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4" name="Shape 774"/>
        <p:cNvGrpSpPr/>
        <p:nvPr/>
      </p:nvGrpSpPr>
      <p:grpSpPr>
        <a:xfrm>
          <a:off x="0" y="0"/>
          <a:ext cx="0" cy="0"/>
          <a:chOff x="0" y="0"/>
          <a:chExt cx="0" cy="0"/>
        </a:xfrm>
      </p:grpSpPr>
      <p:sp>
        <p:nvSpPr>
          <p:cNvPr id="775" name="Google Shape;775;p54: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6" name="Google Shape;776;p5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0" name="Shape 780"/>
        <p:cNvGrpSpPr/>
        <p:nvPr/>
      </p:nvGrpSpPr>
      <p:grpSpPr>
        <a:xfrm>
          <a:off x="0" y="0"/>
          <a:ext cx="0" cy="0"/>
          <a:chOff x="0" y="0"/>
          <a:chExt cx="0" cy="0"/>
        </a:xfrm>
      </p:grpSpPr>
      <p:sp>
        <p:nvSpPr>
          <p:cNvPr id="781" name="Google Shape;781;p5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2" name="Google Shape;782;p5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6" name="Shape 786"/>
        <p:cNvGrpSpPr/>
        <p:nvPr/>
      </p:nvGrpSpPr>
      <p:grpSpPr>
        <a:xfrm>
          <a:off x="0" y="0"/>
          <a:ext cx="0" cy="0"/>
          <a:chOff x="0" y="0"/>
          <a:chExt cx="0" cy="0"/>
        </a:xfrm>
      </p:grpSpPr>
      <p:sp>
        <p:nvSpPr>
          <p:cNvPr id="787" name="Google Shape;787;p56: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8" name="Google Shape;788;p5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2" name="Shape 792"/>
        <p:cNvGrpSpPr/>
        <p:nvPr/>
      </p:nvGrpSpPr>
      <p:grpSpPr>
        <a:xfrm>
          <a:off x="0" y="0"/>
          <a:ext cx="0" cy="0"/>
          <a:chOff x="0" y="0"/>
          <a:chExt cx="0" cy="0"/>
        </a:xfrm>
      </p:grpSpPr>
      <p:sp>
        <p:nvSpPr>
          <p:cNvPr id="793" name="Google Shape;793;p5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4" name="Google Shape;794;p5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8" name="Shape 798"/>
        <p:cNvGrpSpPr/>
        <p:nvPr/>
      </p:nvGrpSpPr>
      <p:grpSpPr>
        <a:xfrm>
          <a:off x="0" y="0"/>
          <a:ext cx="0" cy="0"/>
          <a:chOff x="0" y="0"/>
          <a:chExt cx="0" cy="0"/>
        </a:xfrm>
      </p:grpSpPr>
      <p:sp>
        <p:nvSpPr>
          <p:cNvPr id="799" name="Google Shape;799;p58: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0" name="Google Shape;800;p5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4" name="Shape 804"/>
        <p:cNvGrpSpPr/>
        <p:nvPr/>
      </p:nvGrpSpPr>
      <p:grpSpPr>
        <a:xfrm>
          <a:off x="0" y="0"/>
          <a:ext cx="0" cy="0"/>
          <a:chOff x="0" y="0"/>
          <a:chExt cx="0" cy="0"/>
        </a:xfrm>
      </p:grpSpPr>
      <p:sp>
        <p:nvSpPr>
          <p:cNvPr id="805" name="Google Shape;805;p59: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6" name="Google Shape;806;p5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34" name="Shape 534"/>
        <p:cNvGrpSpPr/>
        <p:nvPr/>
      </p:nvGrpSpPr>
      <p:grpSpPr>
        <a:xfrm>
          <a:off x="0" y="0"/>
          <a:ext cx="0" cy="0"/>
          <a:chOff x="0" y="0"/>
          <a:chExt cx="0" cy="0"/>
        </a:xfrm>
      </p:grpSpPr>
      <p:sp>
        <p:nvSpPr>
          <p:cNvPr id="535" name="Google Shape;535;p1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6" name="Google Shape;536;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1" name="Shape 811"/>
        <p:cNvGrpSpPr/>
        <p:nvPr/>
      </p:nvGrpSpPr>
      <p:grpSpPr>
        <a:xfrm>
          <a:off x="0" y="0"/>
          <a:ext cx="0" cy="0"/>
          <a:chOff x="0" y="0"/>
          <a:chExt cx="0" cy="0"/>
        </a:xfrm>
      </p:grpSpPr>
      <p:sp>
        <p:nvSpPr>
          <p:cNvPr id="812" name="Google Shape;812;p6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3" name="Google Shape;813;p6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5" name="Shape 825"/>
        <p:cNvGrpSpPr/>
        <p:nvPr/>
      </p:nvGrpSpPr>
      <p:grpSpPr>
        <a:xfrm>
          <a:off x="0" y="0"/>
          <a:ext cx="0" cy="0"/>
          <a:chOff x="0" y="0"/>
          <a:chExt cx="0" cy="0"/>
        </a:xfrm>
      </p:grpSpPr>
      <p:sp>
        <p:nvSpPr>
          <p:cNvPr id="826" name="Google Shape;826;p6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7" name="Google Shape;827;p6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1" name="Shape 831"/>
        <p:cNvGrpSpPr/>
        <p:nvPr/>
      </p:nvGrpSpPr>
      <p:grpSpPr>
        <a:xfrm>
          <a:off x="0" y="0"/>
          <a:ext cx="0" cy="0"/>
          <a:chOff x="0" y="0"/>
          <a:chExt cx="0" cy="0"/>
        </a:xfrm>
      </p:grpSpPr>
      <p:sp>
        <p:nvSpPr>
          <p:cNvPr id="832" name="Google Shape;832;p64: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3" name="Google Shape;833;p6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0" name="Shape 840"/>
        <p:cNvGrpSpPr/>
        <p:nvPr/>
      </p:nvGrpSpPr>
      <p:grpSpPr>
        <a:xfrm>
          <a:off x="0" y="0"/>
          <a:ext cx="0" cy="0"/>
          <a:chOff x="0" y="0"/>
          <a:chExt cx="0" cy="0"/>
        </a:xfrm>
      </p:grpSpPr>
      <p:sp>
        <p:nvSpPr>
          <p:cNvPr id="841" name="Google Shape;841;p6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2" name="Google Shape;842;p6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5" name="Shape 845"/>
        <p:cNvGrpSpPr/>
        <p:nvPr/>
      </p:nvGrpSpPr>
      <p:grpSpPr>
        <a:xfrm>
          <a:off x="0" y="0"/>
          <a:ext cx="0" cy="0"/>
          <a:chOff x="0" y="0"/>
          <a:chExt cx="0" cy="0"/>
        </a:xfrm>
      </p:grpSpPr>
      <p:sp>
        <p:nvSpPr>
          <p:cNvPr id="846" name="Google Shape;846;p7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7" name="Google Shape;847;p7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9" name="Shape 849"/>
        <p:cNvGrpSpPr/>
        <p:nvPr/>
      </p:nvGrpSpPr>
      <p:grpSpPr>
        <a:xfrm>
          <a:off x="0" y="0"/>
          <a:ext cx="0" cy="0"/>
          <a:chOff x="0" y="0"/>
          <a:chExt cx="0" cy="0"/>
        </a:xfrm>
      </p:grpSpPr>
      <p:sp>
        <p:nvSpPr>
          <p:cNvPr id="850" name="Google Shape;850;p7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1" name="Google Shape;851;p7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6" name="Shape 856"/>
        <p:cNvGrpSpPr/>
        <p:nvPr/>
      </p:nvGrpSpPr>
      <p:grpSpPr>
        <a:xfrm>
          <a:off x="0" y="0"/>
          <a:ext cx="0" cy="0"/>
          <a:chOff x="0" y="0"/>
          <a:chExt cx="0" cy="0"/>
        </a:xfrm>
      </p:grpSpPr>
      <p:sp>
        <p:nvSpPr>
          <p:cNvPr id="857" name="Google Shape;857;p76: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8" name="Google Shape;858;p7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40" name="Shape 540"/>
        <p:cNvGrpSpPr/>
        <p:nvPr/>
      </p:nvGrpSpPr>
      <p:grpSpPr>
        <a:xfrm>
          <a:off x="0" y="0"/>
          <a:ext cx="0" cy="0"/>
          <a:chOff x="0" y="0"/>
          <a:chExt cx="0" cy="0"/>
        </a:xfrm>
      </p:grpSpPr>
      <p:sp>
        <p:nvSpPr>
          <p:cNvPr id="541" name="Google Shape;541;p1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2" name="Google Shape;54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46" name="Shape 546"/>
        <p:cNvGrpSpPr/>
        <p:nvPr/>
      </p:nvGrpSpPr>
      <p:grpSpPr>
        <a:xfrm>
          <a:off x="0" y="0"/>
          <a:ext cx="0" cy="0"/>
          <a:chOff x="0" y="0"/>
          <a:chExt cx="0" cy="0"/>
        </a:xfrm>
      </p:grpSpPr>
      <p:sp>
        <p:nvSpPr>
          <p:cNvPr id="547" name="Google Shape;547;p12: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8" name="Google Shape;54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2" name="Shape 552"/>
        <p:cNvGrpSpPr/>
        <p:nvPr/>
      </p:nvGrpSpPr>
      <p:grpSpPr>
        <a:xfrm>
          <a:off x="0" y="0"/>
          <a:ext cx="0" cy="0"/>
          <a:chOff x="0" y="0"/>
          <a:chExt cx="0" cy="0"/>
        </a:xfrm>
      </p:grpSpPr>
      <p:sp>
        <p:nvSpPr>
          <p:cNvPr id="553" name="Google Shape;553;p1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4" name="Google Shape;55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8" name="Shape 558"/>
        <p:cNvGrpSpPr/>
        <p:nvPr/>
      </p:nvGrpSpPr>
      <p:grpSpPr>
        <a:xfrm>
          <a:off x="0" y="0"/>
          <a:ext cx="0" cy="0"/>
          <a:chOff x="0" y="0"/>
          <a:chExt cx="0" cy="0"/>
        </a:xfrm>
      </p:grpSpPr>
      <p:sp>
        <p:nvSpPr>
          <p:cNvPr id="559" name="Google Shape;559;p14: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0" name="Google Shape;560;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16" name="Shape 16"/>
        <p:cNvGrpSpPr/>
        <p:nvPr/>
      </p:nvGrpSpPr>
      <p:grpSpPr>
        <a:xfrm>
          <a:off x="0" y="0"/>
          <a:ext cx="0" cy="0"/>
          <a:chOff x="0" y="0"/>
          <a:chExt cx="0" cy="0"/>
        </a:xfrm>
      </p:grpSpPr>
      <p:sp>
        <p:nvSpPr>
          <p:cNvPr id="17" name="Google Shape;17;p2"/>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8" name="Google Shape;18;p2"/>
          <p:cNvSpPr txBox="1"/>
          <p:nvPr>
            <p:ph idx="1" type="subTitle"/>
          </p:nvPr>
        </p:nvSpPr>
        <p:spPr>
          <a:xfrm>
            <a:off x="8138160" y="4206240"/>
            <a:ext cx="3657600" cy="164592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46" name="Shape 46"/>
        <p:cNvGrpSpPr/>
        <p:nvPr/>
      </p:nvGrpSpPr>
      <p:grpSpPr>
        <a:xfrm>
          <a:off x="0" y="0"/>
          <a:ext cx="0" cy="0"/>
          <a:chOff x="0" y="0"/>
          <a:chExt cx="0" cy="0"/>
        </a:xfrm>
      </p:grpSpPr>
      <p:sp>
        <p:nvSpPr>
          <p:cNvPr id="47" name="Google Shape;47;p11"/>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8" name="Google Shape;48;p11"/>
          <p:cNvSpPr txBox="1"/>
          <p:nvPr>
            <p:ph idx="1" type="body"/>
          </p:nvPr>
        </p:nvSpPr>
        <p:spPr>
          <a:xfrm>
            <a:off x="8138160" y="4206240"/>
            <a:ext cx="365760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9" name="Google Shape;49;p11"/>
          <p:cNvSpPr txBox="1"/>
          <p:nvPr>
            <p:ph idx="2" type="body"/>
          </p:nvPr>
        </p:nvSpPr>
        <p:spPr>
          <a:xfrm>
            <a:off x="8138160" y="5065920"/>
            <a:ext cx="365760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471" name="Shape 471"/>
        <p:cNvGrpSpPr/>
        <p:nvPr/>
      </p:nvGrpSpPr>
      <p:grpSpPr>
        <a:xfrm>
          <a:off x="0" y="0"/>
          <a:ext cx="0" cy="0"/>
          <a:chOff x="0" y="0"/>
          <a:chExt cx="0" cy="0"/>
        </a:xfrm>
      </p:grpSpPr>
      <p:sp>
        <p:nvSpPr>
          <p:cNvPr id="472" name="Google Shape;472;p109"/>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73" name="Google Shape;473;p109"/>
          <p:cNvSpPr txBox="1"/>
          <p:nvPr>
            <p:ph idx="1" type="body"/>
          </p:nvPr>
        </p:nvSpPr>
        <p:spPr>
          <a:xfrm>
            <a:off x="813816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74" name="Google Shape;474;p109"/>
          <p:cNvSpPr txBox="1"/>
          <p:nvPr>
            <p:ph idx="2" type="body"/>
          </p:nvPr>
        </p:nvSpPr>
        <p:spPr>
          <a:xfrm>
            <a:off x="1001268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75" name="Shape 475"/>
        <p:cNvGrpSpPr/>
        <p:nvPr/>
      </p:nvGrpSpPr>
      <p:grpSpPr>
        <a:xfrm>
          <a:off x="0" y="0"/>
          <a:ext cx="0" cy="0"/>
          <a:chOff x="0" y="0"/>
          <a:chExt cx="0" cy="0"/>
        </a:xfrm>
      </p:grpSpPr>
      <p:sp>
        <p:nvSpPr>
          <p:cNvPr id="476" name="Google Shape;476;p110"/>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477" name="Shape 477"/>
        <p:cNvGrpSpPr/>
        <p:nvPr/>
      </p:nvGrpSpPr>
      <p:grpSpPr>
        <a:xfrm>
          <a:off x="0" y="0"/>
          <a:ext cx="0" cy="0"/>
          <a:chOff x="0" y="0"/>
          <a:chExt cx="0" cy="0"/>
        </a:xfrm>
      </p:grpSpPr>
      <p:sp>
        <p:nvSpPr>
          <p:cNvPr id="478" name="Google Shape;478;p111"/>
          <p:cNvSpPr txBox="1"/>
          <p:nvPr>
            <p:ph idx="1" type="subTitle"/>
          </p:nvPr>
        </p:nvSpPr>
        <p:spPr>
          <a:xfrm>
            <a:off x="8138160" y="1828800"/>
            <a:ext cx="3657600" cy="1059768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479" name="Shape 479"/>
        <p:cNvGrpSpPr/>
        <p:nvPr/>
      </p:nvGrpSpPr>
      <p:grpSpPr>
        <a:xfrm>
          <a:off x="0" y="0"/>
          <a:ext cx="0" cy="0"/>
          <a:chOff x="0" y="0"/>
          <a:chExt cx="0" cy="0"/>
        </a:xfrm>
      </p:grpSpPr>
      <p:sp>
        <p:nvSpPr>
          <p:cNvPr id="480" name="Google Shape;480;p112"/>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81" name="Google Shape;481;p112"/>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82" name="Google Shape;482;p112"/>
          <p:cNvSpPr txBox="1"/>
          <p:nvPr>
            <p:ph idx="2" type="body"/>
          </p:nvPr>
        </p:nvSpPr>
        <p:spPr>
          <a:xfrm>
            <a:off x="813816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83" name="Google Shape;483;p112"/>
          <p:cNvSpPr txBox="1"/>
          <p:nvPr>
            <p:ph idx="3" type="body"/>
          </p:nvPr>
        </p:nvSpPr>
        <p:spPr>
          <a:xfrm>
            <a:off x="1001268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484" name="Shape 484"/>
        <p:cNvGrpSpPr/>
        <p:nvPr/>
      </p:nvGrpSpPr>
      <p:grpSpPr>
        <a:xfrm>
          <a:off x="0" y="0"/>
          <a:ext cx="0" cy="0"/>
          <a:chOff x="0" y="0"/>
          <a:chExt cx="0" cy="0"/>
        </a:xfrm>
      </p:grpSpPr>
      <p:sp>
        <p:nvSpPr>
          <p:cNvPr id="485" name="Google Shape;485;p113"/>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86" name="Google Shape;486;p113"/>
          <p:cNvSpPr txBox="1"/>
          <p:nvPr>
            <p:ph idx="1" type="body"/>
          </p:nvPr>
        </p:nvSpPr>
        <p:spPr>
          <a:xfrm>
            <a:off x="813816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87" name="Google Shape;487;p113"/>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88" name="Google Shape;488;p113"/>
          <p:cNvSpPr txBox="1"/>
          <p:nvPr>
            <p:ph idx="3" type="body"/>
          </p:nvPr>
        </p:nvSpPr>
        <p:spPr>
          <a:xfrm>
            <a:off x="1001268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489" name="Shape 489"/>
        <p:cNvGrpSpPr/>
        <p:nvPr/>
      </p:nvGrpSpPr>
      <p:grpSpPr>
        <a:xfrm>
          <a:off x="0" y="0"/>
          <a:ext cx="0" cy="0"/>
          <a:chOff x="0" y="0"/>
          <a:chExt cx="0" cy="0"/>
        </a:xfrm>
      </p:grpSpPr>
      <p:sp>
        <p:nvSpPr>
          <p:cNvPr id="490" name="Google Shape;490;p114"/>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91" name="Google Shape;491;p114"/>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92" name="Google Shape;492;p114"/>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93" name="Google Shape;493;p114"/>
          <p:cNvSpPr txBox="1"/>
          <p:nvPr>
            <p:ph idx="3" type="body"/>
          </p:nvPr>
        </p:nvSpPr>
        <p:spPr>
          <a:xfrm>
            <a:off x="8138160" y="506592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494" name="Shape 494"/>
        <p:cNvGrpSpPr/>
        <p:nvPr/>
      </p:nvGrpSpPr>
      <p:grpSpPr>
        <a:xfrm>
          <a:off x="0" y="0"/>
          <a:ext cx="0" cy="0"/>
          <a:chOff x="0" y="0"/>
          <a:chExt cx="0" cy="0"/>
        </a:xfrm>
      </p:grpSpPr>
      <p:sp>
        <p:nvSpPr>
          <p:cNvPr id="495" name="Google Shape;495;p115"/>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96" name="Google Shape;496;p115"/>
          <p:cNvSpPr txBox="1"/>
          <p:nvPr>
            <p:ph idx="1" type="body"/>
          </p:nvPr>
        </p:nvSpPr>
        <p:spPr>
          <a:xfrm>
            <a:off x="8138160" y="420624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97" name="Google Shape;497;p115"/>
          <p:cNvSpPr txBox="1"/>
          <p:nvPr>
            <p:ph idx="2" type="body"/>
          </p:nvPr>
        </p:nvSpPr>
        <p:spPr>
          <a:xfrm>
            <a:off x="8138160" y="506592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498" name="Shape 498"/>
        <p:cNvGrpSpPr/>
        <p:nvPr/>
      </p:nvGrpSpPr>
      <p:grpSpPr>
        <a:xfrm>
          <a:off x="0" y="0"/>
          <a:ext cx="0" cy="0"/>
          <a:chOff x="0" y="0"/>
          <a:chExt cx="0" cy="0"/>
        </a:xfrm>
      </p:grpSpPr>
      <p:sp>
        <p:nvSpPr>
          <p:cNvPr id="499" name="Google Shape;499;p116"/>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500" name="Google Shape;500;p116"/>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501" name="Google Shape;501;p116"/>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502" name="Google Shape;502;p116"/>
          <p:cNvSpPr txBox="1"/>
          <p:nvPr>
            <p:ph idx="3" type="body"/>
          </p:nvPr>
        </p:nvSpPr>
        <p:spPr>
          <a:xfrm>
            <a:off x="1001268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503" name="Google Shape;503;p116"/>
          <p:cNvSpPr txBox="1"/>
          <p:nvPr>
            <p:ph idx="4" type="body"/>
          </p:nvPr>
        </p:nvSpPr>
        <p:spPr>
          <a:xfrm>
            <a:off x="813816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504" name="Shape 504"/>
        <p:cNvGrpSpPr/>
        <p:nvPr/>
      </p:nvGrpSpPr>
      <p:grpSpPr>
        <a:xfrm>
          <a:off x="0" y="0"/>
          <a:ext cx="0" cy="0"/>
          <a:chOff x="0" y="0"/>
          <a:chExt cx="0" cy="0"/>
        </a:xfrm>
      </p:grpSpPr>
      <p:sp>
        <p:nvSpPr>
          <p:cNvPr id="505" name="Google Shape;505;p117"/>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506" name="Google Shape;506;p117"/>
          <p:cNvSpPr txBox="1"/>
          <p:nvPr>
            <p:ph idx="1"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507" name="Google Shape;507;p117"/>
          <p:cNvSpPr txBox="1"/>
          <p:nvPr>
            <p:ph idx="2"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508" name="Google Shape;508;p117"/>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9" name="Google Shape;509;p117"/>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50" name="Shape 50"/>
        <p:cNvGrpSpPr/>
        <p:nvPr/>
      </p:nvGrpSpPr>
      <p:grpSpPr>
        <a:xfrm>
          <a:off x="0" y="0"/>
          <a:ext cx="0" cy="0"/>
          <a:chOff x="0" y="0"/>
          <a:chExt cx="0" cy="0"/>
        </a:xfrm>
      </p:grpSpPr>
      <p:sp>
        <p:nvSpPr>
          <p:cNvPr id="51" name="Google Shape;51;p12"/>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52" name="Google Shape;52;p12"/>
          <p:cNvSpPr txBox="1"/>
          <p:nvPr>
            <p:ph idx="1" type="body"/>
          </p:nvPr>
        </p:nvSpPr>
        <p:spPr>
          <a:xfrm>
            <a:off x="8138160" y="420624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53" name="Google Shape;53;p12"/>
          <p:cNvSpPr txBox="1"/>
          <p:nvPr>
            <p:ph idx="2" type="body"/>
          </p:nvPr>
        </p:nvSpPr>
        <p:spPr>
          <a:xfrm>
            <a:off x="10012680" y="420624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54" name="Google Shape;54;p12"/>
          <p:cNvSpPr txBox="1"/>
          <p:nvPr>
            <p:ph idx="3" type="body"/>
          </p:nvPr>
        </p:nvSpPr>
        <p:spPr>
          <a:xfrm>
            <a:off x="10012680" y="506592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55" name="Google Shape;55;p12"/>
          <p:cNvSpPr txBox="1"/>
          <p:nvPr>
            <p:ph idx="4" type="body"/>
          </p:nvPr>
        </p:nvSpPr>
        <p:spPr>
          <a:xfrm>
            <a:off x="8138160" y="506592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56" name="Shape 56"/>
        <p:cNvGrpSpPr/>
        <p:nvPr/>
      </p:nvGrpSpPr>
      <p:grpSpPr>
        <a:xfrm>
          <a:off x="0" y="0"/>
          <a:ext cx="0" cy="0"/>
          <a:chOff x="0" y="0"/>
          <a:chExt cx="0" cy="0"/>
        </a:xfrm>
      </p:grpSpPr>
      <p:sp>
        <p:nvSpPr>
          <p:cNvPr id="57" name="Google Shape;57;p13"/>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58" name="Google Shape;58;p13"/>
          <p:cNvSpPr txBox="1"/>
          <p:nvPr>
            <p:ph idx="1" type="body"/>
          </p:nvPr>
        </p:nvSpPr>
        <p:spPr>
          <a:xfrm>
            <a:off x="8138160" y="4206240"/>
            <a:ext cx="3657600" cy="164592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59" name="Google Shape;59;p13"/>
          <p:cNvSpPr txBox="1"/>
          <p:nvPr>
            <p:ph idx="2" type="body"/>
          </p:nvPr>
        </p:nvSpPr>
        <p:spPr>
          <a:xfrm>
            <a:off x="8138160" y="4206240"/>
            <a:ext cx="3657600" cy="164592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60" name="Google Shape;60;p13"/>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3"/>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71" name="Shape 71"/>
        <p:cNvGrpSpPr/>
        <p:nvPr/>
      </p:nvGrpSpPr>
      <p:grpSpPr>
        <a:xfrm>
          <a:off x="0" y="0"/>
          <a:ext cx="0" cy="0"/>
          <a:chOff x="0" y="0"/>
          <a:chExt cx="0" cy="0"/>
        </a:xfrm>
      </p:grpSpPr>
      <p:sp>
        <p:nvSpPr>
          <p:cNvPr id="72" name="Google Shape;72;p15"/>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73" name="Google Shape;73;p15"/>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4" name="Google Shape;74;p15"/>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5" name="Google Shape;75;p15"/>
          <p:cNvSpPr txBox="1"/>
          <p:nvPr>
            <p:ph idx="3" type="body"/>
          </p:nvPr>
        </p:nvSpPr>
        <p:spPr>
          <a:xfrm>
            <a:off x="1001268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6" name="Google Shape;76;p15"/>
          <p:cNvSpPr txBox="1"/>
          <p:nvPr>
            <p:ph idx="4" type="body"/>
          </p:nvPr>
        </p:nvSpPr>
        <p:spPr>
          <a:xfrm>
            <a:off x="813816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77" name="Shape 77"/>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78" name="Shape 78"/>
        <p:cNvGrpSpPr/>
        <p:nvPr/>
      </p:nvGrpSpPr>
      <p:grpSpPr>
        <a:xfrm>
          <a:off x="0" y="0"/>
          <a:ext cx="0" cy="0"/>
          <a:chOff x="0" y="0"/>
          <a:chExt cx="0" cy="0"/>
        </a:xfrm>
      </p:grpSpPr>
      <p:sp>
        <p:nvSpPr>
          <p:cNvPr id="79" name="Google Shape;79;p17"/>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80" name="Google Shape;80;p17"/>
          <p:cNvSpPr txBox="1"/>
          <p:nvPr>
            <p:ph idx="1" type="subTitle"/>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81" name="Shape 81"/>
        <p:cNvGrpSpPr/>
        <p:nvPr/>
      </p:nvGrpSpPr>
      <p:grpSpPr>
        <a:xfrm>
          <a:off x="0" y="0"/>
          <a:ext cx="0" cy="0"/>
          <a:chOff x="0" y="0"/>
          <a:chExt cx="0" cy="0"/>
        </a:xfrm>
      </p:grpSpPr>
      <p:sp>
        <p:nvSpPr>
          <p:cNvPr id="82" name="Google Shape;82;p18"/>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83" name="Google Shape;83;p18"/>
          <p:cNvSpPr txBox="1"/>
          <p:nvPr>
            <p:ph idx="1"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84" name="Shape 84"/>
        <p:cNvGrpSpPr/>
        <p:nvPr/>
      </p:nvGrpSpPr>
      <p:grpSpPr>
        <a:xfrm>
          <a:off x="0" y="0"/>
          <a:ext cx="0" cy="0"/>
          <a:chOff x="0" y="0"/>
          <a:chExt cx="0" cy="0"/>
        </a:xfrm>
      </p:grpSpPr>
      <p:sp>
        <p:nvSpPr>
          <p:cNvPr id="85" name="Google Shape;85;p19"/>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86" name="Google Shape;86;p19"/>
          <p:cNvSpPr txBox="1"/>
          <p:nvPr>
            <p:ph idx="1" type="body"/>
          </p:nvPr>
        </p:nvSpPr>
        <p:spPr>
          <a:xfrm>
            <a:off x="813816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87" name="Google Shape;87;p19"/>
          <p:cNvSpPr txBox="1"/>
          <p:nvPr>
            <p:ph idx="2" type="body"/>
          </p:nvPr>
        </p:nvSpPr>
        <p:spPr>
          <a:xfrm>
            <a:off x="1001268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88" name="Shape 88"/>
        <p:cNvGrpSpPr/>
        <p:nvPr/>
      </p:nvGrpSpPr>
      <p:grpSpPr>
        <a:xfrm>
          <a:off x="0" y="0"/>
          <a:ext cx="0" cy="0"/>
          <a:chOff x="0" y="0"/>
          <a:chExt cx="0" cy="0"/>
        </a:xfrm>
      </p:grpSpPr>
      <p:sp>
        <p:nvSpPr>
          <p:cNvPr id="89" name="Google Shape;89;p20"/>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90" name="Shape 90"/>
        <p:cNvGrpSpPr/>
        <p:nvPr/>
      </p:nvGrpSpPr>
      <p:grpSpPr>
        <a:xfrm>
          <a:off x="0" y="0"/>
          <a:ext cx="0" cy="0"/>
          <a:chOff x="0" y="0"/>
          <a:chExt cx="0" cy="0"/>
        </a:xfrm>
      </p:grpSpPr>
      <p:sp>
        <p:nvSpPr>
          <p:cNvPr id="91" name="Google Shape;91;p21"/>
          <p:cNvSpPr txBox="1"/>
          <p:nvPr>
            <p:ph idx="1" type="subTitle"/>
          </p:nvPr>
        </p:nvSpPr>
        <p:spPr>
          <a:xfrm>
            <a:off x="8138160" y="1828800"/>
            <a:ext cx="3657600" cy="1059768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19" name="Shape 19"/>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92" name="Shape 92"/>
        <p:cNvGrpSpPr/>
        <p:nvPr/>
      </p:nvGrpSpPr>
      <p:grpSpPr>
        <a:xfrm>
          <a:off x="0" y="0"/>
          <a:ext cx="0" cy="0"/>
          <a:chOff x="0" y="0"/>
          <a:chExt cx="0" cy="0"/>
        </a:xfrm>
      </p:grpSpPr>
      <p:sp>
        <p:nvSpPr>
          <p:cNvPr id="93" name="Google Shape;93;p22"/>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94" name="Google Shape;94;p22"/>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95" name="Google Shape;95;p22"/>
          <p:cNvSpPr txBox="1"/>
          <p:nvPr>
            <p:ph idx="2" type="body"/>
          </p:nvPr>
        </p:nvSpPr>
        <p:spPr>
          <a:xfrm>
            <a:off x="813816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96" name="Google Shape;96;p22"/>
          <p:cNvSpPr txBox="1"/>
          <p:nvPr>
            <p:ph idx="3" type="body"/>
          </p:nvPr>
        </p:nvSpPr>
        <p:spPr>
          <a:xfrm>
            <a:off x="1001268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97" name="Shape 97"/>
        <p:cNvGrpSpPr/>
        <p:nvPr/>
      </p:nvGrpSpPr>
      <p:grpSpPr>
        <a:xfrm>
          <a:off x="0" y="0"/>
          <a:ext cx="0" cy="0"/>
          <a:chOff x="0" y="0"/>
          <a:chExt cx="0" cy="0"/>
        </a:xfrm>
      </p:grpSpPr>
      <p:sp>
        <p:nvSpPr>
          <p:cNvPr id="98" name="Google Shape;98;p23"/>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99" name="Google Shape;99;p23"/>
          <p:cNvSpPr txBox="1"/>
          <p:nvPr>
            <p:ph idx="1" type="body"/>
          </p:nvPr>
        </p:nvSpPr>
        <p:spPr>
          <a:xfrm>
            <a:off x="813816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00" name="Google Shape;100;p23"/>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01" name="Google Shape;101;p23"/>
          <p:cNvSpPr txBox="1"/>
          <p:nvPr>
            <p:ph idx="3" type="body"/>
          </p:nvPr>
        </p:nvSpPr>
        <p:spPr>
          <a:xfrm>
            <a:off x="1001268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102" name="Shape 102"/>
        <p:cNvGrpSpPr/>
        <p:nvPr/>
      </p:nvGrpSpPr>
      <p:grpSpPr>
        <a:xfrm>
          <a:off x="0" y="0"/>
          <a:ext cx="0" cy="0"/>
          <a:chOff x="0" y="0"/>
          <a:chExt cx="0" cy="0"/>
        </a:xfrm>
      </p:grpSpPr>
      <p:sp>
        <p:nvSpPr>
          <p:cNvPr id="103" name="Google Shape;103;p24"/>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04" name="Google Shape;104;p24"/>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05" name="Google Shape;105;p24"/>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06" name="Google Shape;106;p24"/>
          <p:cNvSpPr txBox="1"/>
          <p:nvPr>
            <p:ph idx="3" type="body"/>
          </p:nvPr>
        </p:nvSpPr>
        <p:spPr>
          <a:xfrm>
            <a:off x="8138160" y="506592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107" name="Shape 107"/>
        <p:cNvGrpSpPr/>
        <p:nvPr/>
      </p:nvGrpSpPr>
      <p:grpSpPr>
        <a:xfrm>
          <a:off x="0" y="0"/>
          <a:ext cx="0" cy="0"/>
          <a:chOff x="0" y="0"/>
          <a:chExt cx="0" cy="0"/>
        </a:xfrm>
      </p:grpSpPr>
      <p:sp>
        <p:nvSpPr>
          <p:cNvPr id="108" name="Google Shape;108;p25"/>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09" name="Google Shape;109;p25"/>
          <p:cNvSpPr txBox="1"/>
          <p:nvPr>
            <p:ph idx="1" type="body"/>
          </p:nvPr>
        </p:nvSpPr>
        <p:spPr>
          <a:xfrm>
            <a:off x="8138160" y="420624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10" name="Google Shape;110;p25"/>
          <p:cNvSpPr txBox="1"/>
          <p:nvPr>
            <p:ph idx="2" type="body"/>
          </p:nvPr>
        </p:nvSpPr>
        <p:spPr>
          <a:xfrm>
            <a:off x="8138160" y="506592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111" name="Shape 111"/>
        <p:cNvGrpSpPr/>
        <p:nvPr/>
      </p:nvGrpSpPr>
      <p:grpSpPr>
        <a:xfrm>
          <a:off x="0" y="0"/>
          <a:ext cx="0" cy="0"/>
          <a:chOff x="0" y="0"/>
          <a:chExt cx="0" cy="0"/>
        </a:xfrm>
      </p:grpSpPr>
      <p:sp>
        <p:nvSpPr>
          <p:cNvPr id="112" name="Google Shape;112;p26"/>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13" name="Google Shape;113;p26"/>
          <p:cNvSpPr txBox="1"/>
          <p:nvPr>
            <p:ph idx="1"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14" name="Google Shape;114;p26"/>
          <p:cNvSpPr txBox="1"/>
          <p:nvPr>
            <p:ph idx="2"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15" name="Google Shape;115;p26"/>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26"/>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127" name="Shape 127"/>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128" name="Shape 128"/>
        <p:cNvGrpSpPr/>
        <p:nvPr/>
      </p:nvGrpSpPr>
      <p:grpSpPr>
        <a:xfrm>
          <a:off x="0" y="0"/>
          <a:ext cx="0" cy="0"/>
          <a:chOff x="0" y="0"/>
          <a:chExt cx="0" cy="0"/>
        </a:xfrm>
      </p:grpSpPr>
      <p:sp>
        <p:nvSpPr>
          <p:cNvPr id="129" name="Google Shape;129;p29"/>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30" name="Google Shape;130;p29"/>
          <p:cNvSpPr txBox="1"/>
          <p:nvPr>
            <p:ph idx="1" type="subTitle"/>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131" name="Shape 131"/>
        <p:cNvGrpSpPr/>
        <p:nvPr/>
      </p:nvGrpSpPr>
      <p:grpSpPr>
        <a:xfrm>
          <a:off x="0" y="0"/>
          <a:ext cx="0" cy="0"/>
          <a:chOff x="0" y="0"/>
          <a:chExt cx="0" cy="0"/>
        </a:xfrm>
      </p:grpSpPr>
      <p:sp>
        <p:nvSpPr>
          <p:cNvPr id="132" name="Google Shape;132;p30"/>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33" name="Google Shape;133;p30"/>
          <p:cNvSpPr txBox="1"/>
          <p:nvPr>
            <p:ph idx="1"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134" name="Shape 134"/>
        <p:cNvGrpSpPr/>
        <p:nvPr/>
      </p:nvGrpSpPr>
      <p:grpSpPr>
        <a:xfrm>
          <a:off x="0" y="0"/>
          <a:ext cx="0" cy="0"/>
          <a:chOff x="0" y="0"/>
          <a:chExt cx="0" cy="0"/>
        </a:xfrm>
      </p:grpSpPr>
      <p:sp>
        <p:nvSpPr>
          <p:cNvPr id="135" name="Google Shape;135;p31"/>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36" name="Google Shape;136;p31"/>
          <p:cNvSpPr txBox="1"/>
          <p:nvPr>
            <p:ph idx="1" type="body"/>
          </p:nvPr>
        </p:nvSpPr>
        <p:spPr>
          <a:xfrm>
            <a:off x="813816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37" name="Google Shape;137;p31"/>
          <p:cNvSpPr txBox="1"/>
          <p:nvPr>
            <p:ph idx="2" type="body"/>
          </p:nvPr>
        </p:nvSpPr>
        <p:spPr>
          <a:xfrm>
            <a:off x="1001268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38" name="Shape 138"/>
        <p:cNvGrpSpPr/>
        <p:nvPr/>
      </p:nvGrpSpPr>
      <p:grpSpPr>
        <a:xfrm>
          <a:off x="0" y="0"/>
          <a:ext cx="0" cy="0"/>
          <a:chOff x="0" y="0"/>
          <a:chExt cx="0" cy="0"/>
        </a:xfrm>
      </p:grpSpPr>
      <p:sp>
        <p:nvSpPr>
          <p:cNvPr id="139" name="Google Shape;139;p32"/>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20" name="Shape 20"/>
        <p:cNvGrpSpPr/>
        <p:nvPr/>
      </p:nvGrpSpPr>
      <p:grpSpPr>
        <a:xfrm>
          <a:off x="0" y="0"/>
          <a:ext cx="0" cy="0"/>
          <a:chOff x="0" y="0"/>
          <a:chExt cx="0" cy="0"/>
        </a:xfrm>
      </p:grpSpPr>
      <p:sp>
        <p:nvSpPr>
          <p:cNvPr id="21" name="Google Shape;21;p4"/>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2" name="Google Shape;22;p4"/>
          <p:cNvSpPr txBox="1"/>
          <p:nvPr>
            <p:ph idx="1" type="body"/>
          </p:nvPr>
        </p:nvSpPr>
        <p:spPr>
          <a:xfrm>
            <a:off x="8138160" y="4206240"/>
            <a:ext cx="3657600" cy="164592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140" name="Shape 140"/>
        <p:cNvGrpSpPr/>
        <p:nvPr/>
      </p:nvGrpSpPr>
      <p:grpSpPr>
        <a:xfrm>
          <a:off x="0" y="0"/>
          <a:ext cx="0" cy="0"/>
          <a:chOff x="0" y="0"/>
          <a:chExt cx="0" cy="0"/>
        </a:xfrm>
      </p:grpSpPr>
      <p:sp>
        <p:nvSpPr>
          <p:cNvPr id="141" name="Google Shape;141;p33"/>
          <p:cNvSpPr txBox="1"/>
          <p:nvPr>
            <p:ph idx="1" type="subTitle"/>
          </p:nvPr>
        </p:nvSpPr>
        <p:spPr>
          <a:xfrm>
            <a:off x="8138160" y="1828800"/>
            <a:ext cx="3657600" cy="1059768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142" name="Shape 142"/>
        <p:cNvGrpSpPr/>
        <p:nvPr/>
      </p:nvGrpSpPr>
      <p:grpSpPr>
        <a:xfrm>
          <a:off x="0" y="0"/>
          <a:ext cx="0" cy="0"/>
          <a:chOff x="0" y="0"/>
          <a:chExt cx="0" cy="0"/>
        </a:xfrm>
      </p:grpSpPr>
      <p:sp>
        <p:nvSpPr>
          <p:cNvPr id="143" name="Google Shape;143;p34"/>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44" name="Google Shape;144;p34"/>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45" name="Google Shape;145;p34"/>
          <p:cNvSpPr txBox="1"/>
          <p:nvPr>
            <p:ph idx="2" type="body"/>
          </p:nvPr>
        </p:nvSpPr>
        <p:spPr>
          <a:xfrm>
            <a:off x="813816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46" name="Google Shape;146;p34"/>
          <p:cNvSpPr txBox="1"/>
          <p:nvPr>
            <p:ph idx="3" type="body"/>
          </p:nvPr>
        </p:nvSpPr>
        <p:spPr>
          <a:xfrm>
            <a:off x="1001268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147" name="Shape 147"/>
        <p:cNvGrpSpPr/>
        <p:nvPr/>
      </p:nvGrpSpPr>
      <p:grpSpPr>
        <a:xfrm>
          <a:off x="0" y="0"/>
          <a:ext cx="0" cy="0"/>
          <a:chOff x="0" y="0"/>
          <a:chExt cx="0" cy="0"/>
        </a:xfrm>
      </p:grpSpPr>
      <p:sp>
        <p:nvSpPr>
          <p:cNvPr id="148" name="Google Shape;148;p35"/>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49" name="Google Shape;149;p35"/>
          <p:cNvSpPr txBox="1"/>
          <p:nvPr>
            <p:ph idx="1" type="body"/>
          </p:nvPr>
        </p:nvSpPr>
        <p:spPr>
          <a:xfrm>
            <a:off x="813816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50" name="Google Shape;150;p35"/>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51" name="Google Shape;151;p35"/>
          <p:cNvSpPr txBox="1"/>
          <p:nvPr>
            <p:ph idx="3" type="body"/>
          </p:nvPr>
        </p:nvSpPr>
        <p:spPr>
          <a:xfrm>
            <a:off x="1001268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152" name="Shape 152"/>
        <p:cNvGrpSpPr/>
        <p:nvPr/>
      </p:nvGrpSpPr>
      <p:grpSpPr>
        <a:xfrm>
          <a:off x="0" y="0"/>
          <a:ext cx="0" cy="0"/>
          <a:chOff x="0" y="0"/>
          <a:chExt cx="0" cy="0"/>
        </a:xfrm>
      </p:grpSpPr>
      <p:sp>
        <p:nvSpPr>
          <p:cNvPr id="153" name="Google Shape;153;p36"/>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54" name="Google Shape;154;p36"/>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55" name="Google Shape;155;p36"/>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56" name="Google Shape;156;p36"/>
          <p:cNvSpPr txBox="1"/>
          <p:nvPr>
            <p:ph idx="3" type="body"/>
          </p:nvPr>
        </p:nvSpPr>
        <p:spPr>
          <a:xfrm>
            <a:off x="8138160" y="506592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157" name="Shape 157"/>
        <p:cNvGrpSpPr/>
        <p:nvPr/>
      </p:nvGrpSpPr>
      <p:grpSpPr>
        <a:xfrm>
          <a:off x="0" y="0"/>
          <a:ext cx="0" cy="0"/>
          <a:chOff x="0" y="0"/>
          <a:chExt cx="0" cy="0"/>
        </a:xfrm>
      </p:grpSpPr>
      <p:sp>
        <p:nvSpPr>
          <p:cNvPr id="158" name="Google Shape;158;p37"/>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59" name="Google Shape;159;p37"/>
          <p:cNvSpPr txBox="1"/>
          <p:nvPr>
            <p:ph idx="1" type="body"/>
          </p:nvPr>
        </p:nvSpPr>
        <p:spPr>
          <a:xfrm>
            <a:off x="8138160" y="420624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60" name="Google Shape;160;p37"/>
          <p:cNvSpPr txBox="1"/>
          <p:nvPr>
            <p:ph idx="2" type="body"/>
          </p:nvPr>
        </p:nvSpPr>
        <p:spPr>
          <a:xfrm>
            <a:off x="8138160" y="506592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161" name="Shape 161"/>
        <p:cNvGrpSpPr/>
        <p:nvPr/>
      </p:nvGrpSpPr>
      <p:grpSpPr>
        <a:xfrm>
          <a:off x="0" y="0"/>
          <a:ext cx="0" cy="0"/>
          <a:chOff x="0" y="0"/>
          <a:chExt cx="0" cy="0"/>
        </a:xfrm>
      </p:grpSpPr>
      <p:sp>
        <p:nvSpPr>
          <p:cNvPr id="162" name="Google Shape;162;p38"/>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63" name="Google Shape;163;p38"/>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64" name="Google Shape;164;p38"/>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65" name="Google Shape;165;p38"/>
          <p:cNvSpPr txBox="1"/>
          <p:nvPr>
            <p:ph idx="3" type="body"/>
          </p:nvPr>
        </p:nvSpPr>
        <p:spPr>
          <a:xfrm>
            <a:off x="1001268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66" name="Google Shape;166;p38"/>
          <p:cNvSpPr txBox="1"/>
          <p:nvPr>
            <p:ph idx="4" type="body"/>
          </p:nvPr>
        </p:nvSpPr>
        <p:spPr>
          <a:xfrm>
            <a:off x="813816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167" name="Shape 167"/>
        <p:cNvGrpSpPr/>
        <p:nvPr/>
      </p:nvGrpSpPr>
      <p:grpSpPr>
        <a:xfrm>
          <a:off x="0" y="0"/>
          <a:ext cx="0" cy="0"/>
          <a:chOff x="0" y="0"/>
          <a:chExt cx="0" cy="0"/>
        </a:xfrm>
      </p:grpSpPr>
      <p:sp>
        <p:nvSpPr>
          <p:cNvPr id="168" name="Google Shape;168;p39"/>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69" name="Google Shape;169;p39"/>
          <p:cNvSpPr txBox="1"/>
          <p:nvPr>
            <p:ph idx="1"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70" name="Google Shape;170;p39"/>
          <p:cNvSpPr txBox="1"/>
          <p:nvPr>
            <p:ph idx="2"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71" name="Google Shape;171;p39"/>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39"/>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184" name="Shape 184"/>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185" name="Shape 185"/>
        <p:cNvGrpSpPr/>
        <p:nvPr/>
      </p:nvGrpSpPr>
      <p:grpSpPr>
        <a:xfrm>
          <a:off x="0" y="0"/>
          <a:ext cx="0" cy="0"/>
          <a:chOff x="0" y="0"/>
          <a:chExt cx="0" cy="0"/>
        </a:xfrm>
      </p:grpSpPr>
      <p:sp>
        <p:nvSpPr>
          <p:cNvPr id="186" name="Google Shape;186;p42"/>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87" name="Google Shape;187;p42"/>
          <p:cNvSpPr txBox="1"/>
          <p:nvPr>
            <p:ph idx="1" type="subTitle"/>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188" name="Shape 188"/>
        <p:cNvGrpSpPr/>
        <p:nvPr/>
      </p:nvGrpSpPr>
      <p:grpSpPr>
        <a:xfrm>
          <a:off x="0" y="0"/>
          <a:ext cx="0" cy="0"/>
          <a:chOff x="0" y="0"/>
          <a:chExt cx="0" cy="0"/>
        </a:xfrm>
      </p:grpSpPr>
      <p:sp>
        <p:nvSpPr>
          <p:cNvPr id="189" name="Google Shape;189;p43"/>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90" name="Google Shape;190;p43"/>
          <p:cNvSpPr txBox="1"/>
          <p:nvPr>
            <p:ph idx="1" type="body"/>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23" name="Shape 23"/>
        <p:cNvGrpSpPr/>
        <p:nvPr/>
      </p:nvGrpSpPr>
      <p:grpSpPr>
        <a:xfrm>
          <a:off x="0" y="0"/>
          <a:ext cx="0" cy="0"/>
          <a:chOff x="0" y="0"/>
          <a:chExt cx="0" cy="0"/>
        </a:xfrm>
      </p:grpSpPr>
      <p:sp>
        <p:nvSpPr>
          <p:cNvPr id="24" name="Google Shape;24;p5"/>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5" name="Google Shape;25;p5"/>
          <p:cNvSpPr txBox="1"/>
          <p:nvPr>
            <p:ph idx="1" type="body"/>
          </p:nvPr>
        </p:nvSpPr>
        <p:spPr>
          <a:xfrm>
            <a:off x="8138160" y="4206240"/>
            <a:ext cx="1784880" cy="164592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6" name="Google Shape;26;p5"/>
          <p:cNvSpPr txBox="1"/>
          <p:nvPr>
            <p:ph idx="2" type="body"/>
          </p:nvPr>
        </p:nvSpPr>
        <p:spPr>
          <a:xfrm>
            <a:off x="10012680" y="4206240"/>
            <a:ext cx="1784880" cy="164592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191" name="Shape 191"/>
        <p:cNvGrpSpPr/>
        <p:nvPr/>
      </p:nvGrpSpPr>
      <p:grpSpPr>
        <a:xfrm>
          <a:off x="0" y="0"/>
          <a:ext cx="0" cy="0"/>
          <a:chOff x="0" y="0"/>
          <a:chExt cx="0" cy="0"/>
        </a:xfrm>
      </p:grpSpPr>
      <p:sp>
        <p:nvSpPr>
          <p:cNvPr id="192" name="Google Shape;192;p44"/>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93" name="Google Shape;193;p44"/>
          <p:cNvSpPr txBox="1"/>
          <p:nvPr>
            <p:ph idx="1" type="body"/>
          </p:nvPr>
        </p:nvSpPr>
        <p:spPr>
          <a:xfrm>
            <a:off x="8138160" y="4206240"/>
            <a:ext cx="1784880" cy="164592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94" name="Google Shape;194;p44"/>
          <p:cNvSpPr txBox="1"/>
          <p:nvPr>
            <p:ph idx="2" type="body"/>
          </p:nvPr>
        </p:nvSpPr>
        <p:spPr>
          <a:xfrm>
            <a:off x="10012680" y="4206240"/>
            <a:ext cx="1784880" cy="164592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95" name="Shape 195"/>
        <p:cNvGrpSpPr/>
        <p:nvPr/>
      </p:nvGrpSpPr>
      <p:grpSpPr>
        <a:xfrm>
          <a:off x="0" y="0"/>
          <a:ext cx="0" cy="0"/>
          <a:chOff x="0" y="0"/>
          <a:chExt cx="0" cy="0"/>
        </a:xfrm>
      </p:grpSpPr>
      <p:sp>
        <p:nvSpPr>
          <p:cNvPr id="196" name="Google Shape;196;p45"/>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197" name="Shape 197"/>
        <p:cNvGrpSpPr/>
        <p:nvPr/>
      </p:nvGrpSpPr>
      <p:grpSpPr>
        <a:xfrm>
          <a:off x="0" y="0"/>
          <a:ext cx="0" cy="0"/>
          <a:chOff x="0" y="0"/>
          <a:chExt cx="0" cy="0"/>
        </a:xfrm>
      </p:grpSpPr>
      <p:sp>
        <p:nvSpPr>
          <p:cNvPr id="198" name="Google Shape;198;p46"/>
          <p:cNvSpPr txBox="1"/>
          <p:nvPr>
            <p:ph idx="1" type="subTitle"/>
          </p:nvPr>
        </p:nvSpPr>
        <p:spPr>
          <a:xfrm>
            <a:off x="8138160" y="1828800"/>
            <a:ext cx="3657600" cy="1059768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199" name="Shape 199"/>
        <p:cNvGrpSpPr/>
        <p:nvPr/>
      </p:nvGrpSpPr>
      <p:grpSpPr>
        <a:xfrm>
          <a:off x="0" y="0"/>
          <a:ext cx="0" cy="0"/>
          <a:chOff x="0" y="0"/>
          <a:chExt cx="0" cy="0"/>
        </a:xfrm>
      </p:grpSpPr>
      <p:sp>
        <p:nvSpPr>
          <p:cNvPr id="200" name="Google Shape;200;p47"/>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01" name="Google Shape;201;p47"/>
          <p:cNvSpPr txBox="1"/>
          <p:nvPr>
            <p:ph idx="1" type="body"/>
          </p:nvPr>
        </p:nvSpPr>
        <p:spPr>
          <a:xfrm>
            <a:off x="8138160" y="4206240"/>
            <a:ext cx="1784880" cy="78480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02" name="Google Shape;202;p47"/>
          <p:cNvSpPr txBox="1"/>
          <p:nvPr>
            <p:ph idx="2" type="body"/>
          </p:nvPr>
        </p:nvSpPr>
        <p:spPr>
          <a:xfrm>
            <a:off x="8138160" y="5065920"/>
            <a:ext cx="1784880" cy="78480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03" name="Google Shape;203;p47"/>
          <p:cNvSpPr txBox="1"/>
          <p:nvPr>
            <p:ph idx="3" type="body"/>
          </p:nvPr>
        </p:nvSpPr>
        <p:spPr>
          <a:xfrm>
            <a:off x="10012680" y="4206240"/>
            <a:ext cx="1784880" cy="164592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204" name="Shape 204"/>
        <p:cNvGrpSpPr/>
        <p:nvPr/>
      </p:nvGrpSpPr>
      <p:grpSpPr>
        <a:xfrm>
          <a:off x="0" y="0"/>
          <a:ext cx="0" cy="0"/>
          <a:chOff x="0" y="0"/>
          <a:chExt cx="0" cy="0"/>
        </a:xfrm>
      </p:grpSpPr>
      <p:sp>
        <p:nvSpPr>
          <p:cNvPr id="205" name="Google Shape;205;p48"/>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06" name="Google Shape;206;p48"/>
          <p:cNvSpPr txBox="1"/>
          <p:nvPr>
            <p:ph idx="1" type="body"/>
          </p:nvPr>
        </p:nvSpPr>
        <p:spPr>
          <a:xfrm>
            <a:off x="8138160" y="4206240"/>
            <a:ext cx="1784880" cy="164592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07" name="Google Shape;207;p48"/>
          <p:cNvSpPr txBox="1"/>
          <p:nvPr>
            <p:ph idx="2" type="body"/>
          </p:nvPr>
        </p:nvSpPr>
        <p:spPr>
          <a:xfrm>
            <a:off x="10012680" y="4206240"/>
            <a:ext cx="1784880" cy="78480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08" name="Google Shape;208;p48"/>
          <p:cNvSpPr txBox="1"/>
          <p:nvPr>
            <p:ph idx="3" type="body"/>
          </p:nvPr>
        </p:nvSpPr>
        <p:spPr>
          <a:xfrm>
            <a:off x="10012680" y="5065920"/>
            <a:ext cx="1784880" cy="78480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209" name="Shape 209"/>
        <p:cNvGrpSpPr/>
        <p:nvPr/>
      </p:nvGrpSpPr>
      <p:grpSpPr>
        <a:xfrm>
          <a:off x="0" y="0"/>
          <a:ext cx="0" cy="0"/>
          <a:chOff x="0" y="0"/>
          <a:chExt cx="0" cy="0"/>
        </a:xfrm>
      </p:grpSpPr>
      <p:sp>
        <p:nvSpPr>
          <p:cNvPr id="210" name="Google Shape;210;p49"/>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11" name="Google Shape;211;p49"/>
          <p:cNvSpPr txBox="1"/>
          <p:nvPr>
            <p:ph idx="1" type="body"/>
          </p:nvPr>
        </p:nvSpPr>
        <p:spPr>
          <a:xfrm>
            <a:off x="8138160" y="4206240"/>
            <a:ext cx="1784880" cy="78480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12" name="Google Shape;212;p49"/>
          <p:cNvSpPr txBox="1"/>
          <p:nvPr>
            <p:ph idx="2" type="body"/>
          </p:nvPr>
        </p:nvSpPr>
        <p:spPr>
          <a:xfrm>
            <a:off x="10012680" y="4206240"/>
            <a:ext cx="1784880" cy="78480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13" name="Google Shape;213;p49"/>
          <p:cNvSpPr txBox="1"/>
          <p:nvPr>
            <p:ph idx="3" type="body"/>
          </p:nvPr>
        </p:nvSpPr>
        <p:spPr>
          <a:xfrm>
            <a:off x="8138160" y="5065920"/>
            <a:ext cx="3657600" cy="78480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214" name="Shape 214"/>
        <p:cNvGrpSpPr/>
        <p:nvPr/>
      </p:nvGrpSpPr>
      <p:grpSpPr>
        <a:xfrm>
          <a:off x="0" y="0"/>
          <a:ext cx="0" cy="0"/>
          <a:chOff x="0" y="0"/>
          <a:chExt cx="0" cy="0"/>
        </a:xfrm>
      </p:grpSpPr>
      <p:sp>
        <p:nvSpPr>
          <p:cNvPr id="215" name="Google Shape;215;p50"/>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16" name="Google Shape;216;p50"/>
          <p:cNvSpPr txBox="1"/>
          <p:nvPr>
            <p:ph idx="1" type="body"/>
          </p:nvPr>
        </p:nvSpPr>
        <p:spPr>
          <a:xfrm>
            <a:off x="8138160" y="4206240"/>
            <a:ext cx="3657600" cy="78480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17" name="Google Shape;217;p50"/>
          <p:cNvSpPr txBox="1"/>
          <p:nvPr>
            <p:ph idx="2" type="body"/>
          </p:nvPr>
        </p:nvSpPr>
        <p:spPr>
          <a:xfrm>
            <a:off x="8138160" y="5065920"/>
            <a:ext cx="3657600" cy="78480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218" name="Shape 218"/>
        <p:cNvGrpSpPr/>
        <p:nvPr/>
      </p:nvGrpSpPr>
      <p:grpSpPr>
        <a:xfrm>
          <a:off x="0" y="0"/>
          <a:ext cx="0" cy="0"/>
          <a:chOff x="0" y="0"/>
          <a:chExt cx="0" cy="0"/>
        </a:xfrm>
      </p:grpSpPr>
      <p:sp>
        <p:nvSpPr>
          <p:cNvPr id="219" name="Google Shape;219;p51"/>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20" name="Google Shape;220;p51"/>
          <p:cNvSpPr txBox="1"/>
          <p:nvPr>
            <p:ph idx="1" type="body"/>
          </p:nvPr>
        </p:nvSpPr>
        <p:spPr>
          <a:xfrm>
            <a:off x="8138160" y="4206240"/>
            <a:ext cx="1784880" cy="78480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21" name="Google Shape;221;p51"/>
          <p:cNvSpPr txBox="1"/>
          <p:nvPr>
            <p:ph idx="2" type="body"/>
          </p:nvPr>
        </p:nvSpPr>
        <p:spPr>
          <a:xfrm>
            <a:off x="10012680" y="4206240"/>
            <a:ext cx="1784880" cy="78480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22" name="Google Shape;222;p51"/>
          <p:cNvSpPr txBox="1"/>
          <p:nvPr>
            <p:ph idx="3" type="body"/>
          </p:nvPr>
        </p:nvSpPr>
        <p:spPr>
          <a:xfrm>
            <a:off x="10012680" y="5065920"/>
            <a:ext cx="1784880" cy="78480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23" name="Google Shape;223;p51"/>
          <p:cNvSpPr txBox="1"/>
          <p:nvPr>
            <p:ph idx="4" type="body"/>
          </p:nvPr>
        </p:nvSpPr>
        <p:spPr>
          <a:xfrm>
            <a:off x="8138160" y="5065920"/>
            <a:ext cx="1784880" cy="78480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224" name="Shape 224"/>
        <p:cNvGrpSpPr/>
        <p:nvPr/>
      </p:nvGrpSpPr>
      <p:grpSpPr>
        <a:xfrm>
          <a:off x="0" y="0"/>
          <a:ext cx="0" cy="0"/>
          <a:chOff x="0" y="0"/>
          <a:chExt cx="0" cy="0"/>
        </a:xfrm>
      </p:grpSpPr>
      <p:sp>
        <p:nvSpPr>
          <p:cNvPr id="225" name="Google Shape;225;p52"/>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26" name="Google Shape;226;p52"/>
          <p:cNvSpPr txBox="1"/>
          <p:nvPr>
            <p:ph idx="1" type="body"/>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27" name="Google Shape;227;p52"/>
          <p:cNvSpPr txBox="1"/>
          <p:nvPr>
            <p:ph idx="2" type="body"/>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28" name="Google Shape;228;p52"/>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52"/>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type="blank">
  <p:cSld name="BLANK">
    <p:spTree>
      <p:nvGrpSpPr>
        <p:cNvPr id="240" name="Shape 240"/>
        <p:cNvGrpSpPr/>
        <p:nvPr/>
      </p:nvGrpSpPr>
      <p:grpSpPr>
        <a:xfrm>
          <a:off x="0" y="0"/>
          <a:ext cx="0" cy="0"/>
          <a:chOff x="0" y="0"/>
          <a:chExt cx="0" cy="0"/>
        </a:xfrm>
      </p:grpSpPr>
      <p:sp>
        <p:nvSpPr>
          <p:cNvPr id="241" name="Google Shape;241;p54"/>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42" name="Google Shape;242;p54"/>
          <p:cNvSpPr txBox="1"/>
          <p:nvPr>
            <p:ph idx="1" type="body"/>
          </p:nvPr>
        </p:nvSpPr>
        <p:spPr>
          <a:xfrm>
            <a:off x="8138160" y="4206240"/>
            <a:ext cx="3657600" cy="164592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43" name="Google Shape;243;p54"/>
          <p:cNvSpPr txBox="1"/>
          <p:nvPr>
            <p:ph idx="2" type="body"/>
          </p:nvPr>
        </p:nvSpPr>
        <p:spPr>
          <a:xfrm>
            <a:off x="8138160" y="4206240"/>
            <a:ext cx="3657600" cy="164592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44" name="Google Shape;244;p54"/>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54"/>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p:cSld name="Blank Slide">
    <p:spTree>
      <p:nvGrpSpPr>
        <p:cNvPr id="246" name="Shape 246"/>
        <p:cNvGrpSpPr/>
        <p:nvPr/>
      </p:nvGrpSpPr>
      <p:grpSpPr>
        <a:xfrm>
          <a:off x="0" y="0"/>
          <a:ext cx="0" cy="0"/>
          <a:chOff x="0" y="0"/>
          <a:chExt cx="0" cy="0"/>
        </a:xfrm>
      </p:grpSpPr>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247" name="Shape 247"/>
        <p:cNvGrpSpPr/>
        <p:nvPr/>
      </p:nvGrpSpPr>
      <p:grpSpPr>
        <a:xfrm>
          <a:off x="0" y="0"/>
          <a:ext cx="0" cy="0"/>
          <a:chOff x="0" y="0"/>
          <a:chExt cx="0" cy="0"/>
        </a:xfrm>
      </p:grpSpPr>
      <p:sp>
        <p:nvSpPr>
          <p:cNvPr id="248" name="Google Shape;248;p56"/>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49" name="Google Shape;249;p56"/>
          <p:cNvSpPr txBox="1"/>
          <p:nvPr>
            <p:ph idx="1" type="subTitle"/>
          </p:nvPr>
        </p:nvSpPr>
        <p:spPr>
          <a:xfrm>
            <a:off x="8138160" y="4206240"/>
            <a:ext cx="3657600" cy="164592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250" name="Shape 250"/>
        <p:cNvGrpSpPr/>
        <p:nvPr/>
      </p:nvGrpSpPr>
      <p:grpSpPr>
        <a:xfrm>
          <a:off x="0" y="0"/>
          <a:ext cx="0" cy="0"/>
          <a:chOff x="0" y="0"/>
          <a:chExt cx="0" cy="0"/>
        </a:xfrm>
      </p:grpSpPr>
      <p:sp>
        <p:nvSpPr>
          <p:cNvPr id="251" name="Google Shape;251;p57"/>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52" name="Google Shape;252;p57"/>
          <p:cNvSpPr txBox="1"/>
          <p:nvPr>
            <p:ph idx="1" type="body"/>
          </p:nvPr>
        </p:nvSpPr>
        <p:spPr>
          <a:xfrm>
            <a:off x="8138160" y="4206240"/>
            <a:ext cx="3657600" cy="164592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253" name="Shape 253"/>
        <p:cNvGrpSpPr/>
        <p:nvPr/>
      </p:nvGrpSpPr>
      <p:grpSpPr>
        <a:xfrm>
          <a:off x="0" y="0"/>
          <a:ext cx="0" cy="0"/>
          <a:chOff x="0" y="0"/>
          <a:chExt cx="0" cy="0"/>
        </a:xfrm>
      </p:grpSpPr>
      <p:sp>
        <p:nvSpPr>
          <p:cNvPr id="254" name="Google Shape;254;p58"/>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55" name="Google Shape;255;p58"/>
          <p:cNvSpPr txBox="1"/>
          <p:nvPr>
            <p:ph idx="1" type="body"/>
          </p:nvPr>
        </p:nvSpPr>
        <p:spPr>
          <a:xfrm>
            <a:off x="8138160" y="4206240"/>
            <a:ext cx="1784880" cy="164592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56" name="Google Shape;256;p58"/>
          <p:cNvSpPr txBox="1"/>
          <p:nvPr>
            <p:ph idx="2" type="body"/>
          </p:nvPr>
        </p:nvSpPr>
        <p:spPr>
          <a:xfrm>
            <a:off x="10012680" y="4206240"/>
            <a:ext cx="1784880" cy="164592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7" name="Shape 257"/>
        <p:cNvGrpSpPr/>
        <p:nvPr/>
      </p:nvGrpSpPr>
      <p:grpSpPr>
        <a:xfrm>
          <a:off x="0" y="0"/>
          <a:ext cx="0" cy="0"/>
          <a:chOff x="0" y="0"/>
          <a:chExt cx="0" cy="0"/>
        </a:xfrm>
      </p:grpSpPr>
      <p:sp>
        <p:nvSpPr>
          <p:cNvPr id="258" name="Google Shape;258;p59"/>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259" name="Shape 259"/>
        <p:cNvGrpSpPr/>
        <p:nvPr/>
      </p:nvGrpSpPr>
      <p:grpSpPr>
        <a:xfrm>
          <a:off x="0" y="0"/>
          <a:ext cx="0" cy="0"/>
          <a:chOff x="0" y="0"/>
          <a:chExt cx="0" cy="0"/>
        </a:xfrm>
      </p:grpSpPr>
      <p:sp>
        <p:nvSpPr>
          <p:cNvPr id="260" name="Google Shape;260;p60"/>
          <p:cNvSpPr txBox="1"/>
          <p:nvPr>
            <p:ph idx="1" type="subTitle"/>
          </p:nvPr>
        </p:nvSpPr>
        <p:spPr>
          <a:xfrm>
            <a:off x="8138160" y="1828800"/>
            <a:ext cx="3657600" cy="1059768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261" name="Shape 261"/>
        <p:cNvGrpSpPr/>
        <p:nvPr/>
      </p:nvGrpSpPr>
      <p:grpSpPr>
        <a:xfrm>
          <a:off x="0" y="0"/>
          <a:ext cx="0" cy="0"/>
          <a:chOff x="0" y="0"/>
          <a:chExt cx="0" cy="0"/>
        </a:xfrm>
      </p:grpSpPr>
      <p:sp>
        <p:nvSpPr>
          <p:cNvPr id="262" name="Google Shape;262;p61"/>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63" name="Google Shape;263;p61"/>
          <p:cNvSpPr txBox="1"/>
          <p:nvPr>
            <p:ph idx="1" type="body"/>
          </p:nvPr>
        </p:nvSpPr>
        <p:spPr>
          <a:xfrm>
            <a:off x="8138160" y="420624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64" name="Google Shape;264;p61"/>
          <p:cNvSpPr txBox="1"/>
          <p:nvPr>
            <p:ph idx="2" type="body"/>
          </p:nvPr>
        </p:nvSpPr>
        <p:spPr>
          <a:xfrm>
            <a:off x="8138160" y="506592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65" name="Google Shape;265;p61"/>
          <p:cNvSpPr txBox="1"/>
          <p:nvPr>
            <p:ph idx="3" type="body"/>
          </p:nvPr>
        </p:nvSpPr>
        <p:spPr>
          <a:xfrm>
            <a:off x="10012680" y="4206240"/>
            <a:ext cx="1784880" cy="164592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266" name="Shape 266"/>
        <p:cNvGrpSpPr/>
        <p:nvPr/>
      </p:nvGrpSpPr>
      <p:grpSpPr>
        <a:xfrm>
          <a:off x="0" y="0"/>
          <a:ext cx="0" cy="0"/>
          <a:chOff x="0" y="0"/>
          <a:chExt cx="0" cy="0"/>
        </a:xfrm>
      </p:grpSpPr>
      <p:sp>
        <p:nvSpPr>
          <p:cNvPr id="267" name="Google Shape;267;p62"/>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68" name="Google Shape;268;p62"/>
          <p:cNvSpPr txBox="1"/>
          <p:nvPr>
            <p:ph idx="1" type="body"/>
          </p:nvPr>
        </p:nvSpPr>
        <p:spPr>
          <a:xfrm>
            <a:off x="8138160" y="4206240"/>
            <a:ext cx="1784880" cy="164592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69" name="Google Shape;269;p62"/>
          <p:cNvSpPr txBox="1"/>
          <p:nvPr>
            <p:ph idx="2" type="body"/>
          </p:nvPr>
        </p:nvSpPr>
        <p:spPr>
          <a:xfrm>
            <a:off x="10012680" y="420624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70" name="Google Shape;270;p62"/>
          <p:cNvSpPr txBox="1"/>
          <p:nvPr>
            <p:ph idx="3" type="body"/>
          </p:nvPr>
        </p:nvSpPr>
        <p:spPr>
          <a:xfrm>
            <a:off x="10012680" y="506592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271" name="Shape 271"/>
        <p:cNvGrpSpPr/>
        <p:nvPr/>
      </p:nvGrpSpPr>
      <p:grpSpPr>
        <a:xfrm>
          <a:off x="0" y="0"/>
          <a:ext cx="0" cy="0"/>
          <a:chOff x="0" y="0"/>
          <a:chExt cx="0" cy="0"/>
        </a:xfrm>
      </p:grpSpPr>
      <p:sp>
        <p:nvSpPr>
          <p:cNvPr id="272" name="Google Shape;272;p63"/>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73" name="Google Shape;273;p63"/>
          <p:cNvSpPr txBox="1"/>
          <p:nvPr>
            <p:ph idx="1" type="body"/>
          </p:nvPr>
        </p:nvSpPr>
        <p:spPr>
          <a:xfrm>
            <a:off x="8138160" y="420624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74" name="Google Shape;274;p63"/>
          <p:cNvSpPr txBox="1"/>
          <p:nvPr>
            <p:ph idx="2" type="body"/>
          </p:nvPr>
        </p:nvSpPr>
        <p:spPr>
          <a:xfrm>
            <a:off x="10012680" y="420624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75" name="Google Shape;275;p63"/>
          <p:cNvSpPr txBox="1"/>
          <p:nvPr>
            <p:ph idx="3" type="body"/>
          </p:nvPr>
        </p:nvSpPr>
        <p:spPr>
          <a:xfrm>
            <a:off x="8138160" y="5065920"/>
            <a:ext cx="365760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276" name="Shape 276"/>
        <p:cNvGrpSpPr/>
        <p:nvPr/>
      </p:nvGrpSpPr>
      <p:grpSpPr>
        <a:xfrm>
          <a:off x="0" y="0"/>
          <a:ext cx="0" cy="0"/>
          <a:chOff x="0" y="0"/>
          <a:chExt cx="0" cy="0"/>
        </a:xfrm>
      </p:grpSpPr>
      <p:sp>
        <p:nvSpPr>
          <p:cNvPr id="277" name="Google Shape;277;p64"/>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78" name="Google Shape;278;p64"/>
          <p:cNvSpPr txBox="1"/>
          <p:nvPr>
            <p:ph idx="1" type="body"/>
          </p:nvPr>
        </p:nvSpPr>
        <p:spPr>
          <a:xfrm>
            <a:off x="8138160" y="4206240"/>
            <a:ext cx="365760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79" name="Google Shape;279;p64"/>
          <p:cNvSpPr txBox="1"/>
          <p:nvPr>
            <p:ph idx="2" type="body"/>
          </p:nvPr>
        </p:nvSpPr>
        <p:spPr>
          <a:xfrm>
            <a:off x="8138160" y="5065920"/>
            <a:ext cx="365760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29" name="Shape 29"/>
        <p:cNvGrpSpPr/>
        <p:nvPr/>
      </p:nvGrpSpPr>
      <p:grpSpPr>
        <a:xfrm>
          <a:off x="0" y="0"/>
          <a:ext cx="0" cy="0"/>
          <a:chOff x="0" y="0"/>
          <a:chExt cx="0" cy="0"/>
        </a:xfrm>
      </p:grpSpPr>
      <p:sp>
        <p:nvSpPr>
          <p:cNvPr id="30" name="Google Shape;30;p7"/>
          <p:cNvSpPr txBox="1"/>
          <p:nvPr>
            <p:ph idx="1" type="subTitle"/>
          </p:nvPr>
        </p:nvSpPr>
        <p:spPr>
          <a:xfrm>
            <a:off x="8138160" y="1828800"/>
            <a:ext cx="3657600" cy="1059768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280" name="Shape 280"/>
        <p:cNvGrpSpPr/>
        <p:nvPr/>
      </p:nvGrpSpPr>
      <p:grpSpPr>
        <a:xfrm>
          <a:off x="0" y="0"/>
          <a:ext cx="0" cy="0"/>
          <a:chOff x="0" y="0"/>
          <a:chExt cx="0" cy="0"/>
        </a:xfrm>
      </p:grpSpPr>
      <p:sp>
        <p:nvSpPr>
          <p:cNvPr id="281" name="Google Shape;281;p65"/>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82" name="Google Shape;282;p65"/>
          <p:cNvSpPr txBox="1"/>
          <p:nvPr>
            <p:ph idx="1" type="body"/>
          </p:nvPr>
        </p:nvSpPr>
        <p:spPr>
          <a:xfrm>
            <a:off x="8138160" y="420624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83" name="Google Shape;283;p65"/>
          <p:cNvSpPr txBox="1"/>
          <p:nvPr>
            <p:ph idx="2" type="body"/>
          </p:nvPr>
        </p:nvSpPr>
        <p:spPr>
          <a:xfrm>
            <a:off x="10012680" y="420624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84" name="Google Shape;284;p65"/>
          <p:cNvSpPr txBox="1"/>
          <p:nvPr>
            <p:ph idx="3" type="body"/>
          </p:nvPr>
        </p:nvSpPr>
        <p:spPr>
          <a:xfrm>
            <a:off x="10012680" y="506592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85" name="Google Shape;285;p65"/>
          <p:cNvSpPr txBox="1"/>
          <p:nvPr>
            <p:ph idx="4" type="body"/>
          </p:nvPr>
        </p:nvSpPr>
        <p:spPr>
          <a:xfrm>
            <a:off x="8138160" y="506592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294" name="Shape 294"/>
        <p:cNvGrpSpPr/>
        <p:nvPr/>
      </p:nvGrpSpPr>
      <p:grpSpPr>
        <a:xfrm>
          <a:off x="0" y="0"/>
          <a:ext cx="0" cy="0"/>
          <a:chOff x="0" y="0"/>
          <a:chExt cx="0" cy="0"/>
        </a:xfrm>
      </p:grpSpPr>
      <p:sp>
        <p:nvSpPr>
          <p:cNvPr id="295" name="Google Shape;295;p67"/>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96" name="Google Shape;296;p67"/>
          <p:cNvSpPr txBox="1"/>
          <p:nvPr>
            <p:ph idx="1" type="body"/>
          </p:nvPr>
        </p:nvSpPr>
        <p:spPr>
          <a:xfrm>
            <a:off x="813816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97" name="Google Shape;297;p67"/>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98" name="Google Shape;298;p67"/>
          <p:cNvSpPr txBox="1"/>
          <p:nvPr>
            <p:ph idx="3" type="body"/>
          </p:nvPr>
        </p:nvSpPr>
        <p:spPr>
          <a:xfrm>
            <a:off x="1001268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299" name="Shape 299"/>
        <p:cNvGrpSpPr/>
        <p:nvPr/>
      </p:nvGrpSpPr>
      <p:grpSpPr>
        <a:xfrm>
          <a:off x="0" y="0"/>
          <a:ext cx="0" cy="0"/>
          <a:chOff x="0" y="0"/>
          <a:chExt cx="0" cy="0"/>
        </a:xfrm>
      </p:grpSpPr>
    </p:spTree>
  </p:cSld>
  <p:clrMapOvr>
    <a:masterClrMapping/>
  </p:clrMapOvr>
</p:sldLayout>
</file>

<file path=ppt/slideLayouts/slideLayout6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300" name="Shape 300"/>
        <p:cNvGrpSpPr/>
        <p:nvPr/>
      </p:nvGrpSpPr>
      <p:grpSpPr>
        <a:xfrm>
          <a:off x="0" y="0"/>
          <a:ext cx="0" cy="0"/>
          <a:chOff x="0" y="0"/>
          <a:chExt cx="0" cy="0"/>
        </a:xfrm>
      </p:grpSpPr>
      <p:sp>
        <p:nvSpPr>
          <p:cNvPr id="301" name="Google Shape;301;p69"/>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02" name="Google Shape;302;p69"/>
          <p:cNvSpPr txBox="1"/>
          <p:nvPr>
            <p:ph idx="1" type="subTitle"/>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303" name="Shape 303"/>
        <p:cNvGrpSpPr/>
        <p:nvPr/>
      </p:nvGrpSpPr>
      <p:grpSpPr>
        <a:xfrm>
          <a:off x="0" y="0"/>
          <a:ext cx="0" cy="0"/>
          <a:chOff x="0" y="0"/>
          <a:chExt cx="0" cy="0"/>
        </a:xfrm>
      </p:grpSpPr>
      <p:sp>
        <p:nvSpPr>
          <p:cNvPr id="304" name="Google Shape;304;p70"/>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05" name="Google Shape;305;p70"/>
          <p:cNvSpPr txBox="1"/>
          <p:nvPr>
            <p:ph idx="1"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306" name="Shape 306"/>
        <p:cNvGrpSpPr/>
        <p:nvPr/>
      </p:nvGrpSpPr>
      <p:grpSpPr>
        <a:xfrm>
          <a:off x="0" y="0"/>
          <a:ext cx="0" cy="0"/>
          <a:chOff x="0" y="0"/>
          <a:chExt cx="0" cy="0"/>
        </a:xfrm>
      </p:grpSpPr>
      <p:sp>
        <p:nvSpPr>
          <p:cNvPr id="307" name="Google Shape;307;p71"/>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08" name="Google Shape;308;p71"/>
          <p:cNvSpPr txBox="1"/>
          <p:nvPr>
            <p:ph idx="1" type="body"/>
          </p:nvPr>
        </p:nvSpPr>
        <p:spPr>
          <a:xfrm>
            <a:off x="813816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09" name="Google Shape;309;p71"/>
          <p:cNvSpPr txBox="1"/>
          <p:nvPr>
            <p:ph idx="2" type="body"/>
          </p:nvPr>
        </p:nvSpPr>
        <p:spPr>
          <a:xfrm>
            <a:off x="1001268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0" name="Shape 310"/>
        <p:cNvGrpSpPr/>
        <p:nvPr/>
      </p:nvGrpSpPr>
      <p:grpSpPr>
        <a:xfrm>
          <a:off x="0" y="0"/>
          <a:ext cx="0" cy="0"/>
          <a:chOff x="0" y="0"/>
          <a:chExt cx="0" cy="0"/>
        </a:xfrm>
      </p:grpSpPr>
      <p:sp>
        <p:nvSpPr>
          <p:cNvPr id="311" name="Google Shape;311;p72"/>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312" name="Shape 312"/>
        <p:cNvGrpSpPr/>
        <p:nvPr/>
      </p:nvGrpSpPr>
      <p:grpSpPr>
        <a:xfrm>
          <a:off x="0" y="0"/>
          <a:ext cx="0" cy="0"/>
          <a:chOff x="0" y="0"/>
          <a:chExt cx="0" cy="0"/>
        </a:xfrm>
      </p:grpSpPr>
      <p:sp>
        <p:nvSpPr>
          <p:cNvPr id="313" name="Google Shape;313;p73"/>
          <p:cNvSpPr txBox="1"/>
          <p:nvPr>
            <p:ph idx="1" type="subTitle"/>
          </p:nvPr>
        </p:nvSpPr>
        <p:spPr>
          <a:xfrm>
            <a:off x="8138160" y="1828800"/>
            <a:ext cx="3657600" cy="1059768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314" name="Shape 314"/>
        <p:cNvGrpSpPr/>
        <p:nvPr/>
      </p:nvGrpSpPr>
      <p:grpSpPr>
        <a:xfrm>
          <a:off x="0" y="0"/>
          <a:ext cx="0" cy="0"/>
          <a:chOff x="0" y="0"/>
          <a:chExt cx="0" cy="0"/>
        </a:xfrm>
      </p:grpSpPr>
      <p:sp>
        <p:nvSpPr>
          <p:cNvPr id="315" name="Google Shape;315;p74"/>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16" name="Google Shape;316;p74"/>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17" name="Google Shape;317;p74"/>
          <p:cNvSpPr txBox="1"/>
          <p:nvPr>
            <p:ph idx="2" type="body"/>
          </p:nvPr>
        </p:nvSpPr>
        <p:spPr>
          <a:xfrm>
            <a:off x="813816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18" name="Google Shape;318;p74"/>
          <p:cNvSpPr txBox="1"/>
          <p:nvPr>
            <p:ph idx="3" type="body"/>
          </p:nvPr>
        </p:nvSpPr>
        <p:spPr>
          <a:xfrm>
            <a:off x="1001268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319" name="Shape 319"/>
        <p:cNvGrpSpPr/>
        <p:nvPr/>
      </p:nvGrpSpPr>
      <p:grpSpPr>
        <a:xfrm>
          <a:off x="0" y="0"/>
          <a:ext cx="0" cy="0"/>
          <a:chOff x="0" y="0"/>
          <a:chExt cx="0" cy="0"/>
        </a:xfrm>
      </p:grpSpPr>
      <p:sp>
        <p:nvSpPr>
          <p:cNvPr id="320" name="Google Shape;320;p75"/>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21" name="Google Shape;321;p75"/>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22" name="Google Shape;322;p75"/>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23" name="Google Shape;323;p75"/>
          <p:cNvSpPr txBox="1"/>
          <p:nvPr>
            <p:ph idx="3" type="body"/>
          </p:nvPr>
        </p:nvSpPr>
        <p:spPr>
          <a:xfrm>
            <a:off x="8138160" y="506592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31" name="Shape 31"/>
        <p:cNvGrpSpPr/>
        <p:nvPr/>
      </p:nvGrpSpPr>
      <p:grpSpPr>
        <a:xfrm>
          <a:off x="0" y="0"/>
          <a:ext cx="0" cy="0"/>
          <a:chOff x="0" y="0"/>
          <a:chExt cx="0" cy="0"/>
        </a:xfrm>
      </p:grpSpPr>
      <p:sp>
        <p:nvSpPr>
          <p:cNvPr id="32" name="Google Shape;32;p8"/>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3" name="Google Shape;33;p8"/>
          <p:cNvSpPr txBox="1"/>
          <p:nvPr>
            <p:ph idx="1" type="body"/>
          </p:nvPr>
        </p:nvSpPr>
        <p:spPr>
          <a:xfrm>
            <a:off x="8138160" y="420624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4" name="Google Shape;34;p8"/>
          <p:cNvSpPr txBox="1"/>
          <p:nvPr>
            <p:ph idx="2" type="body"/>
          </p:nvPr>
        </p:nvSpPr>
        <p:spPr>
          <a:xfrm>
            <a:off x="8138160" y="506592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5" name="Google Shape;35;p8"/>
          <p:cNvSpPr txBox="1"/>
          <p:nvPr>
            <p:ph idx="3" type="body"/>
          </p:nvPr>
        </p:nvSpPr>
        <p:spPr>
          <a:xfrm>
            <a:off x="10012680" y="4206240"/>
            <a:ext cx="1784880" cy="164592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324" name="Shape 324"/>
        <p:cNvGrpSpPr/>
        <p:nvPr/>
      </p:nvGrpSpPr>
      <p:grpSpPr>
        <a:xfrm>
          <a:off x="0" y="0"/>
          <a:ext cx="0" cy="0"/>
          <a:chOff x="0" y="0"/>
          <a:chExt cx="0" cy="0"/>
        </a:xfrm>
      </p:grpSpPr>
      <p:sp>
        <p:nvSpPr>
          <p:cNvPr id="325" name="Google Shape;325;p76"/>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26" name="Google Shape;326;p76"/>
          <p:cNvSpPr txBox="1"/>
          <p:nvPr>
            <p:ph idx="1" type="body"/>
          </p:nvPr>
        </p:nvSpPr>
        <p:spPr>
          <a:xfrm>
            <a:off x="8138160" y="420624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27" name="Google Shape;327;p76"/>
          <p:cNvSpPr txBox="1"/>
          <p:nvPr>
            <p:ph idx="2" type="body"/>
          </p:nvPr>
        </p:nvSpPr>
        <p:spPr>
          <a:xfrm>
            <a:off x="8138160" y="506592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328" name="Shape 328"/>
        <p:cNvGrpSpPr/>
        <p:nvPr/>
      </p:nvGrpSpPr>
      <p:grpSpPr>
        <a:xfrm>
          <a:off x="0" y="0"/>
          <a:ext cx="0" cy="0"/>
          <a:chOff x="0" y="0"/>
          <a:chExt cx="0" cy="0"/>
        </a:xfrm>
      </p:grpSpPr>
      <p:sp>
        <p:nvSpPr>
          <p:cNvPr id="329" name="Google Shape;329;p77"/>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30" name="Google Shape;330;p77"/>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31" name="Google Shape;331;p77"/>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32" name="Google Shape;332;p77"/>
          <p:cNvSpPr txBox="1"/>
          <p:nvPr>
            <p:ph idx="3" type="body"/>
          </p:nvPr>
        </p:nvSpPr>
        <p:spPr>
          <a:xfrm>
            <a:off x="1001268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33" name="Google Shape;333;p77"/>
          <p:cNvSpPr txBox="1"/>
          <p:nvPr>
            <p:ph idx="4" type="body"/>
          </p:nvPr>
        </p:nvSpPr>
        <p:spPr>
          <a:xfrm>
            <a:off x="813816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334" name="Shape 334"/>
        <p:cNvGrpSpPr/>
        <p:nvPr/>
      </p:nvGrpSpPr>
      <p:grpSpPr>
        <a:xfrm>
          <a:off x="0" y="0"/>
          <a:ext cx="0" cy="0"/>
          <a:chOff x="0" y="0"/>
          <a:chExt cx="0" cy="0"/>
        </a:xfrm>
      </p:grpSpPr>
      <p:sp>
        <p:nvSpPr>
          <p:cNvPr id="335" name="Google Shape;335;p78"/>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36" name="Google Shape;336;p78"/>
          <p:cNvSpPr txBox="1"/>
          <p:nvPr>
            <p:ph idx="1"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37" name="Google Shape;337;p78"/>
          <p:cNvSpPr txBox="1"/>
          <p:nvPr>
            <p:ph idx="2"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38" name="Google Shape;338;p78"/>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78"/>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346" name="Shape 346"/>
        <p:cNvGrpSpPr/>
        <p:nvPr/>
      </p:nvGrpSpPr>
      <p:grpSpPr>
        <a:xfrm>
          <a:off x="0" y="0"/>
          <a:ext cx="0" cy="0"/>
          <a:chOff x="0" y="0"/>
          <a:chExt cx="0" cy="0"/>
        </a:xfrm>
      </p:grpSpPr>
    </p:spTree>
  </p:cSld>
  <p:clrMapOvr>
    <a:masterClrMapping/>
  </p:clrMapOvr>
</p:sldLayout>
</file>

<file path=ppt/slideLayouts/slideLayout7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347" name="Shape 347"/>
        <p:cNvGrpSpPr/>
        <p:nvPr/>
      </p:nvGrpSpPr>
      <p:grpSpPr>
        <a:xfrm>
          <a:off x="0" y="0"/>
          <a:ext cx="0" cy="0"/>
          <a:chOff x="0" y="0"/>
          <a:chExt cx="0" cy="0"/>
        </a:xfrm>
      </p:grpSpPr>
      <p:sp>
        <p:nvSpPr>
          <p:cNvPr id="348" name="Google Shape;348;p81"/>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49" name="Google Shape;349;p81"/>
          <p:cNvSpPr txBox="1"/>
          <p:nvPr>
            <p:ph idx="1" type="subTitle"/>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350" name="Shape 350"/>
        <p:cNvGrpSpPr/>
        <p:nvPr/>
      </p:nvGrpSpPr>
      <p:grpSpPr>
        <a:xfrm>
          <a:off x="0" y="0"/>
          <a:ext cx="0" cy="0"/>
          <a:chOff x="0" y="0"/>
          <a:chExt cx="0" cy="0"/>
        </a:xfrm>
      </p:grpSpPr>
      <p:sp>
        <p:nvSpPr>
          <p:cNvPr id="351" name="Google Shape;351;p82"/>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52" name="Google Shape;352;p82"/>
          <p:cNvSpPr txBox="1"/>
          <p:nvPr>
            <p:ph idx="1"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353" name="Shape 353"/>
        <p:cNvGrpSpPr/>
        <p:nvPr/>
      </p:nvGrpSpPr>
      <p:grpSpPr>
        <a:xfrm>
          <a:off x="0" y="0"/>
          <a:ext cx="0" cy="0"/>
          <a:chOff x="0" y="0"/>
          <a:chExt cx="0" cy="0"/>
        </a:xfrm>
      </p:grpSpPr>
      <p:sp>
        <p:nvSpPr>
          <p:cNvPr id="354" name="Google Shape;354;p83"/>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55" name="Google Shape;355;p83"/>
          <p:cNvSpPr txBox="1"/>
          <p:nvPr>
            <p:ph idx="1" type="body"/>
          </p:nvPr>
        </p:nvSpPr>
        <p:spPr>
          <a:xfrm>
            <a:off x="813816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56" name="Google Shape;356;p83"/>
          <p:cNvSpPr txBox="1"/>
          <p:nvPr>
            <p:ph idx="2" type="body"/>
          </p:nvPr>
        </p:nvSpPr>
        <p:spPr>
          <a:xfrm>
            <a:off x="1001268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57" name="Shape 357"/>
        <p:cNvGrpSpPr/>
        <p:nvPr/>
      </p:nvGrpSpPr>
      <p:grpSpPr>
        <a:xfrm>
          <a:off x="0" y="0"/>
          <a:ext cx="0" cy="0"/>
          <a:chOff x="0" y="0"/>
          <a:chExt cx="0" cy="0"/>
        </a:xfrm>
      </p:grpSpPr>
      <p:sp>
        <p:nvSpPr>
          <p:cNvPr id="358" name="Google Shape;358;p84"/>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359" name="Shape 359"/>
        <p:cNvGrpSpPr/>
        <p:nvPr/>
      </p:nvGrpSpPr>
      <p:grpSpPr>
        <a:xfrm>
          <a:off x="0" y="0"/>
          <a:ext cx="0" cy="0"/>
          <a:chOff x="0" y="0"/>
          <a:chExt cx="0" cy="0"/>
        </a:xfrm>
      </p:grpSpPr>
      <p:sp>
        <p:nvSpPr>
          <p:cNvPr id="360" name="Google Shape;360;p85"/>
          <p:cNvSpPr txBox="1"/>
          <p:nvPr>
            <p:ph idx="1" type="subTitle"/>
          </p:nvPr>
        </p:nvSpPr>
        <p:spPr>
          <a:xfrm>
            <a:off x="8138160" y="1828800"/>
            <a:ext cx="3657600" cy="1059768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361" name="Shape 361"/>
        <p:cNvGrpSpPr/>
        <p:nvPr/>
      </p:nvGrpSpPr>
      <p:grpSpPr>
        <a:xfrm>
          <a:off x="0" y="0"/>
          <a:ext cx="0" cy="0"/>
          <a:chOff x="0" y="0"/>
          <a:chExt cx="0" cy="0"/>
        </a:xfrm>
      </p:grpSpPr>
      <p:sp>
        <p:nvSpPr>
          <p:cNvPr id="362" name="Google Shape;362;p86"/>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63" name="Google Shape;363;p86"/>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64" name="Google Shape;364;p86"/>
          <p:cNvSpPr txBox="1"/>
          <p:nvPr>
            <p:ph idx="2" type="body"/>
          </p:nvPr>
        </p:nvSpPr>
        <p:spPr>
          <a:xfrm>
            <a:off x="813816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65" name="Google Shape;365;p86"/>
          <p:cNvSpPr txBox="1"/>
          <p:nvPr>
            <p:ph idx="3" type="body"/>
          </p:nvPr>
        </p:nvSpPr>
        <p:spPr>
          <a:xfrm>
            <a:off x="1001268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36" name="Shape 36"/>
        <p:cNvGrpSpPr/>
        <p:nvPr/>
      </p:nvGrpSpPr>
      <p:grpSpPr>
        <a:xfrm>
          <a:off x="0" y="0"/>
          <a:ext cx="0" cy="0"/>
          <a:chOff x="0" y="0"/>
          <a:chExt cx="0" cy="0"/>
        </a:xfrm>
      </p:grpSpPr>
      <p:sp>
        <p:nvSpPr>
          <p:cNvPr id="37" name="Google Shape;37;p9"/>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8" name="Google Shape;38;p9"/>
          <p:cNvSpPr txBox="1"/>
          <p:nvPr>
            <p:ph idx="1" type="body"/>
          </p:nvPr>
        </p:nvSpPr>
        <p:spPr>
          <a:xfrm>
            <a:off x="8138160" y="4206240"/>
            <a:ext cx="1784880" cy="164592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9" name="Google Shape;39;p9"/>
          <p:cNvSpPr txBox="1"/>
          <p:nvPr>
            <p:ph idx="2" type="body"/>
          </p:nvPr>
        </p:nvSpPr>
        <p:spPr>
          <a:xfrm>
            <a:off x="10012680" y="420624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0" name="Google Shape;40;p9"/>
          <p:cNvSpPr txBox="1"/>
          <p:nvPr>
            <p:ph idx="3" type="body"/>
          </p:nvPr>
        </p:nvSpPr>
        <p:spPr>
          <a:xfrm>
            <a:off x="10012680" y="506592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366" name="Shape 366"/>
        <p:cNvGrpSpPr/>
        <p:nvPr/>
      </p:nvGrpSpPr>
      <p:grpSpPr>
        <a:xfrm>
          <a:off x="0" y="0"/>
          <a:ext cx="0" cy="0"/>
          <a:chOff x="0" y="0"/>
          <a:chExt cx="0" cy="0"/>
        </a:xfrm>
      </p:grpSpPr>
      <p:sp>
        <p:nvSpPr>
          <p:cNvPr id="367" name="Google Shape;367;p87"/>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68" name="Google Shape;368;p87"/>
          <p:cNvSpPr txBox="1"/>
          <p:nvPr>
            <p:ph idx="1" type="body"/>
          </p:nvPr>
        </p:nvSpPr>
        <p:spPr>
          <a:xfrm>
            <a:off x="813816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69" name="Google Shape;369;p87"/>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70" name="Google Shape;370;p87"/>
          <p:cNvSpPr txBox="1"/>
          <p:nvPr>
            <p:ph idx="3" type="body"/>
          </p:nvPr>
        </p:nvSpPr>
        <p:spPr>
          <a:xfrm>
            <a:off x="1001268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371" name="Shape 371"/>
        <p:cNvGrpSpPr/>
        <p:nvPr/>
      </p:nvGrpSpPr>
      <p:grpSpPr>
        <a:xfrm>
          <a:off x="0" y="0"/>
          <a:ext cx="0" cy="0"/>
          <a:chOff x="0" y="0"/>
          <a:chExt cx="0" cy="0"/>
        </a:xfrm>
      </p:grpSpPr>
      <p:sp>
        <p:nvSpPr>
          <p:cNvPr id="372" name="Google Shape;372;p88"/>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73" name="Google Shape;373;p88"/>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74" name="Google Shape;374;p88"/>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75" name="Google Shape;375;p88"/>
          <p:cNvSpPr txBox="1"/>
          <p:nvPr>
            <p:ph idx="3" type="body"/>
          </p:nvPr>
        </p:nvSpPr>
        <p:spPr>
          <a:xfrm>
            <a:off x="8138160" y="506592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376" name="Shape 376"/>
        <p:cNvGrpSpPr/>
        <p:nvPr/>
      </p:nvGrpSpPr>
      <p:grpSpPr>
        <a:xfrm>
          <a:off x="0" y="0"/>
          <a:ext cx="0" cy="0"/>
          <a:chOff x="0" y="0"/>
          <a:chExt cx="0" cy="0"/>
        </a:xfrm>
      </p:grpSpPr>
      <p:sp>
        <p:nvSpPr>
          <p:cNvPr id="377" name="Google Shape;377;p89"/>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78" name="Google Shape;378;p89"/>
          <p:cNvSpPr txBox="1"/>
          <p:nvPr>
            <p:ph idx="1" type="body"/>
          </p:nvPr>
        </p:nvSpPr>
        <p:spPr>
          <a:xfrm>
            <a:off x="8138160" y="420624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79" name="Google Shape;379;p89"/>
          <p:cNvSpPr txBox="1"/>
          <p:nvPr>
            <p:ph idx="2" type="body"/>
          </p:nvPr>
        </p:nvSpPr>
        <p:spPr>
          <a:xfrm>
            <a:off x="8138160" y="506592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380" name="Shape 380"/>
        <p:cNvGrpSpPr/>
        <p:nvPr/>
      </p:nvGrpSpPr>
      <p:grpSpPr>
        <a:xfrm>
          <a:off x="0" y="0"/>
          <a:ext cx="0" cy="0"/>
          <a:chOff x="0" y="0"/>
          <a:chExt cx="0" cy="0"/>
        </a:xfrm>
      </p:grpSpPr>
      <p:sp>
        <p:nvSpPr>
          <p:cNvPr id="381" name="Google Shape;381;p90"/>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82" name="Google Shape;382;p90"/>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83" name="Google Shape;383;p90"/>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84" name="Google Shape;384;p90"/>
          <p:cNvSpPr txBox="1"/>
          <p:nvPr>
            <p:ph idx="3" type="body"/>
          </p:nvPr>
        </p:nvSpPr>
        <p:spPr>
          <a:xfrm>
            <a:off x="1001268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85" name="Google Shape;385;p90"/>
          <p:cNvSpPr txBox="1"/>
          <p:nvPr>
            <p:ph idx="4" type="body"/>
          </p:nvPr>
        </p:nvSpPr>
        <p:spPr>
          <a:xfrm>
            <a:off x="813816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386" name="Shape 386"/>
        <p:cNvGrpSpPr/>
        <p:nvPr/>
      </p:nvGrpSpPr>
      <p:grpSpPr>
        <a:xfrm>
          <a:off x="0" y="0"/>
          <a:ext cx="0" cy="0"/>
          <a:chOff x="0" y="0"/>
          <a:chExt cx="0" cy="0"/>
        </a:xfrm>
      </p:grpSpPr>
      <p:sp>
        <p:nvSpPr>
          <p:cNvPr id="387" name="Google Shape;387;p91"/>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88" name="Google Shape;388;p91"/>
          <p:cNvSpPr txBox="1"/>
          <p:nvPr>
            <p:ph idx="1"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89" name="Google Shape;389;p91"/>
          <p:cNvSpPr txBox="1"/>
          <p:nvPr>
            <p:ph idx="2"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90" name="Google Shape;390;p91"/>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91"/>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403" name="Shape 403"/>
        <p:cNvGrpSpPr/>
        <p:nvPr/>
      </p:nvGrpSpPr>
      <p:grpSpPr>
        <a:xfrm>
          <a:off x="0" y="0"/>
          <a:ext cx="0" cy="0"/>
          <a:chOff x="0" y="0"/>
          <a:chExt cx="0" cy="0"/>
        </a:xfrm>
      </p:grpSpPr>
    </p:spTree>
  </p:cSld>
  <p:clrMapOvr>
    <a:masterClrMapping/>
  </p:clrMapOvr>
</p:sldLayout>
</file>

<file path=ppt/slideLayouts/slideLayout8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404" name="Shape 404"/>
        <p:cNvGrpSpPr/>
        <p:nvPr/>
      </p:nvGrpSpPr>
      <p:grpSpPr>
        <a:xfrm>
          <a:off x="0" y="0"/>
          <a:ext cx="0" cy="0"/>
          <a:chOff x="0" y="0"/>
          <a:chExt cx="0" cy="0"/>
        </a:xfrm>
      </p:grpSpPr>
      <p:sp>
        <p:nvSpPr>
          <p:cNvPr id="405" name="Google Shape;405;p94"/>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06" name="Google Shape;406;p94"/>
          <p:cNvSpPr txBox="1"/>
          <p:nvPr>
            <p:ph idx="1" type="subTitle"/>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407" name="Shape 407"/>
        <p:cNvGrpSpPr/>
        <p:nvPr/>
      </p:nvGrpSpPr>
      <p:grpSpPr>
        <a:xfrm>
          <a:off x="0" y="0"/>
          <a:ext cx="0" cy="0"/>
          <a:chOff x="0" y="0"/>
          <a:chExt cx="0" cy="0"/>
        </a:xfrm>
      </p:grpSpPr>
      <p:sp>
        <p:nvSpPr>
          <p:cNvPr id="408" name="Google Shape;408;p95"/>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09" name="Google Shape;409;p95"/>
          <p:cNvSpPr txBox="1"/>
          <p:nvPr>
            <p:ph idx="1"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410" name="Shape 410"/>
        <p:cNvGrpSpPr/>
        <p:nvPr/>
      </p:nvGrpSpPr>
      <p:grpSpPr>
        <a:xfrm>
          <a:off x="0" y="0"/>
          <a:ext cx="0" cy="0"/>
          <a:chOff x="0" y="0"/>
          <a:chExt cx="0" cy="0"/>
        </a:xfrm>
      </p:grpSpPr>
      <p:sp>
        <p:nvSpPr>
          <p:cNvPr id="411" name="Google Shape;411;p96"/>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12" name="Google Shape;412;p96"/>
          <p:cNvSpPr txBox="1"/>
          <p:nvPr>
            <p:ph idx="1" type="body"/>
          </p:nvPr>
        </p:nvSpPr>
        <p:spPr>
          <a:xfrm>
            <a:off x="813816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13" name="Google Shape;413;p96"/>
          <p:cNvSpPr txBox="1"/>
          <p:nvPr>
            <p:ph idx="2" type="body"/>
          </p:nvPr>
        </p:nvSpPr>
        <p:spPr>
          <a:xfrm>
            <a:off x="1001268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14" name="Shape 414"/>
        <p:cNvGrpSpPr/>
        <p:nvPr/>
      </p:nvGrpSpPr>
      <p:grpSpPr>
        <a:xfrm>
          <a:off x="0" y="0"/>
          <a:ext cx="0" cy="0"/>
          <a:chOff x="0" y="0"/>
          <a:chExt cx="0" cy="0"/>
        </a:xfrm>
      </p:grpSpPr>
      <p:sp>
        <p:nvSpPr>
          <p:cNvPr id="415" name="Google Shape;415;p97"/>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41" name="Shape 41"/>
        <p:cNvGrpSpPr/>
        <p:nvPr/>
      </p:nvGrpSpPr>
      <p:grpSpPr>
        <a:xfrm>
          <a:off x="0" y="0"/>
          <a:ext cx="0" cy="0"/>
          <a:chOff x="0" y="0"/>
          <a:chExt cx="0" cy="0"/>
        </a:xfrm>
      </p:grpSpPr>
      <p:sp>
        <p:nvSpPr>
          <p:cNvPr id="42" name="Google Shape;42;p10"/>
          <p:cNvSpPr txBox="1"/>
          <p:nvPr>
            <p:ph type="title"/>
          </p:nvPr>
        </p:nvSpPr>
        <p:spPr>
          <a:xfrm>
            <a:off x="8138160" y="1828800"/>
            <a:ext cx="3657600" cy="2286000"/>
          </a:xfrm>
          <a:prstGeom prst="rect">
            <a:avLst/>
          </a:prstGeom>
          <a:noFill/>
          <a:ln>
            <a:noFill/>
          </a:ln>
        </p:spPr>
        <p:txBody>
          <a:bodyPr anchorCtr="1"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3" name="Google Shape;43;p10"/>
          <p:cNvSpPr txBox="1"/>
          <p:nvPr>
            <p:ph idx="1" type="body"/>
          </p:nvPr>
        </p:nvSpPr>
        <p:spPr>
          <a:xfrm>
            <a:off x="8138160" y="420624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4" name="Google Shape;44;p10"/>
          <p:cNvSpPr txBox="1"/>
          <p:nvPr>
            <p:ph idx="2" type="body"/>
          </p:nvPr>
        </p:nvSpPr>
        <p:spPr>
          <a:xfrm>
            <a:off x="10012680" y="4206240"/>
            <a:ext cx="178488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5" name="Google Shape;45;p10"/>
          <p:cNvSpPr txBox="1"/>
          <p:nvPr>
            <p:ph idx="3" type="body"/>
          </p:nvPr>
        </p:nvSpPr>
        <p:spPr>
          <a:xfrm>
            <a:off x="8138160" y="5065920"/>
            <a:ext cx="3657600" cy="7848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416" name="Shape 416"/>
        <p:cNvGrpSpPr/>
        <p:nvPr/>
      </p:nvGrpSpPr>
      <p:grpSpPr>
        <a:xfrm>
          <a:off x="0" y="0"/>
          <a:ext cx="0" cy="0"/>
          <a:chOff x="0" y="0"/>
          <a:chExt cx="0" cy="0"/>
        </a:xfrm>
      </p:grpSpPr>
      <p:sp>
        <p:nvSpPr>
          <p:cNvPr id="417" name="Google Shape;417;p98"/>
          <p:cNvSpPr txBox="1"/>
          <p:nvPr>
            <p:ph idx="1" type="subTitle"/>
          </p:nvPr>
        </p:nvSpPr>
        <p:spPr>
          <a:xfrm>
            <a:off x="8138160" y="1828800"/>
            <a:ext cx="3657600" cy="1059768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418" name="Shape 418"/>
        <p:cNvGrpSpPr/>
        <p:nvPr/>
      </p:nvGrpSpPr>
      <p:grpSpPr>
        <a:xfrm>
          <a:off x="0" y="0"/>
          <a:ext cx="0" cy="0"/>
          <a:chOff x="0" y="0"/>
          <a:chExt cx="0" cy="0"/>
        </a:xfrm>
      </p:grpSpPr>
      <p:sp>
        <p:nvSpPr>
          <p:cNvPr id="419" name="Google Shape;419;p99"/>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20" name="Google Shape;420;p99"/>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21" name="Google Shape;421;p99"/>
          <p:cNvSpPr txBox="1"/>
          <p:nvPr>
            <p:ph idx="2" type="body"/>
          </p:nvPr>
        </p:nvSpPr>
        <p:spPr>
          <a:xfrm>
            <a:off x="813816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22" name="Google Shape;422;p99"/>
          <p:cNvSpPr txBox="1"/>
          <p:nvPr>
            <p:ph idx="3" type="body"/>
          </p:nvPr>
        </p:nvSpPr>
        <p:spPr>
          <a:xfrm>
            <a:off x="1001268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423" name="Shape 423"/>
        <p:cNvGrpSpPr/>
        <p:nvPr/>
      </p:nvGrpSpPr>
      <p:grpSpPr>
        <a:xfrm>
          <a:off x="0" y="0"/>
          <a:ext cx="0" cy="0"/>
          <a:chOff x="0" y="0"/>
          <a:chExt cx="0" cy="0"/>
        </a:xfrm>
      </p:grpSpPr>
      <p:sp>
        <p:nvSpPr>
          <p:cNvPr id="424" name="Google Shape;424;p100"/>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25" name="Google Shape;425;p100"/>
          <p:cNvSpPr txBox="1"/>
          <p:nvPr>
            <p:ph idx="1" type="body"/>
          </p:nvPr>
        </p:nvSpPr>
        <p:spPr>
          <a:xfrm>
            <a:off x="8138160" y="4206240"/>
            <a:ext cx="178488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26" name="Google Shape;426;p100"/>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27" name="Google Shape;427;p100"/>
          <p:cNvSpPr txBox="1"/>
          <p:nvPr>
            <p:ph idx="3" type="body"/>
          </p:nvPr>
        </p:nvSpPr>
        <p:spPr>
          <a:xfrm>
            <a:off x="1001268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428" name="Shape 428"/>
        <p:cNvGrpSpPr/>
        <p:nvPr/>
      </p:nvGrpSpPr>
      <p:grpSpPr>
        <a:xfrm>
          <a:off x="0" y="0"/>
          <a:ext cx="0" cy="0"/>
          <a:chOff x="0" y="0"/>
          <a:chExt cx="0" cy="0"/>
        </a:xfrm>
      </p:grpSpPr>
      <p:sp>
        <p:nvSpPr>
          <p:cNvPr id="429" name="Google Shape;429;p101"/>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30" name="Google Shape;430;p101"/>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31" name="Google Shape;431;p101"/>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32" name="Google Shape;432;p101"/>
          <p:cNvSpPr txBox="1"/>
          <p:nvPr>
            <p:ph idx="3" type="body"/>
          </p:nvPr>
        </p:nvSpPr>
        <p:spPr>
          <a:xfrm>
            <a:off x="8138160" y="506592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433" name="Shape 433"/>
        <p:cNvGrpSpPr/>
        <p:nvPr/>
      </p:nvGrpSpPr>
      <p:grpSpPr>
        <a:xfrm>
          <a:off x="0" y="0"/>
          <a:ext cx="0" cy="0"/>
          <a:chOff x="0" y="0"/>
          <a:chExt cx="0" cy="0"/>
        </a:xfrm>
      </p:grpSpPr>
      <p:sp>
        <p:nvSpPr>
          <p:cNvPr id="434" name="Google Shape;434;p102"/>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35" name="Google Shape;435;p102"/>
          <p:cNvSpPr txBox="1"/>
          <p:nvPr>
            <p:ph idx="1" type="body"/>
          </p:nvPr>
        </p:nvSpPr>
        <p:spPr>
          <a:xfrm>
            <a:off x="8138160" y="420624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36" name="Google Shape;436;p102"/>
          <p:cNvSpPr txBox="1"/>
          <p:nvPr>
            <p:ph idx="2" type="body"/>
          </p:nvPr>
        </p:nvSpPr>
        <p:spPr>
          <a:xfrm>
            <a:off x="8138160" y="5065920"/>
            <a:ext cx="365760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437" name="Shape 437"/>
        <p:cNvGrpSpPr/>
        <p:nvPr/>
      </p:nvGrpSpPr>
      <p:grpSpPr>
        <a:xfrm>
          <a:off x="0" y="0"/>
          <a:ext cx="0" cy="0"/>
          <a:chOff x="0" y="0"/>
          <a:chExt cx="0" cy="0"/>
        </a:xfrm>
      </p:grpSpPr>
      <p:sp>
        <p:nvSpPr>
          <p:cNvPr id="438" name="Google Shape;438;p103"/>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39" name="Google Shape;439;p103"/>
          <p:cNvSpPr txBox="1"/>
          <p:nvPr>
            <p:ph idx="1" type="body"/>
          </p:nvPr>
        </p:nvSpPr>
        <p:spPr>
          <a:xfrm>
            <a:off x="813816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40" name="Google Shape;440;p103"/>
          <p:cNvSpPr txBox="1"/>
          <p:nvPr>
            <p:ph idx="2" type="body"/>
          </p:nvPr>
        </p:nvSpPr>
        <p:spPr>
          <a:xfrm>
            <a:off x="10012680" y="420624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41" name="Google Shape;441;p103"/>
          <p:cNvSpPr txBox="1"/>
          <p:nvPr>
            <p:ph idx="3" type="body"/>
          </p:nvPr>
        </p:nvSpPr>
        <p:spPr>
          <a:xfrm>
            <a:off x="1001268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42" name="Google Shape;442;p103"/>
          <p:cNvSpPr txBox="1"/>
          <p:nvPr>
            <p:ph idx="4" type="body"/>
          </p:nvPr>
        </p:nvSpPr>
        <p:spPr>
          <a:xfrm>
            <a:off x="8138160" y="5065920"/>
            <a:ext cx="1784880" cy="78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443" name="Shape 443"/>
        <p:cNvGrpSpPr/>
        <p:nvPr/>
      </p:nvGrpSpPr>
      <p:grpSpPr>
        <a:xfrm>
          <a:off x="0" y="0"/>
          <a:ext cx="0" cy="0"/>
          <a:chOff x="0" y="0"/>
          <a:chExt cx="0" cy="0"/>
        </a:xfrm>
      </p:grpSpPr>
      <p:sp>
        <p:nvSpPr>
          <p:cNvPr id="444" name="Google Shape;444;p104"/>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45" name="Google Shape;445;p104"/>
          <p:cNvSpPr txBox="1"/>
          <p:nvPr>
            <p:ph idx="1"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46" name="Google Shape;446;p104"/>
          <p:cNvSpPr txBox="1"/>
          <p:nvPr>
            <p:ph idx="2"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47" name="Google Shape;447;p104"/>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8" name="Google Shape;448;p104"/>
          <p:cNvSpPr/>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464" name="Shape 464"/>
        <p:cNvGrpSpPr/>
        <p:nvPr/>
      </p:nvGrpSpPr>
      <p:grpSpPr>
        <a:xfrm>
          <a:off x="0" y="0"/>
          <a:ext cx="0" cy="0"/>
          <a:chOff x="0" y="0"/>
          <a:chExt cx="0" cy="0"/>
        </a:xfrm>
      </p:grpSpPr>
    </p:spTree>
  </p:cSld>
  <p:clrMapOvr>
    <a:masterClrMapping/>
  </p:clrMapOvr>
</p:sldLayout>
</file>

<file path=ppt/slideLayouts/slideLayout9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465" name="Shape 465"/>
        <p:cNvGrpSpPr/>
        <p:nvPr/>
      </p:nvGrpSpPr>
      <p:grpSpPr>
        <a:xfrm>
          <a:off x="0" y="0"/>
          <a:ext cx="0" cy="0"/>
          <a:chOff x="0" y="0"/>
          <a:chExt cx="0" cy="0"/>
        </a:xfrm>
      </p:grpSpPr>
      <p:sp>
        <p:nvSpPr>
          <p:cNvPr id="466" name="Google Shape;466;p107"/>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67" name="Google Shape;467;p107"/>
          <p:cNvSpPr txBox="1"/>
          <p:nvPr>
            <p:ph idx="1" type="subTitle"/>
          </p:nvPr>
        </p:nvSpPr>
        <p:spPr>
          <a:xfrm>
            <a:off x="8138160" y="4206240"/>
            <a:ext cx="3657600" cy="164592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468" name="Shape 468"/>
        <p:cNvGrpSpPr/>
        <p:nvPr/>
      </p:nvGrpSpPr>
      <p:grpSpPr>
        <a:xfrm>
          <a:off x="0" y="0"/>
          <a:ext cx="0" cy="0"/>
          <a:chOff x="0" y="0"/>
          <a:chExt cx="0" cy="0"/>
        </a:xfrm>
      </p:grpSpPr>
      <p:sp>
        <p:nvSpPr>
          <p:cNvPr id="469" name="Google Shape;469;p108"/>
          <p:cNvSpPr txBox="1"/>
          <p:nvPr>
            <p:ph type="title"/>
          </p:nvPr>
        </p:nvSpPr>
        <p:spPr>
          <a:xfrm>
            <a:off x="8138160" y="1828800"/>
            <a:ext cx="3657600" cy="22860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70" name="Google Shape;470;p108"/>
          <p:cNvSpPr txBox="1"/>
          <p:nvPr>
            <p:ph idx="1"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4.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8.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5.xml"/><Relationship Id="rId10" Type="http://schemas.openxmlformats.org/officeDocument/2006/relationships/slideLayout" Target="../slideLayouts/slideLayout34.xml"/><Relationship Id="rId13" Type="http://schemas.openxmlformats.org/officeDocument/2006/relationships/theme" Target="../theme/theme2.xml"/><Relationship Id="rId12" Type="http://schemas.openxmlformats.org/officeDocument/2006/relationships/slideLayout" Target="../slideLayouts/slideLayout36.xml"/><Relationship Id="rId1" Type="http://schemas.openxmlformats.org/officeDocument/2006/relationships/slideLayout" Target="../slideLayouts/slideLayout25.xml"/><Relationship Id="rId2" Type="http://schemas.openxmlformats.org/officeDocument/2006/relationships/slideLayout" Target="../slideLayouts/slideLayout26.xml"/><Relationship Id="rId3" Type="http://schemas.openxmlformats.org/officeDocument/2006/relationships/slideLayout" Target="../slideLayouts/slideLayout27.xml"/><Relationship Id="rId4" Type="http://schemas.openxmlformats.org/officeDocument/2006/relationships/slideLayout" Target="../slideLayouts/slideLayout28.xml"/><Relationship Id="rId9" Type="http://schemas.openxmlformats.org/officeDocument/2006/relationships/slideLayout" Target="../slideLayouts/slideLayout33.xml"/><Relationship Id="rId5" Type="http://schemas.openxmlformats.org/officeDocument/2006/relationships/slideLayout" Target="../slideLayouts/slideLayout29.xml"/><Relationship Id="rId6" Type="http://schemas.openxmlformats.org/officeDocument/2006/relationships/slideLayout" Target="../slideLayouts/slideLayout30.xml"/><Relationship Id="rId7" Type="http://schemas.openxmlformats.org/officeDocument/2006/relationships/slideLayout" Target="../slideLayouts/slideLayout31.xml"/><Relationship Id="rId8"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7.xml"/><Relationship Id="rId10" Type="http://schemas.openxmlformats.org/officeDocument/2006/relationships/slideLayout" Target="../slideLayouts/slideLayout46.xml"/><Relationship Id="rId13" Type="http://schemas.openxmlformats.org/officeDocument/2006/relationships/theme" Target="../theme/theme1.xml"/><Relationship Id="rId12" Type="http://schemas.openxmlformats.org/officeDocument/2006/relationships/slideLayout" Target="../slideLayouts/slideLayout48.xml"/><Relationship Id="rId1" Type="http://schemas.openxmlformats.org/officeDocument/2006/relationships/slideLayout" Target="../slideLayouts/slideLayout37.xml"/><Relationship Id="rId2" Type="http://schemas.openxmlformats.org/officeDocument/2006/relationships/slideLayout" Target="../slideLayouts/slideLayout38.xml"/><Relationship Id="rId3" Type="http://schemas.openxmlformats.org/officeDocument/2006/relationships/slideLayout" Target="../slideLayouts/slideLayout39.xml"/><Relationship Id="rId4" Type="http://schemas.openxmlformats.org/officeDocument/2006/relationships/slideLayout" Target="../slideLayouts/slideLayout40.xml"/><Relationship Id="rId9" Type="http://schemas.openxmlformats.org/officeDocument/2006/relationships/slideLayout" Target="../slideLayouts/slideLayout45.xml"/><Relationship Id="rId5" Type="http://schemas.openxmlformats.org/officeDocument/2006/relationships/slideLayout" Target="../slideLayouts/slideLayout41.xml"/><Relationship Id="rId6" Type="http://schemas.openxmlformats.org/officeDocument/2006/relationships/slideLayout" Target="../slideLayouts/slideLayout42.xml"/><Relationship Id="rId7" Type="http://schemas.openxmlformats.org/officeDocument/2006/relationships/slideLayout" Target="../slideLayouts/slideLayout43.xml"/><Relationship Id="rId8"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9.xml"/><Relationship Id="rId10" Type="http://schemas.openxmlformats.org/officeDocument/2006/relationships/slideLayout" Target="../slideLayouts/slideLayout58.xml"/><Relationship Id="rId13" Type="http://schemas.openxmlformats.org/officeDocument/2006/relationships/theme" Target="../theme/theme7.xml"/><Relationship Id="rId12" Type="http://schemas.openxmlformats.org/officeDocument/2006/relationships/slideLayout" Target="../slideLayouts/slideLayout60.xml"/><Relationship Id="rId1" Type="http://schemas.openxmlformats.org/officeDocument/2006/relationships/slideLayout" Target="../slideLayouts/slideLayout49.xml"/><Relationship Id="rId2" Type="http://schemas.openxmlformats.org/officeDocument/2006/relationships/slideLayout" Target="../slideLayouts/slideLayout50.xml"/><Relationship Id="rId3" Type="http://schemas.openxmlformats.org/officeDocument/2006/relationships/slideLayout" Target="../slideLayouts/slideLayout51.xml"/><Relationship Id="rId4" Type="http://schemas.openxmlformats.org/officeDocument/2006/relationships/slideLayout" Target="../slideLayouts/slideLayout52.xml"/><Relationship Id="rId9" Type="http://schemas.openxmlformats.org/officeDocument/2006/relationships/slideLayout" Target="../slideLayouts/slideLayout57.xml"/><Relationship Id="rId5" Type="http://schemas.openxmlformats.org/officeDocument/2006/relationships/slideLayout" Target="../slideLayouts/slideLayout53.xml"/><Relationship Id="rId6" Type="http://schemas.openxmlformats.org/officeDocument/2006/relationships/slideLayout" Target="../slideLayouts/slideLayout54.xml"/><Relationship Id="rId7" Type="http://schemas.openxmlformats.org/officeDocument/2006/relationships/slideLayout" Target="../slideLayouts/slideLayout55.xml"/><Relationship Id="rId8" Type="http://schemas.openxmlformats.org/officeDocument/2006/relationships/slideLayout" Target="../slideLayouts/slideLayout56.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71.xml"/><Relationship Id="rId10" Type="http://schemas.openxmlformats.org/officeDocument/2006/relationships/slideLayout" Target="../slideLayouts/slideLayout70.xml"/><Relationship Id="rId13" Type="http://schemas.openxmlformats.org/officeDocument/2006/relationships/theme" Target="../theme/theme9.xml"/><Relationship Id="rId12" Type="http://schemas.openxmlformats.org/officeDocument/2006/relationships/slideLayout" Target="../slideLayouts/slideLayout72.xml"/><Relationship Id="rId1" Type="http://schemas.openxmlformats.org/officeDocument/2006/relationships/slideLayout" Target="../slideLayouts/slideLayout61.xml"/><Relationship Id="rId2" Type="http://schemas.openxmlformats.org/officeDocument/2006/relationships/slideLayout" Target="../slideLayouts/slideLayout62.xml"/><Relationship Id="rId3" Type="http://schemas.openxmlformats.org/officeDocument/2006/relationships/slideLayout" Target="../slideLayouts/slideLayout63.xml"/><Relationship Id="rId4" Type="http://schemas.openxmlformats.org/officeDocument/2006/relationships/slideLayout" Target="../slideLayouts/slideLayout64.xml"/><Relationship Id="rId9" Type="http://schemas.openxmlformats.org/officeDocument/2006/relationships/slideLayout" Target="../slideLayouts/slideLayout69.xml"/><Relationship Id="rId5" Type="http://schemas.openxmlformats.org/officeDocument/2006/relationships/slideLayout" Target="../slideLayouts/slideLayout65.xml"/><Relationship Id="rId6" Type="http://schemas.openxmlformats.org/officeDocument/2006/relationships/slideLayout" Target="../slideLayouts/slideLayout66.xml"/><Relationship Id="rId7" Type="http://schemas.openxmlformats.org/officeDocument/2006/relationships/slideLayout" Target="../slideLayouts/slideLayout67.xml"/><Relationship Id="rId8" Type="http://schemas.openxmlformats.org/officeDocument/2006/relationships/slideLayout" Target="../slideLayouts/slideLayout68.xml"/></Relationships>
</file>

<file path=ppt/slideMasters/_rels/slideMaster7.xml.rels><?xml version="1.0" encoding="UTF-8" standalone="yes"?><Relationships xmlns="http://schemas.openxmlformats.org/package/2006/relationships"><Relationship Id="rId11" Type="http://schemas.openxmlformats.org/officeDocument/2006/relationships/slideLayout" Target="../slideLayouts/slideLayout83.xml"/><Relationship Id="rId10" Type="http://schemas.openxmlformats.org/officeDocument/2006/relationships/slideLayout" Target="../slideLayouts/slideLayout82.xml"/><Relationship Id="rId13" Type="http://schemas.openxmlformats.org/officeDocument/2006/relationships/theme" Target="../theme/theme10.xml"/><Relationship Id="rId12" Type="http://schemas.openxmlformats.org/officeDocument/2006/relationships/slideLayout" Target="../slideLayouts/slideLayout84.xml"/><Relationship Id="rId1" Type="http://schemas.openxmlformats.org/officeDocument/2006/relationships/slideLayout" Target="../slideLayouts/slideLayout73.xml"/><Relationship Id="rId2" Type="http://schemas.openxmlformats.org/officeDocument/2006/relationships/slideLayout" Target="../slideLayouts/slideLayout74.xml"/><Relationship Id="rId3" Type="http://schemas.openxmlformats.org/officeDocument/2006/relationships/slideLayout" Target="../slideLayouts/slideLayout75.xml"/><Relationship Id="rId4" Type="http://schemas.openxmlformats.org/officeDocument/2006/relationships/slideLayout" Target="../slideLayouts/slideLayout76.xml"/><Relationship Id="rId9" Type="http://schemas.openxmlformats.org/officeDocument/2006/relationships/slideLayout" Target="../slideLayouts/slideLayout81.xml"/><Relationship Id="rId5" Type="http://schemas.openxmlformats.org/officeDocument/2006/relationships/slideLayout" Target="../slideLayouts/slideLayout77.xml"/><Relationship Id="rId6" Type="http://schemas.openxmlformats.org/officeDocument/2006/relationships/slideLayout" Target="../slideLayouts/slideLayout78.xml"/><Relationship Id="rId7" Type="http://schemas.openxmlformats.org/officeDocument/2006/relationships/slideLayout" Target="../slideLayouts/slideLayout79.xml"/><Relationship Id="rId8" Type="http://schemas.openxmlformats.org/officeDocument/2006/relationships/slideLayout" Target="../slideLayouts/slideLayout80.xml"/></Relationships>
</file>

<file path=ppt/slideMasters/_rels/slideMaster8.xml.rels><?xml version="1.0" encoding="UTF-8" standalone="yes"?><Relationships xmlns="http://schemas.openxmlformats.org/package/2006/relationships"><Relationship Id="rId11" Type="http://schemas.openxmlformats.org/officeDocument/2006/relationships/slideLayout" Target="../slideLayouts/slideLayout95.xml"/><Relationship Id="rId10" Type="http://schemas.openxmlformats.org/officeDocument/2006/relationships/slideLayout" Target="../slideLayouts/slideLayout94.xml"/><Relationship Id="rId13" Type="http://schemas.openxmlformats.org/officeDocument/2006/relationships/theme" Target="../theme/theme6.xml"/><Relationship Id="rId12" Type="http://schemas.openxmlformats.org/officeDocument/2006/relationships/slideLayout" Target="../slideLayouts/slideLayout96.xml"/><Relationship Id="rId1" Type="http://schemas.openxmlformats.org/officeDocument/2006/relationships/slideLayout" Target="../slideLayouts/slideLayout85.xml"/><Relationship Id="rId2" Type="http://schemas.openxmlformats.org/officeDocument/2006/relationships/slideLayout" Target="../slideLayouts/slideLayout86.xml"/><Relationship Id="rId3" Type="http://schemas.openxmlformats.org/officeDocument/2006/relationships/slideLayout" Target="../slideLayouts/slideLayout87.xml"/><Relationship Id="rId4" Type="http://schemas.openxmlformats.org/officeDocument/2006/relationships/slideLayout" Target="../slideLayouts/slideLayout88.xml"/><Relationship Id="rId9" Type="http://schemas.openxmlformats.org/officeDocument/2006/relationships/slideLayout" Target="../slideLayouts/slideLayout93.xml"/><Relationship Id="rId5" Type="http://schemas.openxmlformats.org/officeDocument/2006/relationships/slideLayout" Target="../slideLayouts/slideLayout89.xml"/><Relationship Id="rId6" Type="http://schemas.openxmlformats.org/officeDocument/2006/relationships/slideLayout" Target="../slideLayouts/slideLayout90.xml"/><Relationship Id="rId7" Type="http://schemas.openxmlformats.org/officeDocument/2006/relationships/slideLayout" Target="../slideLayouts/slideLayout91.xml"/><Relationship Id="rId8" Type="http://schemas.openxmlformats.org/officeDocument/2006/relationships/slideLayout" Target="../slideLayouts/slideLayout92.xml"/></Relationships>
</file>

<file path=ppt/slideMasters/_rels/slideMaster9.xml.rels><?xml version="1.0" encoding="UTF-8" standalone="yes"?><Relationships xmlns="http://schemas.openxmlformats.org/package/2006/relationships"><Relationship Id="rId11" Type="http://schemas.openxmlformats.org/officeDocument/2006/relationships/slideLayout" Target="../slideLayouts/slideLayout107.xml"/><Relationship Id="rId10" Type="http://schemas.openxmlformats.org/officeDocument/2006/relationships/slideLayout" Target="../slideLayouts/slideLayout106.xml"/><Relationship Id="rId13" Type="http://schemas.openxmlformats.org/officeDocument/2006/relationships/theme" Target="../theme/theme5.xml"/><Relationship Id="rId12" Type="http://schemas.openxmlformats.org/officeDocument/2006/relationships/slideLayout" Target="../slideLayouts/slideLayout108.xml"/><Relationship Id="rId1" Type="http://schemas.openxmlformats.org/officeDocument/2006/relationships/slideLayout" Target="../slideLayouts/slideLayout97.xml"/><Relationship Id="rId2" Type="http://schemas.openxmlformats.org/officeDocument/2006/relationships/slideLayout" Target="../slideLayouts/slideLayout98.xml"/><Relationship Id="rId3" Type="http://schemas.openxmlformats.org/officeDocument/2006/relationships/slideLayout" Target="../slideLayouts/slideLayout99.xml"/><Relationship Id="rId4" Type="http://schemas.openxmlformats.org/officeDocument/2006/relationships/slideLayout" Target="../slideLayouts/slideLayout100.xml"/><Relationship Id="rId9" Type="http://schemas.openxmlformats.org/officeDocument/2006/relationships/slideLayout" Target="../slideLayouts/slideLayout105.xml"/><Relationship Id="rId5" Type="http://schemas.openxmlformats.org/officeDocument/2006/relationships/slideLayout" Target="../slideLayouts/slideLayout101.xml"/><Relationship Id="rId6" Type="http://schemas.openxmlformats.org/officeDocument/2006/relationships/slideLayout" Target="../slideLayouts/slideLayout102.xml"/><Relationship Id="rId7" Type="http://schemas.openxmlformats.org/officeDocument/2006/relationships/slideLayout" Target="../slideLayouts/slideLayout103.xml"/><Relationship Id="rId8" Type="http://schemas.openxmlformats.org/officeDocument/2006/relationships/slideLayout" Target="../slideLayouts/slideLayout10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5" name="Shape 5"/>
        <p:cNvGrpSpPr/>
        <p:nvPr/>
      </p:nvGrpSpPr>
      <p:grpSpPr>
        <a:xfrm>
          <a:off x="0" y="0"/>
          <a:ext cx="0" cy="0"/>
          <a:chOff x="0" y="0"/>
          <a:chExt cx="0" cy="0"/>
        </a:xfrm>
      </p:grpSpPr>
      <p:sp>
        <p:nvSpPr>
          <p:cNvPr id="6" name="Google Shape;6;p1"/>
          <p:cNvSpPr/>
          <p:nvPr/>
        </p:nvSpPr>
        <p:spPr>
          <a:xfrm flipH="1" rot="10800000">
            <a:off x="0" y="73080"/>
            <a:ext cx="12188880" cy="640080"/>
          </a:xfrm>
          <a:custGeom>
            <a:rect b="b" l="l" r="r" t="t"/>
            <a:pathLst>
              <a:path extrusionOk="0" h="120000" w="120000">
                <a:moveTo>
                  <a:pt x="0" y="0"/>
                </a:moveTo>
                <a:lnTo>
                  <a:pt x="120000" y="0"/>
                </a:lnTo>
                <a:lnTo>
                  <a:pt x="120000" y="120000"/>
                </a:lnTo>
                <a:lnTo>
                  <a:pt x="0" y="120000"/>
                </a:lnTo>
                <a:close/>
              </a:path>
            </a:pathLst>
          </a:custGeom>
          <a:solidFill>
            <a:srgbClr val="72C23C">
              <a:alpha val="16862"/>
            </a:srgbClr>
          </a:solidFill>
          <a:ln>
            <a:noFill/>
          </a:ln>
        </p:spPr>
      </p:sp>
      <p:sp>
        <p:nvSpPr>
          <p:cNvPr id="7" name="Google Shape;7;p1"/>
          <p:cNvSpPr/>
          <p:nvPr/>
        </p:nvSpPr>
        <p:spPr>
          <a:xfrm flipH="1" rot="10800000">
            <a:off x="0" y="-720"/>
            <a:ext cx="12188880" cy="201240"/>
          </a:xfrm>
          <a:custGeom>
            <a:rect b="b" l="l" r="r" t="t"/>
            <a:pathLst>
              <a:path extrusionOk="0" h="120000" w="120000">
                <a:moveTo>
                  <a:pt x="0" y="0"/>
                </a:moveTo>
                <a:lnTo>
                  <a:pt x="120000" y="0"/>
                </a:lnTo>
                <a:lnTo>
                  <a:pt x="120000" y="120000"/>
                </a:lnTo>
                <a:lnTo>
                  <a:pt x="0" y="120000"/>
                </a:lnTo>
                <a:close/>
              </a:path>
            </a:pathLst>
          </a:custGeom>
          <a:solidFill>
            <a:srgbClr val="72C23C">
              <a:alpha val="27843"/>
            </a:srgbClr>
          </a:solidFill>
          <a:ln>
            <a:noFill/>
          </a:ln>
        </p:spPr>
      </p:sp>
      <p:sp>
        <p:nvSpPr>
          <p:cNvPr id="8" name="Google Shape;8;p1"/>
          <p:cNvSpPr/>
          <p:nvPr/>
        </p:nvSpPr>
        <p:spPr>
          <a:xfrm flipH="1">
            <a:off x="73080" y="0"/>
            <a:ext cx="640080" cy="6858000"/>
          </a:xfrm>
          <a:custGeom>
            <a:rect b="b" l="l" r="r" t="t"/>
            <a:pathLst>
              <a:path extrusionOk="0" h="120000" w="120000">
                <a:moveTo>
                  <a:pt x="0" y="0"/>
                </a:moveTo>
                <a:lnTo>
                  <a:pt x="120000" y="0"/>
                </a:lnTo>
                <a:lnTo>
                  <a:pt x="120000" y="120000"/>
                </a:lnTo>
                <a:lnTo>
                  <a:pt x="0" y="120000"/>
                </a:lnTo>
                <a:close/>
              </a:path>
            </a:pathLst>
          </a:custGeom>
          <a:solidFill>
            <a:srgbClr val="72C23C">
              <a:alpha val="16862"/>
            </a:srgbClr>
          </a:solidFill>
          <a:ln>
            <a:noFill/>
          </a:ln>
        </p:spPr>
      </p:sp>
      <p:sp>
        <p:nvSpPr>
          <p:cNvPr id="9" name="Google Shape;9;p1"/>
          <p:cNvSpPr/>
          <p:nvPr/>
        </p:nvSpPr>
        <p:spPr>
          <a:xfrm flipH="1">
            <a:off x="-720" y="0"/>
            <a:ext cx="202680" cy="6858000"/>
          </a:xfrm>
          <a:custGeom>
            <a:rect b="b" l="l" r="r" t="t"/>
            <a:pathLst>
              <a:path extrusionOk="0" h="120000" w="120000">
                <a:moveTo>
                  <a:pt x="0" y="0"/>
                </a:moveTo>
                <a:lnTo>
                  <a:pt x="120000" y="0"/>
                </a:lnTo>
                <a:lnTo>
                  <a:pt x="120000" y="120000"/>
                </a:lnTo>
                <a:lnTo>
                  <a:pt x="0" y="120000"/>
                </a:lnTo>
                <a:close/>
              </a:path>
            </a:pathLst>
          </a:custGeom>
          <a:solidFill>
            <a:srgbClr val="72C23C">
              <a:alpha val="27843"/>
            </a:srgbClr>
          </a:solidFill>
          <a:ln>
            <a:noFill/>
          </a:ln>
        </p:spPr>
      </p:sp>
      <p:sp>
        <p:nvSpPr>
          <p:cNvPr id="10" name="Google Shape;10;p1"/>
          <p:cNvSpPr/>
          <p:nvPr/>
        </p:nvSpPr>
        <p:spPr>
          <a:xfrm flipH="1">
            <a:off x="11476800" y="0"/>
            <a:ext cx="640080" cy="6858000"/>
          </a:xfrm>
          <a:custGeom>
            <a:rect b="b" l="l" r="r" t="t"/>
            <a:pathLst>
              <a:path extrusionOk="0" h="120000" w="120000">
                <a:moveTo>
                  <a:pt x="0" y="0"/>
                </a:moveTo>
                <a:lnTo>
                  <a:pt x="120000" y="0"/>
                </a:lnTo>
                <a:lnTo>
                  <a:pt x="120000" y="120000"/>
                </a:lnTo>
                <a:lnTo>
                  <a:pt x="0" y="120000"/>
                </a:lnTo>
                <a:close/>
              </a:path>
            </a:pathLst>
          </a:custGeom>
          <a:solidFill>
            <a:srgbClr val="72C23C">
              <a:alpha val="16862"/>
            </a:srgbClr>
          </a:solidFill>
          <a:ln>
            <a:noFill/>
          </a:ln>
        </p:spPr>
      </p:sp>
      <p:sp>
        <p:nvSpPr>
          <p:cNvPr id="11" name="Google Shape;11;p1"/>
          <p:cNvSpPr/>
          <p:nvPr/>
        </p:nvSpPr>
        <p:spPr>
          <a:xfrm flipH="1">
            <a:off x="12020040" y="0"/>
            <a:ext cx="202680" cy="6858000"/>
          </a:xfrm>
          <a:custGeom>
            <a:rect b="b" l="l" r="r" t="t"/>
            <a:pathLst>
              <a:path extrusionOk="0" h="120000" w="120000">
                <a:moveTo>
                  <a:pt x="0" y="0"/>
                </a:moveTo>
                <a:lnTo>
                  <a:pt x="120000" y="0"/>
                </a:lnTo>
                <a:lnTo>
                  <a:pt x="120000" y="120000"/>
                </a:lnTo>
                <a:lnTo>
                  <a:pt x="0" y="120000"/>
                </a:lnTo>
                <a:close/>
              </a:path>
            </a:pathLst>
          </a:custGeom>
          <a:solidFill>
            <a:srgbClr val="72C23C">
              <a:alpha val="27843"/>
            </a:srgbClr>
          </a:solidFill>
          <a:ln>
            <a:noFill/>
          </a:ln>
        </p:spPr>
      </p:sp>
      <p:sp>
        <p:nvSpPr>
          <p:cNvPr id="12" name="Google Shape;12;p1"/>
          <p:cNvSpPr/>
          <p:nvPr/>
        </p:nvSpPr>
        <p:spPr>
          <a:xfrm>
            <a:off x="0" y="6144840"/>
            <a:ext cx="12188880" cy="640080"/>
          </a:xfrm>
          <a:custGeom>
            <a:rect b="b" l="l" r="r" t="t"/>
            <a:pathLst>
              <a:path extrusionOk="0" h="120000" w="120000">
                <a:moveTo>
                  <a:pt x="0" y="0"/>
                </a:moveTo>
                <a:lnTo>
                  <a:pt x="120000" y="0"/>
                </a:lnTo>
                <a:lnTo>
                  <a:pt x="120000" y="120000"/>
                </a:lnTo>
                <a:lnTo>
                  <a:pt x="0" y="120000"/>
                </a:lnTo>
                <a:close/>
              </a:path>
            </a:pathLst>
          </a:custGeom>
          <a:solidFill>
            <a:srgbClr val="72C23C">
              <a:alpha val="16862"/>
            </a:srgbClr>
          </a:solidFill>
          <a:ln>
            <a:noFill/>
          </a:ln>
        </p:spPr>
      </p:sp>
      <p:sp>
        <p:nvSpPr>
          <p:cNvPr id="13" name="Google Shape;13;p1"/>
          <p:cNvSpPr/>
          <p:nvPr/>
        </p:nvSpPr>
        <p:spPr>
          <a:xfrm>
            <a:off x="0" y="6656760"/>
            <a:ext cx="12188880" cy="201240"/>
          </a:xfrm>
          <a:custGeom>
            <a:rect b="b" l="l" r="r" t="t"/>
            <a:pathLst>
              <a:path extrusionOk="0" h="120000" w="120000">
                <a:moveTo>
                  <a:pt x="0" y="0"/>
                </a:moveTo>
                <a:lnTo>
                  <a:pt x="120000" y="0"/>
                </a:lnTo>
                <a:lnTo>
                  <a:pt x="120000" y="120000"/>
                </a:lnTo>
                <a:lnTo>
                  <a:pt x="0" y="120000"/>
                </a:lnTo>
                <a:close/>
              </a:path>
            </a:pathLst>
          </a:custGeom>
          <a:solidFill>
            <a:srgbClr val="72C23C">
              <a:alpha val="27843"/>
            </a:srgbClr>
          </a:solidFill>
          <a:ln>
            <a:noFill/>
          </a:ln>
        </p:spPr>
      </p:sp>
      <p:sp>
        <p:nvSpPr>
          <p:cNvPr id="14" name="Google Shape;14;p1"/>
          <p:cNvSpPr txBox="1"/>
          <p:nvPr>
            <p:ph type="title"/>
          </p:nvPr>
        </p:nvSpPr>
        <p:spPr>
          <a:xfrm>
            <a:off x="1295280" y="1188720"/>
            <a:ext cx="9601200" cy="2514600"/>
          </a:xfrm>
          <a:prstGeom prst="rect">
            <a:avLst/>
          </a:prstGeom>
          <a:noFill/>
          <a:ln>
            <a:noFill/>
          </a:ln>
        </p:spPr>
        <p:txBody>
          <a:bodyPr anchorCtr="1" anchor="b"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5" name="Google Shape;15;p1"/>
          <p:cNvSpPr txBox="1"/>
          <p:nvPr>
            <p:ph idx="1" type="body"/>
          </p:nvPr>
        </p:nvSpPr>
        <p:spPr>
          <a:xfrm>
            <a:off x="609480" y="1604520"/>
            <a:ext cx="10972440" cy="397728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62" name="Shape 62"/>
        <p:cNvGrpSpPr/>
        <p:nvPr/>
      </p:nvGrpSpPr>
      <p:grpSpPr>
        <a:xfrm>
          <a:off x="0" y="0"/>
          <a:ext cx="0" cy="0"/>
          <a:chOff x="0" y="0"/>
          <a:chExt cx="0" cy="0"/>
        </a:xfrm>
      </p:grpSpPr>
      <p:sp>
        <p:nvSpPr>
          <p:cNvPr id="63" name="Google Shape;63;p14"/>
          <p:cNvSpPr/>
          <p:nvPr/>
        </p:nvSpPr>
        <p:spPr>
          <a:xfrm>
            <a:off x="0" y="6309360"/>
            <a:ext cx="12188880" cy="502920"/>
          </a:xfrm>
          <a:custGeom>
            <a:rect b="b" l="l" r="r" t="t"/>
            <a:pathLst>
              <a:path extrusionOk="0" h="120000" w="120000">
                <a:moveTo>
                  <a:pt x="0" y="0"/>
                </a:moveTo>
                <a:lnTo>
                  <a:pt x="120000" y="0"/>
                </a:lnTo>
                <a:lnTo>
                  <a:pt x="120000" y="120000"/>
                </a:lnTo>
                <a:lnTo>
                  <a:pt x="0" y="120000"/>
                </a:lnTo>
                <a:close/>
              </a:path>
            </a:pathLst>
          </a:custGeom>
          <a:solidFill>
            <a:srgbClr val="72C23C">
              <a:alpha val="16862"/>
            </a:srgbClr>
          </a:solidFill>
          <a:ln>
            <a:noFill/>
          </a:ln>
        </p:spPr>
      </p:sp>
      <p:sp>
        <p:nvSpPr>
          <p:cNvPr id="64" name="Google Shape;64;p14"/>
          <p:cNvSpPr/>
          <p:nvPr/>
        </p:nvSpPr>
        <p:spPr>
          <a:xfrm>
            <a:off x="0" y="6703200"/>
            <a:ext cx="12188880" cy="154800"/>
          </a:xfrm>
          <a:custGeom>
            <a:rect b="b" l="l" r="r" t="t"/>
            <a:pathLst>
              <a:path extrusionOk="0" h="120000" w="120000">
                <a:moveTo>
                  <a:pt x="0" y="0"/>
                </a:moveTo>
                <a:lnTo>
                  <a:pt x="120000" y="0"/>
                </a:lnTo>
                <a:lnTo>
                  <a:pt x="120000" y="120000"/>
                </a:lnTo>
                <a:lnTo>
                  <a:pt x="0" y="120000"/>
                </a:lnTo>
                <a:close/>
              </a:path>
            </a:pathLst>
          </a:custGeom>
          <a:solidFill>
            <a:srgbClr val="72C23C">
              <a:alpha val="27843"/>
            </a:srgbClr>
          </a:solidFill>
          <a:ln>
            <a:noFill/>
          </a:ln>
        </p:spPr>
      </p:sp>
      <p:sp>
        <p:nvSpPr>
          <p:cNvPr id="65" name="Google Shape;65;p14"/>
          <p:cNvSpPr txBox="1"/>
          <p:nvPr>
            <p:ph type="title"/>
          </p:nvPr>
        </p:nvSpPr>
        <p:spPr>
          <a:xfrm>
            <a:off x="1341000" y="438840"/>
            <a:ext cx="9509760" cy="108828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66" name="Google Shape;66;p14"/>
          <p:cNvSpPr txBox="1"/>
          <p:nvPr>
            <p:ph idx="2" type="title"/>
          </p:nvPr>
        </p:nvSpPr>
        <p:spPr>
          <a:xfrm>
            <a:off x="1341000" y="1673280"/>
            <a:ext cx="9509760" cy="43434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67" name="Google Shape;67;p14"/>
          <p:cNvSpPr txBox="1"/>
          <p:nvPr>
            <p:ph idx="10" type="dt"/>
          </p:nvPr>
        </p:nvSpPr>
        <p:spPr>
          <a:xfrm>
            <a:off x="8875800" y="6391800"/>
            <a:ext cx="960120" cy="237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
        <p:nvSpPr>
          <p:cNvPr id="68" name="Google Shape;68;p14"/>
          <p:cNvSpPr txBox="1"/>
          <p:nvPr>
            <p:ph idx="11" type="ftr"/>
          </p:nvPr>
        </p:nvSpPr>
        <p:spPr>
          <a:xfrm>
            <a:off x="1341000" y="6391800"/>
            <a:ext cx="7159680" cy="237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
        <p:nvSpPr>
          <p:cNvPr id="69" name="Google Shape;69;p14"/>
          <p:cNvSpPr txBox="1"/>
          <p:nvPr>
            <p:ph idx="12" type="sldNum"/>
          </p:nvPr>
        </p:nvSpPr>
        <p:spPr>
          <a:xfrm>
            <a:off x="10210680" y="6391800"/>
            <a:ext cx="640080" cy="2376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1pPr>
            <a:lvl2pPr indent="0" lvl="1"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2pPr>
            <a:lvl3pPr indent="0" lvl="2"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3pPr>
            <a:lvl4pPr indent="0" lvl="3"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4pPr>
            <a:lvl5pPr indent="0" lvl="4"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5pPr>
            <a:lvl6pPr indent="0" lvl="5"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6pPr>
            <a:lvl7pPr indent="0" lvl="6"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7pPr>
            <a:lvl8pPr indent="0" lvl="7"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8pPr>
            <a:lvl9pPr indent="0" lvl="8"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sz="2400">
              <a:solidFill>
                <a:srgbClr val="000000"/>
              </a:solidFill>
              <a:latin typeface="Cambria"/>
              <a:ea typeface="Cambria"/>
              <a:cs typeface="Cambria"/>
              <a:sym typeface="Cambria"/>
            </a:endParaRPr>
          </a:p>
        </p:txBody>
      </p:sp>
      <p:sp>
        <p:nvSpPr>
          <p:cNvPr id="70" name="Google Shape;70;p14"/>
          <p:cNvSpPr txBox="1"/>
          <p:nvPr>
            <p:ph idx="1" type="body"/>
          </p:nvPr>
        </p:nvSpPr>
        <p:spPr>
          <a:xfrm>
            <a:off x="609480" y="1604520"/>
            <a:ext cx="10972440" cy="397728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17" name="Shape 117"/>
        <p:cNvGrpSpPr/>
        <p:nvPr/>
      </p:nvGrpSpPr>
      <p:grpSpPr>
        <a:xfrm>
          <a:off x="0" y="0"/>
          <a:ext cx="0" cy="0"/>
          <a:chOff x="0" y="0"/>
          <a:chExt cx="0" cy="0"/>
        </a:xfrm>
      </p:grpSpPr>
      <p:sp>
        <p:nvSpPr>
          <p:cNvPr id="118" name="Google Shape;118;p27"/>
          <p:cNvSpPr/>
          <p:nvPr/>
        </p:nvSpPr>
        <p:spPr>
          <a:xfrm>
            <a:off x="0" y="6309360"/>
            <a:ext cx="12188880" cy="502920"/>
          </a:xfrm>
          <a:custGeom>
            <a:rect b="b" l="l" r="r" t="t"/>
            <a:pathLst>
              <a:path extrusionOk="0" h="120000" w="120000">
                <a:moveTo>
                  <a:pt x="0" y="0"/>
                </a:moveTo>
                <a:lnTo>
                  <a:pt x="120000" y="0"/>
                </a:lnTo>
                <a:lnTo>
                  <a:pt x="120000" y="120000"/>
                </a:lnTo>
                <a:lnTo>
                  <a:pt x="0" y="120000"/>
                </a:lnTo>
                <a:close/>
              </a:path>
            </a:pathLst>
          </a:custGeom>
          <a:solidFill>
            <a:srgbClr val="72C23C">
              <a:alpha val="16862"/>
            </a:srgbClr>
          </a:solidFill>
          <a:ln>
            <a:noFill/>
          </a:ln>
        </p:spPr>
      </p:sp>
      <p:sp>
        <p:nvSpPr>
          <p:cNvPr id="119" name="Google Shape;119;p27"/>
          <p:cNvSpPr/>
          <p:nvPr/>
        </p:nvSpPr>
        <p:spPr>
          <a:xfrm>
            <a:off x="0" y="6703200"/>
            <a:ext cx="12188880" cy="154800"/>
          </a:xfrm>
          <a:custGeom>
            <a:rect b="b" l="l" r="r" t="t"/>
            <a:pathLst>
              <a:path extrusionOk="0" h="120000" w="120000">
                <a:moveTo>
                  <a:pt x="0" y="0"/>
                </a:moveTo>
                <a:lnTo>
                  <a:pt x="120000" y="0"/>
                </a:lnTo>
                <a:lnTo>
                  <a:pt x="120000" y="120000"/>
                </a:lnTo>
                <a:lnTo>
                  <a:pt x="0" y="120000"/>
                </a:lnTo>
                <a:close/>
              </a:path>
            </a:pathLst>
          </a:custGeom>
          <a:solidFill>
            <a:srgbClr val="72C23C">
              <a:alpha val="27843"/>
            </a:srgbClr>
          </a:solidFill>
          <a:ln>
            <a:noFill/>
          </a:ln>
        </p:spPr>
      </p:sp>
      <p:sp>
        <p:nvSpPr>
          <p:cNvPr id="120" name="Google Shape;120;p27"/>
          <p:cNvSpPr txBox="1"/>
          <p:nvPr>
            <p:ph type="title"/>
          </p:nvPr>
        </p:nvSpPr>
        <p:spPr>
          <a:xfrm>
            <a:off x="1341000" y="438840"/>
            <a:ext cx="9509760" cy="108828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21" name="Google Shape;121;p27"/>
          <p:cNvSpPr txBox="1"/>
          <p:nvPr>
            <p:ph idx="2" type="title"/>
          </p:nvPr>
        </p:nvSpPr>
        <p:spPr>
          <a:xfrm>
            <a:off x="1341000" y="1673280"/>
            <a:ext cx="4572000" cy="43434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22" name="Google Shape;122;p27"/>
          <p:cNvSpPr txBox="1"/>
          <p:nvPr>
            <p:ph idx="3" type="title"/>
          </p:nvPr>
        </p:nvSpPr>
        <p:spPr>
          <a:xfrm>
            <a:off x="6278760" y="1673280"/>
            <a:ext cx="4572000" cy="43434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23" name="Google Shape;123;p27"/>
          <p:cNvSpPr txBox="1"/>
          <p:nvPr>
            <p:ph idx="10" type="dt"/>
          </p:nvPr>
        </p:nvSpPr>
        <p:spPr>
          <a:xfrm>
            <a:off x="8875800" y="6391800"/>
            <a:ext cx="960120" cy="237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
        <p:nvSpPr>
          <p:cNvPr id="124" name="Google Shape;124;p27"/>
          <p:cNvSpPr txBox="1"/>
          <p:nvPr>
            <p:ph idx="11" type="ftr"/>
          </p:nvPr>
        </p:nvSpPr>
        <p:spPr>
          <a:xfrm>
            <a:off x="1341000" y="6391800"/>
            <a:ext cx="7159680" cy="237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
        <p:nvSpPr>
          <p:cNvPr id="125" name="Google Shape;125;p27"/>
          <p:cNvSpPr txBox="1"/>
          <p:nvPr>
            <p:ph idx="12" type="sldNum"/>
          </p:nvPr>
        </p:nvSpPr>
        <p:spPr>
          <a:xfrm>
            <a:off x="10210680" y="6391800"/>
            <a:ext cx="640080" cy="2376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1pPr>
            <a:lvl2pPr indent="0" lvl="1"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2pPr>
            <a:lvl3pPr indent="0" lvl="2"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3pPr>
            <a:lvl4pPr indent="0" lvl="3"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4pPr>
            <a:lvl5pPr indent="0" lvl="4"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5pPr>
            <a:lvl6pPr indent="0" lvl="5"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6pPr>
            <a:lvl7pPr indent="0" lvl="6"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7pPr>
            <a:lvl8pPr indent="0" lvl="7"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8pPr>
            <a:lvl9pPr indent="0" lvl="8"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sz="2400">
              <a:solidFill>
                <a:srgbClr val="000000"/>
              </a:solidFill>
              <a:latin typeface="Cambria"/>
              <a:ea typeface="Cambria"/>
              <a:cs typeface="Cambria"/>
              <a:sym typeface="Cambria"/>
            </a:endParaRPr>
          </a:p>
        </p:txBody>
      </p:sp>
      <p:sp>
        <p:nvSpPr>
          <p:cNvPr id="126" name="Google Shape;126;p27"/>
          <p:cNvSpPr txBox="1"/>
          <p:nvPr>
            <p:ph idx="1" type="body"/>
          </p:nvPr>
        </p:nvSpPr>
        <p:spPr>
          <a:xfrm>
            <a:off x="609480" y="1604520"/>
            <a:ext cx="10972440" cy="397728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73" name="Shape 173"/>
        <p:cNvGrpSpPr/>
        <p:nvPr/>
      </p:nvGrpSpPr>
      <p:grpSpPr>
        <a:xfrm>
          <a:off x="0" y="0"/>
          <a:ext cx="0" cy="0"/>
          <a:chOff x="0" y="0"/>
          <a:chExt cx="0" cy="0"/>
        </a:xfrm>
      </p:grpSpPr>
      <p:sp>
        <p:nvSpPr>
          <p:cNvPr id="174" name="Google Shape;174;p40"/>
          <p:cNvSpPr/>
          <p:nvPr/>
        </p:nvSpPr>
        <p:spPr>
          <a:xfrm>
            <a:off x="0" y="6309360"/>
            <a:ext cx="12188880" cy="502920"/>
          </a:xfrm>
          <a:custGeom>
            <a:rect b="b" l="l" r="r" t="t"/>
            <a:pathLst>
              <a:path extrusionOk="0" h="120000" w="120000">
                <a:moveTo>
                  <a:pt x="0" y="0"/>
                </a:moveTo>
                <a:lnTo>
                  <a:pt x="120000" y="0"/>
                </a:lnTo>
                <a:lnTo>
                  <a:pt x="120000" y="120000"/>
                </a:lnTo>
                <a:lnTo>
                  <a:pt x="0" y="120000"/>
                </a:lnTo>
                <a:close/>
              </a:path>
            </a:pathLst>
          </a:custGeom>
          <a:solidFill>
            <a:srgbClr val="72C23C">
              <a:alpha val="16862"/>
            </a:srgbClr>
          </a:solidFill>
          <a:ln>
            <a:noFill/>
          </a:ln>
        </p:spPr>
      </p:sp>
      <p:sp>
        <p:nvSpPr>
          <p:cNvPr id="175" name="Google Shape;175;p40"/>
          <p:cNvSpPr/>
          <p:nvPr/>
        </p:nvSpPr>
        <p:spPr>
          <a:xfrm>
            <a:off x="0" y="6703200"/>
            <a:ext cx="12188880" cy="154800"/>
          </a:xfrm>
          <a:custGeom>
            <a:rect b="b" l="l" r="r" t="t"/>
            <a:pathLst>
              <a:path extrusionOk="0" h="120000" w="120000">
                <a:moveTo>
                  <a:pt x="0" y="0"/>
                </a:moveTo>
                <a:lnTo>
                  <a:pt x="120000" y="0"/>
                </a:lnTo>
                <a:lnTo>
                  <a:pt x="120000" y="120000"/>
                </a:lnTo>
                <a:lnTo>
                  <a:pt x="0" y="120000"/>
                </a:lnTo>
                <a:close/>
              </a:path>
            </a:pathLst>
          </a:custGeom>
          <a:solidFill>
            <a:srgbClr val="72C23C">
              <a:alpha val="27843"/>
            </a:srgbClr>
          </a:solidFill>
          <a:ln>
            <a:noFill/>
          </a:ln>
        </p:spPr>
      </p:sp>
      <p:sp>
        <p:nvSpPr>
          <p:cNvPr id="176" name="Google Shape;176;p40"/>
          <p:cNvSpPr txBox="1"/>
          <p:nvPr>
            <p:ph type="title"/>
          </p:nvPr>
        </p:nvSpPr>
        <p:spPr>
          <a:xfrm>
            <a:off x="1341000" y="438840"/>
            <a:ext cx="9509760" cy="108828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77" name="Google Shape;177;p40"/>
          <p:cNvSpPr txBox="1"/>
          <p:nvPr>
            <p:ph idx="1" type="body"/>
          </p:nvPr>
        </p:nvSpPr>
        <p:spPr>
          <a:xfrm>
            <a:off x="1341000" y="1600200"/>
            <a:ext cx="4572000" cy="75888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78" name="Google Shape;178;p40"/>
          <p:cNvSpPr txBox="1"/>
          <p:nvPr>
            <p:ph idx="2" type="title"/>
          </p:nvPr>
        </p:nvSpPr>
        <p:spPr>
          <a:xfrm>
            <a:off x="1341000" y="2441520"/>
            <a:ext cx="4572000" cy="358452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79" name="Google Shape;179;p40"/>
          <p:cNvSpPr txBox="1"/>
          <p:nvPr>
            <p:ph idx="3" type="body"/>
          </p:nvPr>
        </p:nvSpPr>
        <p:spPr>
          <a:xfrm>
            <a:off x="6278760" y="1600200"/>
            <a:ext cx="4572000" cy="758880"/>
          </a:xfrm>
          <a:prstGeom prst="rect">
            <a:avLst/>
          </a:prstGeom>
          <a:noFill/>
          <a:ln>
            <a:noFill/>
          </a:ln>
        </p:spPr>
        <p:txBody>
          <a:bodyPr anchorCtr="0" anchor="ctr"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80" name="Google Shape;180;p40"/>
          <p:cNvSpPr txBox="1"/>
          <p:nvPr>
            <p:ph idx="4" type="title"/>
          </p:nvPr>
        </p:nvSpPr>
        <p:spPr>
          <a:xfrm>
            <a:off x="6278760" y="2441520"/>
            <a:ext cx="4572000" cy="358452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81" name="Google Shape;181;p40"/>
          <p:cNvSpPr txBox="1"/>
          <p:nvPr>
            <p:ph idx="10" type="dt"/>
          </p:nvPr>
        </p:nvSpPr>
        <p:spPr>
          <a:xfrm>
            <a:off x="8875800" y="6391800"/>
            <a:ext cx="960120" cy="237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
        <p:nvSpPr>
          <p:cNvPr id="182" name="Google Shape;182;p40"/>
          <p:cNvSpPr txBox="1"/>
          <p:nvPr>
            <p:ph idx="11" type="ftr"/>
          </p:nvPr>
        </p:nvSpPr>
        <p:spPr>
          <a:xfrm>
            <a:off x="1341000" y="6391800"/>
            <a:ext cx="7159680" cy="237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
        <p:nvSpPr>
          <p:cNvPr id="183" name="Google Shape;183;p40"/>
          <p:cNvSpPr txBox="1"/>
          <p:nvPr>
            <p:ph idx="12" type="sldNum"/>
          </p:nvPr>
        </p:nvSpPr>
        <p:spPr>
          <a:xfrm>
            <a:off x="10210680" y="6391800"/>
            <a:ext cx="640080" cy="2376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1pPr>
            <a:lvl2pPr indent="0" lvl="1"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2pPr>
            <a:lvl3pPr indent="0" lvl="2"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3pPr>
            <a:lvl4pPr indent="0" lvl="3"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4pPr>
            <a:lvl5pPr indent="0" lvl="4"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5pPr>
            <a:lvl6pPr indent="0" lvl="5"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6pPr>
            <a:lvl7pPr indent="0" lvl="6"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7pPr>
            <a:lvl8pPr indent="0" lvl="7"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8pPr>
            <a:lvl9pPr indent="0" lvl="8"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sz="2400">
              <a:solidFill>
                <a:srgbClr val="000000"/>
              </a:solidFill>
              <a:latin typeface="Cambria"/>
              <a:ea typeface="Cambria"/>
              <a:cs typeface="Cambria"/>
              <a:sym typeface="Cambria"/>
            </a:endParaRPr>
          </a:p>
        </p:txBody>
      </p:sp>
    </p:spTree>
  </p:cSld>
  <p:clrMap accent1="accent1" accent2="accent2" accent3="accent3" accent4="accent4" accent5="accent5" accent6="accent6" bg1="lt1" bg2="dk2" tx1="dk1" tx2="lt2" folHlink="folHlink" hlink="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230" name="Shape 230"/>
        <p:cNvGrpSpPr/>
        <p:nvPr/>
      </p:nvGrpSpPr>
      <p:grpSpPr>
        <a:xfrm>
          <a:off x="0" y="0"/>
          <a:ext cx="0" cy="0"/>
          <a:chOff x="0" y="0"/>
          <a:chExt cx="0" cy="0"/>
        </a:xfrm>
      </p:grpSpPr>
      <p:sp>
        <p:nvSpPr>
          <p:cNvPr id="231" name="Google Shape;231;p53"/>
          <p:cNvSpPr/>
          <p:nvPr/>
        </p:nvSpPr>
        <p:spPr>
          <a:xfrm>
            <a:off x="0" y="6309360"/>
            <a:ext cx="12188880" cy="502920"/>
          </a:xfrm>
          <a:custGeom>
            <a:rect b="b" l="l" r="r" t="t"/>
            <a:pathLst>
              <a:path extrusionOk="0" h="120000" w="120000">
                <a:moveTo>
                  <a:pt x="0" y="0"/>
                </a:moveTo>
                <a:lnTo>
                  <a:pt x="120000" y="0"/>
                </a:lnTo>
                <a:lnTo>
                  <a:pt x="120000" y="120000"/>
                </a:lnTo>
                <a:lnTo>
                  <a:pt x="0" y="120000"/>
                </a:lnTo>
                <a:close/>
              </a:path>
            </a:pathLst>
          </a:custGeom>
          <a:solidFill>
            <a:srgbClr val="72C23C">
              <a:alpha val="16862"/>
            </a:srgbClr>
          </a:solidFill>
          <a:ln>
            <a:noFill/>
          </a:ln>
        </p:spPr>
      </p:sp>
      <p:sp>
        <p:nvSpPr>
          <p:cNvPr id="232" name="Google Shape;232;p53"/>
          <p:cNvSpPr/>
          <p:nvPr/>
        </p:nvSpPr>
        <p:spPr>
          <a:xfrm>
            <a:off x="0" y="6703200"/>
            <a:ext cx="12188880" cy="154800"/>
          </a:xfrm>
          <a:custGeom>
            <a:rect b="b" l="l" r="r" t="t"/>
            <a:pathLst>
              <a:path extrusionOk="0" h="120000" w="120000">
                <a:moveTo>
                  <a:pt x="0" y="0"/>
                </a:moveTo>
                <a:lnTo>
                  <a:pt x="120000" y="0"/>
                </a:lnTo>
                <a:lnTo>
                  <a:pt x="120000" y="120000"/>
                </a:lnTo>
                <a:lnTo>
                  <a:pt x="0" y="120000"/>
                </a:lnTo>
                <a:close/>
              </a:path>
            </a:pathLst>
          </a:custGeom>
          <a:solidFill>
            <a:srgbClr val="72C23C">
              <a:alpha val="27843"/>
            </a:srgbClr>
          </a:solidFill>
          <a:ln>
            <a:noFill/>
          </a:ln>
        </p:spPr>
      </p:sp>
      <p:sp>
        <p:nvSpPr>
          <p:cNvPr id="233" name="Google Shape;233;p53"/>
          <p:cNvSpPr/>
          <p:nvPr/>
        </p:nvSpPr>
        <p:spPr>
          <a:xfrm flipH="1" rot="10800000">
            <a:off x="16560" y="45000"/>
            <a:ext cx="12188880" cy="502920"/>
          </a:xfrm>
          <a:custGeom>
            <a:rect b="b" l="l" r="r" t="t"/>
            <a:pathLst>
              <a:path extrusionOk="0" h="120000" w="120000">
                <a:moveTo>
                  <a:pt x="0" y="0"/>
                </a:moveTo>
                <a:lnTo>
                  <a:pt x="120000" y="0"/>
                </a:lnTo>
                <a:lnTo>
                  <a:pt x="120000" y="120000"/>
                </a:lnTo>
                <a:lnTo>
                  <a:pt x="0" y="120000"/>
                </a:lnTo>
                <a:close/>
              </a:path>
            </a:pathLst>
          </a:custGeom>
          <a:solidFill>
            <a:srgbClr val="72C23C">
              <a:alpha val="16862"/>
            </a:srgbClr>
          </a:solidFill>
          <a:ln>
            <a:noFill/>
          </a:ln>
        </p:spPr>
      </p:sp>
      <p:sp>
        <p:nvSpPr>
          <p:cNvPr id="234" name="Google Shape;234;p53"/>
          <p:cNvSpPr/>
          <p:nvPr/>
        </p:nvSpPr>
        <p:spPr>
          <a:xfrm flipH="1" rot="10800000">
            <a:off x="16560" y="0"/>
            <a:ext cx="12188880" cy="154800"/>
          </a:xfrm>
          <a:custGeom>
            <a:rect b="b" l="l" r="r" t="t"/>
            <a:pathLst>
              <a:path extrusionOk="0" h="120000" w="120000">
                <a:moveTo>
                  <a:pt x="0" y="0"/>
                </a:moveTo>
                <a:lnTo>
                  <a:pt x="120000" y="0"/>
                </a:lnTo>
                <a:lnTo>
                  <a:pt x="120000" y="120000"/>
                </a:lnTo>
                <a:lnTo>
                  <a:pt x="0" y="120000"/>
                </a:lnTo>
                <a:close/>
              </a:path>
            </a:pathLst>
          </a:custGeom>
          <a:solidFill>
            <a:srgbClr val="72C23C">
              <a:alpha val="27843"/>
            </a:srgbClr>
          </a:solidFill>
          <a:ln>
            <a:noFill/>
          </a:ln>
        </p:spPr>
      </p:sp>
      <p:sp>
        <p:nvSpPr>
          <p:cNvPr id="235" name="Google Shape;235;p53"/>
          <p:cNvSpPr txBox="1"/>
          <p:nvPr>
            <p:ph idx="10" type="dt"/>
          </p:nvPr>
        </p:nvSpPr>
        <p:spPr>
          <a:xfrm>
            <a:off x="8875800" y="6391800"/>
            <a:ext cx="960120" cy="237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
        <p:nvSpPr>
          <p:cNvPr id="236" name="Google Shape;236;p53"/>
          <p:cNvSpPr txBox="1"/>
          <p:nvPr>
            <p:ph idx="11" type="ftr"/>
          </p:nvPr>
        </p:nvSpPr>
        <p:spPr>
          <a:xfrm>
            <a:off x="1341000" y="6391800"/>
            <a:ext cx="7159680" cy="237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
        <p:nvSpPr>
          <p:cNvPr id="237" name="Google Shape;237;p53"/>
          <p:cNvSpPr txBox="1"/>
          <p:nvPr>
            <p:ph idx="12" type="sldNum"/>
          </p:nvPr>
        </p:nvSpPr>
        <p:spPr>
          <a:xfrm>
            <a:off x="10210680" y="6391800"/>
            <a:ext cx="640080" cy="2376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1pPr>
            <a:lvl2pPr indent="0" lvl="1"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2pPr>
            <a:lvl3pPr indent="0" lvl="2"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3pPr>
            <a:lvl4pPr indent="0" lvl="3"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4pPr>
            <a:lvl5pPr indent="0" lvl="4"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5pPr>
            <a:lvl6pPr indent="0" lvl="5"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6pPr>
            <a:lvl7pPr indent="0" lvl="6"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7pPr>
            <a:lvl8pPr indent="0" lvl="7"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8pPr>
            <a:lvl9pPr indent="0" lvl="8" marL="0" marR="0" rtl="0" algn="r">
              <a:lnSpc>
                <a:spcPct val="100000"/>
              </a:lnSpc>
              <a:spcBef>
                <a:spcPts val="0"/>
              </a:spcBef>
              <a:buNone/>
              <a:defRPr b="0" i="0" sz="800" u="none" cap="none" strike="noStrike">
                <a:solidFill>
                  <a:srgbClr val="624D3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sz="2400">
              <a:solidFill>
                <a:srgbClr val="000000"/>
              </a:solidFill>
              <a:latin typeface="Cambria"/>
              <a:ea typeface="Cambria"/>
              <a:cs typeface="Cambria"/>
              <a:sym typeface="Cambria"/>
            </a:endParaRPr>
          </a:p>
        </p:txBody>
      </p:sp>
      <p:sp>
        <p:nvSpPr>
          <p:cNvPr id="238" name="Google Shape;238;p53"/>
          <p:cNvSpPr txBox="1"/>
          <p:nvPr>
            <p:ph type="title"/>
          </p:nvPr>
        </p:nvSpPr>
        <p:spPr>
          <a:xfrm>
            <a:off x="1295280" y="1188720"/>
            <a:ext cx="9601200" cy="2514600"/>
          </a:xfrm>
          <a:prstGeom prst="rect">
            <a:avLst/>
          </a:prstGeom>
          <a:noFill/>
          <a:ln>
            <a:noFill/>
          </a:ln>
        </p:spPr>
        <p:txBody>
          <a:bodyPr anchorCtr="1" anchor="b"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39" name="Google Shape;239;p53"/>
          <p:cNvSpPr txBox="1"/>
          <p:nvPr>
            <p:ph idx="1" type="body"/>
          </p:nvPr>
        </p:nvSpPr>
        <p:spPr>
          <a:xfrm>
            <a:off x="1295280" y="3749040"/>
            <a:ext cx="9601200" cy="914400"/>
          </a:xfrm>
          <a:prstGeom prst="rect">
            <a:avLst/>
          </a:prstGeom>
          <a:noFill/>
          <a:ln>
            <a:noFill/>
          </a:ln>
        </p:spPr>
        <p:txBody>
          <a:bodyPr anchorCtr="1"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286" name="Shape 286"/>
        <p:cNvGrpSpPr/>
        <p:nvPr/>
      </p:nvGrpSpPr>
      <p:grpSpPr>
        <a:xfrm>
          <a:off x="0" y="0"/>
          <a:ext cx="0" cy="0"/>
          <a:chOff x="0" y="0"/>
          <a:chExt cx="0" cy="0"/>
        </a:xfrm>
      </p:grpSpPr>
      <p:sp>
        <p:nvSpPr>
          <p:cNvPr id="287" name="Google Shape;287;p66"/>
          <p:cNvSpPr/>
          <p:nvPr/>
        </p:nvSpPr>
        <p:spPr>
          <a:xfrm>
            <a:off x="0" y="6309360"/>
            <a:ext cx="12188880" cy="502920"/>
          </a:xfrm>
          <a:custGeom>
            <a:rect b="b" l="l" r="r" t="t"/>
            <a:pathLst>
              <a:path extrusionOk="0" h="120000" w="120000">
                <a:moveTo>
                  <a:pt x="0" y="0"/>
                </a:moveTo>
                <a:lnTo>
                  <a:pt x="120000" y="0"/>
                </a:lnTo>
                <a:lnTo>
                  <a:pt x="120000" y="120000"/>
                </a:lnTo>
                <a:lnTo>
                  <a:pt x="0" y="120000"/>
                </a:lnTo>
                <a:close/>
              </a:path>
            </a:pathLst>
          </a:custGeom>
          <a:solidFill>
            <a:srgbClr val="72C23C">
              <a:alpha val="16862"/>
            </a:srgbClr>
          </a:solidFill>
          <a:ln>
            <a:noFill/>
          </a:ln>
        </p:spPr>
      </p:sp>
      <p:sp>
        <p:nvSpPr>
          <p:cNvPr id="288" name="Google Shape;288;p66"/>
          <p:cNvSpPr/>
          <p:nvPr/>
        </p:nvSpPr>
        <p:spPr>
          <a:xfrm>
            <a:off x="0" y="6703200"/>
            <a:ext cx="12188880" cy="154800"/>
          </a:xfrm>
          <a:custGeom>
            <a:rect b="b" l="l" r="r" t="t"/>
            <a:pathLst>
              <a:path extrusionOk="0" h="120000" w="120000">
                <a:moveTo>
                  <a:pt x="0" y="0"/>
                </a:moveTo>
                <a:lnTo>
                  <a:pt x="120000" y="0"/>
                </a:lnTo>
                <a:lnTo>
                  <a:pt x="120000" y="120000"/>
                </a:lnTo>
                <a:lnTo>
                  <a:pt x="0" y="120000"/>
                </a:lnTo>
                <a:close/>
              </a:path>
            </a:pathLst>
          </a:custGeom>
          <a:solidFill>
            <a:srgbClr val="72C23C">
              <a:alpha val="27843"/>
            </a:srgbClr>
          </a:solidFill>
          <a:ln>
            <a:noFill/>
          </a:ln>
        </p:spPr>
      </p:sp>
      <p:sp>
        <p:nvSpPr>
          <p:cNvPr id="289" name="Google Shape;289;p66"/>
          <p:cNvSpPr txBox="1"/>
          <p:nvPr>
            <p:ph type="title"/>
          </p:nvPr>
        </p:nvSpPr>
        <p:spPr>
          <a:xfrm>
            <a:off x="1341000" y="438840"/>
            <a:ext cx="9509760" cy="108828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90" name="Google Shape;290;p66"/>
          <p:cNvSpPr txBox="1"/>
          <p:nvPr>
            <p:ph idx="10" type="dt"/>
          </p:nvPr>
        </p:nvSpPr>
        <p:spPr>
          <a:xfrm>
            <a:off x="8875800" y="6391800"/>
            <a:ext cx="960120" cy="237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800"/>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
        <p:nvSpPr>
          <p:cNvPr id="291" name="Google Shape;291;p66"/>
          <p:cNvSpPr txBox="1"/>
          <p:nvPr>
            <p:ph idx="11" type="ftr"/>
          </p:nvPr>
        </p:nvSpPr>
        <p:spPr>
          <a:xfrm>
            <a:off x="1341000" y="6391800"/>
            <a:ext cx="7159680" cy="237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800"/>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
        <p:nvSpPr>
          <p:cNvPr id="292" name="Google Shape;292;p66"/>
          <p:cNvSpPr txBox="1"/>
          <p:nvPr>
            <p:ph idx="12" type="sldNum"/>
          </p:nvPr>
        </p:nvSpPr>
        <p:spPr>
          <a:xfrm>
            <a:off x="10210680" y="6391800"/>
            <a:ext cx="640080" cy="2376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1pPr>
            <a:lvl2pPr indent="0" lvl="1"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2pPr>
            <a:lvl3pPr indent="0" lvl="2"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3pPr>
            <a:lvl4pPr indent="0" lvl="3"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4pPr>
            <a:lvl5pPr indent="0" lvl="4"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5pPr>
            <a:lvl6pPr indent="0" lvl="5"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6pPr>
            <a:lvl7pPr indent="0" lvl="6"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7pPr>
            <a:lvl8pPr indent="0" lvl="7"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8pPr>
            <a:lvl9pPr indent="0" lvl="8"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sz="2400">
              <a:solidFill>
                <a:srgbClr val="000000"/>
              </a:solidFill>
              <a:latin typeface="Cambria"/>
              <a:ea typeface="Cambria"/>
              <a:cs typeface="Cambria"/>
              <a:sym typeface="Cambria"/>
            </a:endParaRPr>
          </a:p>
        </p:txBody>
      </p:sp>
      <p:sp>
        <p:nvSpPr>
          <p:cNvPr id="293" name="Google Shape;293;p66"/>
          <p:cNvSpPr txBox="1"/>
          <p:nvPr>
            <p:ph idx="1" type="body"/>
          </p:nvPr>
        </p:nvSpPr>
        <p:spPr>
          <a:xfrm>
            <a:off x="609480" y="1604520"/>
            <a:ext cx="10972440" cy="397728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340" name="Shape 340"/>
        <p:cNvGrpSpPr/>
        <p:nvPr/>
      </p:nvGrpSpPr>
      <p:grpSpPr>
        <a:xfrm>
          <a:off x="0" y="0"/>
          <a:ext cx="0" cy="0"/>
          <a:chOff x="0" y="0"/>
          <a:chExt cx="0" cy="0"/>
        </a:xfrm>
      </p:grpSpPr>
      <p:sp>
        <p:nvSpPr>
          <p:cNvPr id="341" name="Google Shape;341;p79"/>
          <p:cNvSpPr txBox="1"/>
          <p:nvPr>
            <p:ph idx="10" type="dt"/>
          </p:nvPr>
        </p:nvSpPr>
        <p:spPr>
          <a:xfrm>
            <a:off x="8875800" y="6391800"/>
            <a:ext cx="960120" cy="237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800"/>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
        <p:nvSpPr>
          <p:cNvPr id="342" name="Google Shape;342;p79"/>
          <p:cNvSpPr txBox="1"/>
          <p:nvPr>
            <p:ph idx="11" type="ftr"/>
          </p:nvPr>
        </p:nvSpPr>
        <p:spPr>
          <a:xfrm>
            <a:off x="1341000" y="6391800"/>
            <a:ext cx="7159680" cy="237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800"/>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
        <p:nvSpPr>
          <p:cNvPr id="343" name="Google Shape;343;p79"/>
          <p:cNvSpPr txBox="1"/>
          <p:nvPr>
            <p:ph idx="12" type="sldNum"/>
          </p:nvPr>
        </p:nvSpPr>
        <p:spPr>
          <a:xfrm>
            <a:off x="10210680" y="6391800"/>
            <a:ext cx="640080" cy="2376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1pPr>
            <a:lvl2pPr indent="0" lvl="1"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2pPr>
            <a:lvl3pPr indent="0" lvl="2"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3pPr>
            <a:lvl4pPr indent="0" lvl="3"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4pPr>
            <a:lvl5pPr indent="0" lvl="4"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5pPr>
            <a:lvl6pPr indent="0" lvl="5"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6pPr>
            <a:lvl7pPr indent="0" lvl="6"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7pPr>
            <a:lvl8pPr indent="0" lvl="7"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8pPr>
            <a:lvl9pPr indent="0" lvl="8"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sz="2400">
              <a:solidFill>
                <a:srgbClr val="000000"/>
              </a:solidFill>
              <a:latin typeface="Cambria"/>
              <a:ea typeface="Cambria"/>
              <a:cs typeface="Cambria"/>
              <a:sym typeface="Cambria"/>
            </a:endParaRPr>
          </a:p>
        </p:txBody>
      </p:sp>
      <p:sp>
        <p:nvSpPr>
          <p:cNvPr id="344" name="Google Shape;344;p79"/>
          <p:cNvSpPr txBox="1"/>
          <p:nvPr>
            <p:ph type="title"/>
          </p:nvPr>
        </p:nvSpPr>
        <p:spPr>
          <a:xfrm>
            <a:off x="609480" y="273600"/>
            <a:ext cx="10972440" cy="11448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45" name="Google Shape;345;p79"/>
          <p:cNvSpPr txBox="1"/>
          <p:nvPr>
            <p:ph idx="1" type="body"/>
          </p:nvPr>
        </p:nvSpPr>
        <p:spPr>
          <a:xfrm>
            <a:off x="609480" y="1604520"/>
            <a:ext cx="10972440" cy="397728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392" name="Shape 392"/>
        <p:cNvGrpSpPr/>
        <p:nvPr/>
      </p:nvGrpSpPr>
      <p:grpSpPr>
        <a:xfrm>
          <a:off x="0" y="0"/>
          <a:ext cx="0" cy="0"/>
          <a:chOff x="0" y="0"/>
          <a:chExt cx="0" cy="0"/>
        </a:xfrm>
      </p:grpSpPr>
      <p:sp>
        <p:nvSpPr>
          <p:cNvPr id="393" name="Google Shape;393;p92"/>
          <p:cNvSpPr/>
          <p:nvPr/>
        </p:nvSpPr>
        <p:spPr>
          <a:xfrm>
            <a:off x="0" y="6309360"/>
            <a:ext cx="12188880" cy="502920"/>
          </a:xfrm>
          <a:custGeom>
            <a:rect b="b" l="l" r="r" t="t"/>
            <a:pathLst>
              <a:path extrusionOk="0" h="120000" w="120000">
                <a:moveTo>
                  <a:pt x="0" y="0"/>
                </a:moveTo>
                <a:lnTo>
                  <a:pt x="120000" y="0"/>
                </a:lnTo>
                <a:lnTo>
                  <a:pt x="120000" y="120000"/>
                </a:lnTo>
                <a:lnTo>
                  <a:pt x="0" y="120000"/>
                </a:lnTo>
                <a:close/>
              </a:path>
            </a:pathLst>
          </a:custGeom>
          <a:solidFill>
            <a:srgbClr val="72C23C">
              <a:alpha val="16862"/>
            </a:srgbClr>
          </a:solidFill>
          <a:ln>
            <a:noFill/>
          </a:ln>
        </p:spPr>
      </p:sp>
      <p:sp>
        <p:nvSpPr>
          <p:cNvPr id="394" name="Google Shape;394;p92"/>
          <p:cNvSpPr/>
          <p:nvPr/>
        </p:nvSpPr>
        <p:spPr>
          <a:xfrm>
            <a:off x="0" y="6703200"/>
            <a:ext cx="12188880" cy="154800"/>
          </a:xfrm>
          <a:custGeom>
            <a:rect b="b" l="l" r="r" t="t"/>
            <a:pathLst>
              <a:path extrusionOk="0" h="120000" w="120000">
                <a:moveTo>
                  <a:pt x="0" y="0"/>
                </a:moveTo>
                <a:lnTo>
                  <a:pt x="120000" y="0"/>
                </a:lnTo>
                <a:lnTo>
                  <a:pt x="120000" y="120000"/>
                </a:lnTo>
                <a:lnTo>
                  <a:pt x="0" y="120000"/>
                </a:lnTo>
                <a:close/>
              </a:path>
            </a:pathLst>
          </a:custGeom>
          <a:solidFill>
            <a:srgbClr val="72C23C">
              <a:alpha val="27843"/>
            </a:srgbClr>
          </a:solidFill>
          <a:ln>
            <a:noFill/>
          </a:ln>
        </p:spPr>
      </p:sp>
      <p:sp>
        <p:nvSpPr>
          <p:cNvPr id="395" name="Google Shape;395;p92"/>
          <p:cNvSpPr/>
          <p:nvPr/>
        </p:nvSpPr>
        <p:spPr>
          <a:xfrm flipH="1" rot="10800000">
            <a:off x="0" y="45000"/>
            <a:ext cx="12188880" cy="502920"/>
          </a:xfrm>
          <a:custGeom>
            <a:rect b="b" l="l" r="r" t="t"/>
            <a:pathLst>
              <a:path extrusionOk="0" h="120000" w="120000">
                <a:moveTo>
                  <a:pt x="0" y="0"/>
                </a:moveTo>
                <a:lnTo>
                  <a:pt x="120000" y="0"/>
                </a:lnTo>
                <a:lnTo>
                  <a:pt x="120000" y="120000"/>
                </a:lnTo>
                <a:lnTo>
                  <a:pt x="0" y="120000"/>
                </a:lnTo>
                <a:close/>
              </a:path>
            </a:pathLst>
          </a:custGeom>
          <a:solidFill>
            <a:srgbClr val="72C23C">
              <a:alpha val="16862"/>
            </a:srgbClr>
          </a:solidFill>
          <a:ln>
            <a:noFill/>
          </a:ln>
        </p:spPr>
      </p:sp>
      <p:sp>
        <p:nvSpPr>
          <p:cNvPr id="396" name="Google Shape;396;p92"/>
          <p:cNvSpPr/>
          <p:nvPr/>
        </p:nvSpPr>
        <p:spPr>
          <a:xfrm flipH="1" rot="10800000">
            <a:off x="0" y="0"/>
            <a:ext cx="12188880" cy="154800"/>
          </a:xfrm>
          <a:custGeom>
            <a:rect b="b" l="l" r="r" t="t"/>
            <a:pathLst>
              <a:path extrusionOk="0" h="120000" w="120000">
                <a:moveTo>
                  <a:pt x="0" y="0"/>
                </a:moveTo>
                <a:lnTo>
                  <a:pt x="120000" y="0"/>
                </a:lnTo>
                <a:lnTo>
                  <a:pt x="120000" y="120000"/>
                </a:lnTo>
                <a:lnTo>
                  <a:pt x="0" y="120000"/>
                </a:lnTo>
                <a:close/>
              </a:path>
            </a:pathLst>
          </a:custGeom>
          <a:solidFill>
            <a:srgbClr val="72C23C">
              <a:alpha val="27843"/>
            </a:srgbClr>
          </a:solidFill>
          <a:ln>
            <a:noFill/>
          </a:ln>
        </p:spPr>
      </p:sp>
      <p:sp>
        <p:nvSpPr>
          <p:cNvPr id="397" name="Google Shape;397;p92"/>
          <p:cNvSpPr txBox="1"/>
          <p:nvPr>
            <p:ph type="title"/>
          </p:nvPr>
        </p:nvSpPr>
        <p:spPr>
          <a:xfrm>
            <a:off x="8138160" y="1828800"/>
            <a:ext cx="3657600" cy="228600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98" name="Google Shape;398;p92"/>
          <p:cNvSpPr txBox="1"/>
          <p:nvPr>
            <p:ph idx="2" type="title"/>
          </p:nvPr>
        </p:nvSpPr>
        <p:spPr>
          <a:xfrm>
            <a:off x="548640" y="1005840"/>
            <a:ext cx="7223760" cy="493776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99" name="Google Shape;399;p92"/>
          <p:cNvSpPr txBox="1"/>
          <p:nvPr>
            <p:ph idx="1"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00" name="Google Shape;400;p92"/>
          <p:cNvSpPr txBox="1"/>
          <p:nvPr>
            <p:ph idx="10" type="dt"/>
          </p:nvPr>
        </p:nvSpPr>
        <p:spPr>
          <a:xfrm>
            <a:off x="8875800" y="6391800"/>
            <a:ext cx="960120" cy="237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800"/>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
        <p:nvSpPr>
          <p:cNvPr id="401" name="Google Shape;401;p92"/>
          <p:cNvSpPr txBox="1"/>
          <p:nvPr>
            <p:ph idx="11" type="ftr"/>
          </p:nvPr>
        </p:nvSpPr>
        <p:spPr>
          <a:xfrm>
            <a:off x="1341000" y="6391800"/>
            <a:ext cx="7159680" cy="237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800"/>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
        <p:nvSpPr>
          <p:cNvPr id="402" name="Google Shape;402;p92"/>
          <p:cNvSpPr txBox="1"/>
          <p:nvPr>
            <p:ph idx="12" type="sldNum"/>
          </p:nvPr>
        </p:nvSpPr>
        <p:spPr>
          <a:xfrm>
            <a:off x="10210680" y="6391800"/>
            <a:ext cx="640080" cy="2376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1pPr>
            <a:lvl2pPr indent="0" lvl="1"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2pPr>
            <a:lvl3pPr indent="0" lvl="2"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3pPr>
            <a:lvl4pPr indent="0" lvl="3"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4pPr>
            <a:lvl5pPr indent="0" lvl="4"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5pPr>
            <a:lvl6pPr indent="0" lvl="5"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6pPr>
            <a:lvl7pPr indent="0" lvl="6"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7pPr>
            <a:lvl8pPr indent="0" lvl="7"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8pPr>
            <a:lvl9pPr indent="0" lvl="8"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sz="2400">
              <a:solidFill>
                <a:srgbClr val="000000"/>
              </a:solidFill>
              <a:latin typeface="Cambria"/>
              <a:ea typeface="Cambria"/>
              <a:cs typeface="Cambria"/>
              <a:sym typeface="Cambria"/>
            </a:endParaRPr>
          </a:p>
        </p:txBody>
      </p:sp>
    </p:spTree>
  </p:cSld>
  <p:clrMap accent1="accent1" accent2="accent2" accent3="accent3" accent4="accent4" accent5="accent5" accent6="accent6" bg1="lt1" bg2="dk2" tx1="dk1" tx2="lt2" folHlink="folHlink" hlink="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449" name="Shape 449"/>
        <p:cNvGrpSpPr/>
        <p:nvPr/>
      </p:nvGrpSpPr>
      <p:grpSpPr>
        <a:xfrm>
          <a:off x="0" y="0"/>
          <a:ext cx="0" cy="0"/>
          <a:chOff x="0" y="0"/>
          <a:chExt cx="0" cy="0"/>
        </a:xfrm>
      </p:grpSpPr>
      <p:sp>
        <p:nvSpPr>
          <p:cNvPr id="450" name="Google Shape;450;p105"/>
          <p:cNvSpPr txBox="1"/>
          <p:nvPr>
            <p:ph type="title"/>
          </p:nvPr>
        </p:nvSpPr>
        <p:spPr>
          <a:xfrm>
            <a:off x="8138160" y="1828800"/>
            <a:ext cx="3657600" cy="228600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51" name="Google Shape;451;p105"/>
          <p:cNvSpPr txBox="1"/>
          <p:nvPr>
            <p:ph idx="2" type="title"/>
          </p:nvPr>
        </p:nvSpPr>
        <p:spPr>
          <a:xfrm>
            <a:off x="548640" y="548640"/>
            <a:ext cx="6675120" cy="5760720"/>
          </a:xfrm>
          <a:prstGeom prst="rect">
            <a:avLst/>
          </a:prstGeom>
          <a:noFill/>
          <a:ln>
            <a:noFill/>
          </a:ln>
        </p:spPr>
        <p:txBody>
          <a:bodyPr anchorCtr="1" anchor="t" bIns="91425" lIns="91425" spcFirstLastPara="1" rIns="91425" wrap="square" tIns="91425">
            <a:noAutofit/>
          </a:bodyPr>
          <a:lstStyle>
            <a:lvl1pPr indent="0" lvl="0" marL="0" marR="0" rtl="0" algn="l">
              <a:spcBef>
                <a:spcPts val="0"/>
              </a:spcBef>
              <a:spcAft>
                <a:spcPts val="0"/>
              </a:spcAft>
              <a:buSzPts val="1400"/>
              <a:buNone/>
              <a:defRPr b="0" i="0" sz="1800" u="none" cap="none" strike="noStrike"/>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52" name="Google Shape;452;p105"/>
          <p:cNvSpPr txBox="1"/>
          <p:nvPr>
            <p:ph idx="1" type="body"/>
          </p:nvPr>
        </p:nvSpPr>
        <p:spPr>
          <a:xfrm>
            <a:off x="8138160" y="4206240"/>
            <a:ext cx="3657600" cy="164592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53" name="Google Shape;453;p105"/>
          <p:cNvSpPr txBox="1"/>
          <p:nvPr>
            <p:ph idx="10" type="dt"/>
          </p:nvPr>
        </p:nvSpPr>
        <p:spPr>
          <a:xfrm>
            <a:off x="8875800" y="6391800"/>
            <a:ext cx="960120" cy="237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800"/>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
        <p:nvSpPr>
          <p:cNvPr id="454" name="Google Shape;454;p105"/>
          <p:cNvSpPr txBox="1"/>
          <p:nvPr>
            <p:ph idx="11" type="ftr"/>
          </p:nvPr>
        </p:nvSpPr>
        <p:spPr>
          <a:xfrm>
            <a:off x="1341000" y="6391800"/>
            <a:ext cx="7159680" cy="237600"/>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800"/>
            </a:lvl1pPr>
            <a:lvl2pPr indent="0" lvl="1" marL="457200" marR="0" rtl="0" algn="l">
              <a:spcBef>
                <a:spcPts val="0"/>
              </a:spcBef>
              <a:spcAft>
                <a:spcPts val="0"/>
              </a:spcAft>
              <a:buSzPts val="1400"/>
              <a:buNone/>
              <a:defRPr b="0" i="0" sz="1800" u="none" cap="none" strike="noStrike"/>
            </a:lvl2pPr>
            <a:lvl3pPr indent="0" lvl="2" marL="914400" marR="0" rtl="0" algn="l">
              <a:spcBef>
                <a:spcPts val="0"/>
              </a:spcBef>
              <a:spcAft>
                <a:spcPts val="0"/>
              </a:spcAft>
              <a:buSzPts val="1400"/>
              <a:buNone/>
              <a:defRPr b="0" i="0" sz="1800" u="none" cap="none" strike="noStrike"/>
            </a:lvl3pPr>
            <a:lvl4pPr indent="0" lvl="3" marL="1371600" marR="0" rtl="0" algn="l">
              <a:spcBef>
                <a:spcPts val="0"/>
              </a:spcBef>
              <a:spcAft>
                <a:spcPts val="0"/>
              </a:spcAft>
              <a:buSzPts val="1400"/>
              <a:buNone/>
              <a:defRPr b="0" i="0" sz="1800" u="none" cap="none" strike="noStrike"/>
            </a:lvl4pPr>
            <a:lvl5pPr indent="0" lvl="4" marL="1828800" marR="0" rtl="0" algn="l">
              <a:spcBef>
                <a:spcPts val="0"/>
              </a:spcBef>
              <a:spcAft>
                <a:spcPts val="0"/>
              </a:spcAft>
              <a:buSzPts val="1400"/>
              <a:buNone/>
              <a:defRPr b="0" i="0" sz="1800" u="none" cap="none" strike="noStrike"/>
            </a:lvl5pPr>
            <a:lvl6pPr indent="0" lvl="5" marL="2286000" marR="0" rtl="0" algn="l">
              <a:spcBef>
                <a:spcPts val="0"/>
              </a:spcBef>
              <a:spcAft>
                <a:spcPts val="0"/>
              </a:spcAft>
              <a:buSzPts val="1400"/>
              <a:buNone/>
              <a:defRPr b="0" i="0" sz="1800" u="none" cap="none" strike="noStrike"/>
            </a:lvl6pPr>
            <a:lvl7pPr indent="0" lvl="6" marL="2743200" marR="0" rtl="0" algn="l">
              <a:spcBef>
                <a:spcPts val="0"/>
              </a:spcBef>
              <a:spcAft>
                <a:spcPts val="0"/>
              </a:spcAft>
              <a:buSzPts val="1400"/>
              <a:buNone/>
              <a:defRPr b="0" i="0" sz="1800" u="none" cap="none" strike="noStrike"/>
            </a:lvl7pPr>
            <a:lvl8pPr indent="0" lvl="7" marL="3200400" marR="0" rtl="0" algn="l">
              <a:spcBef>
                <a:spcPts val="0"/>
              </a:spcBef>
              <a:spcAft>
                <a:spcPts val="0"/>
              </a:spcAft>
              <a:buSzPts val="1400"/>
              <a:buNone/>
              <a:defRPr b="0" i="0" sz="1800" u="none" cap="none" strike="noStrike"/>
            </a:lvl8pPr>
            <a:lvl9pPr indent="0" lvl="8" marL="3657600" marR="0" rtl="0" algn="l">
              <a:spcBef>
                <a:spcPts val="0"/>
              </a:spcBef>
              <a:spcAft>
                <a:spcPts val="0"/>
              </a:spcAft>
              <a:buSzPts val="1400"/>
              <a:buNone/>
              <a:defRPr b="0" i="0" sz="1800" u="none" cap="none" strike="noStrike"/>
            </a:lvl9pPr>
          </a:lstStyle>
          <a:p/>
        </p:txBody>
      </p:sp>
      <p:sp>
        <p:nvSpPr>
          <p:cNvPr id="455" name="Google Shape;455;p105"/>
          <p:cNvSpPr txBox="1"/>
          <p:nvPr>
            <p:ph idx="12" type="sldNum"/>
          </p:nvPr>
        </p:nvSpPr>
        <p:spPr>
          <a:xfrm>
            <a:off x="10210680" y="6391800"/>
            <a:ext cx="640080" cy="2376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1pPr>
            <a:lvl2pPr indent="0" lvl="1"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2pPr>
            <a:lvl3pPr indent="0" lvl="2"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3pPr>
            <a:lvl4pPr indent="0" lvl="3"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4pPr>
            <a:lvl5pPr indent="0" lvl="4"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5pPr>
            <a:lvl6pPr indent="0" lvl="5"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6pPr>
            <a:lvl7pPr indent="0" lvl="6"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7pPr>
            <a:lvl8pPr indent="0" lvl="7"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8pPr>
            <a:lvl9pPr indent="0" lvl="8" marL="0" marR="0" rtl="0" algn="r">
              <a:lnSpc>
                <a:spcPct val="100000"/>
              </a:lnSpc>
              <a:spcBef>
                <a:spcPts val="0"/>
              </a:spcBef>
              <a:buNone/>
              <a:defRPr b="0" sz="800" strike="noStrike">
                <a:solidFill>
                  <a:srgbClr val="624D3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sz="2400">
              <a:solidFill>
                <a:srgbClr val="000000"/>
              </a:solidFill>
              <a:latin typeface="Cambria"/>
              <a:ea typeface="Cambria"/>
              <a:cs typeface="Cambria"/>
              <a:sym typeface="Cambria"/>
            </a:endParaRPr>
          </a:p>
        </p:txBody>
      </p:sp>
      <p:sp>
        <p:nvSpPr>
          <p:cNvPr id="456" name="Google Shape;456;p105"/>
          <p:cNvSpPr/>
          <p:nvPr/>
        </p:nvSpPr>
        <p:spPr>
          <a:xfrm flipH="1" rot="10800000">
            <a:off x="0" y="45000"/>
            <a:ext cx="7772400" cy="502920"/>
          </a:xfrm>
          <a:custGeom>
            <a:rect b="b" l="l" r="r" t="t"/>
            <a:pathLst>
              <a:path extrusionOk="0" h="120000" w="120000">
                <a:moveTo>
                  <a:pt x="0" y="0"/>
                </a:moveTo>
                <a:lnTo>
                  <a:pt x="120000" y="0"/>
                </a:lnTo>
                <a:lnTo>
                  <a:pt x="120000" y="120000"/>
                </a:lnTo>
                <a:lnTo>
                  <a:pt x="0" y="120000"/>
                </a:lnTo>
                <a:close/>
              </a:path>
            </a:pathLst>
          </a:custGeom>
          <a:solidFill>
            <a:srgbClr val="72C23C">
              <a:alpha val="16862"/>
            </a:srgbClr>
          </a:solidFill>
          <a:ln>
            <a:noFill/>
          </a:ln>
        </p:spPr>
      </p:sp>
      <p:sp>
        <p:nvSpPr>
          <p:cNvPr id="457" name="Google Shape;457;p105"/>
          <p:cNvSpPr/>
          <p:nvPr/>
        </p:nvSpPr>
        <p:spPr>
          <a:xfrm flipH="1" rot="10800000">
            <a:off x="0" y="0"/>
            <a:ext cx="7772400" cy="154800"/>
          </a:xfrm>
          <a:custGeom>
            <a:rect b="b" l="l" r="r" t="t"/>
            <a:pathLst>
              <a:path extrusionOk="0" h="120000" w="120000">
                <a:moveTo>
                  <a:pt x="0" y="0"/>
                </a:moveTo>
                <a:lnTo>
                  <a:pt x="120000" y="0"/>
                </a:lnTo>
                <a:lnTo>
                  <a:pt x="120000" y="120000"/>
                </a:lnTo>
                <a:lnTo>
                  <a:pt x="0" y="120000"/>
                </a:lnTo>
                <a:close/>
              </a:path>
            </a:pathLst>
          </a:custGeom>
          <a:solidFill>
            <a:srgbClr val="72C23C">
              <a:alpha val="27843"/>
            </a:srgbClr>
          </a:solidFill>
          <a:ln>
            <a:noFill/>
          </a:ln>
        </p:spPr>
      </p:sp>
      <p:sp>
        <p:nvSpPr>
          <p:cNvPr id="458" name="Google Shape;458;p105"/>
          <p:cNvSpPr/>
          <p:nvPr/>
        </p:nvSpPr>
        <p:spPr>
          <a:xfrm>
            <a:off x="0" y="6309360"/>
            <a:ext cx="7772400" cy="502920"/>
          </a:xfrm>
          <a:custGeom>
            <a:rect b="b" l="l" r="r" t="t"/>
            <a:pathLst>
              <a:path extrusionOk="0" h="120000" w="120000">
                <a:moveTo>
                  <a:pt x="0" y="0"/>
                </a:moveTo>
                <a:lnTo>
                  <a:pt x="120000" y="0"/>
                </a:lnTo>
                <a:lnTo>
                  <a:pt x="120000" y="120000"/>
                </a:lnTo>
                <a:lnTo>
                  <a:pt x="0" y="120000"/>
                </a:lnTo>
                <a:close/>
              </a:path>
            </a:pathLst>
          </a:custGeom>
          <a:solidFill>
            <a:srgbClr val="72C23C">
              <a:alpha val="16862"/>
            </a:srgbClr>
          </a:solidFill>
          <a:ln>
            <a:noFill/>
          </a:ln>
        </p:spPr>
      </p:sp>
      <p:sp>
        <p:nvSpPr>
          <p:cNvPr id="459" name="Google Shape;459;p105"/>
          <p:cNvSpPr/>
          <p:nvPr/>
        </p:nvSpPr>
        <p:spPr>
          <a:xfrm>
            <a:off x="0" y="6703200"/>
            <a:ext cx="7772400" cy="154800"/>
          </a:xfrm>
          <a:custGeom>
            <a:rect b="b" l="l" r="r" t="t"/>
            <a:pathLst>
              <a:path extrusionOk="0" h="120000" w="120000">
                <a:moveTo>
                  <a:pt x="0" y="0"/>
                </a:moveTo>
                <a:lnTo>
                  <a:pt x="120000" y="0"/>
                </a:lnTo>
                <a:lnTo>
                  <a:pt x="120000" y="120000"/>
                </a:lnTo>
                <a:lnTo>
                  <a:pt x="0" y="120000"/>
                </a:lnTo>
                <a:close/>
              </a:path>
            </a:pathLst>
          </a:custGeom>
          <a:solidFill>
            <a:srgbClr val="72C23C">
              <a:alpha val="27843"/>
            </a:srgbClr>
          </a:solidFill>
          <a:ln>
            <a:noFill/>
          </a:ln>
        </p:spPr>
      </p:sp>
      <p:sp>
        <p:nvSpPr>
          <p:cNvPr id="460" name="Google Shape;460;p105"/>
          <p:cNvSpPr/>
          <p:nvPr/>
        </p:nvSpPr>
        <p:spPr>
          <a:xfrm rot="5400000">
            <a:off x="-3131640" y="3177360"/>
            <a:ext cx="6858000" cy="502920"/>
          </a:xfrm>
          <a:custGeom>
            <a:rect b="b" l="l" r="r" t="t"/>
            <a:pathLst>
              <a:path extrusionOk="0" h="120000" w="120000">
                <a:moveTo>
                  <a:pt x="0" y="0"/>
                </a:moveTo>
                <a:lnTo>
                  <a:pt x="120000" y="0"/>
                </a:lnTo>
                <a:lnTo>
                  <a:pt x="120000" y="120000"/>
                </a:lnTo>
                <a:lnTo>
                  <a:pt x="0" y="120000"/>
                </a:lnTo>
                <a:close/>
              </a:path>
            </a:pathLst>
          </a:custGeom>
          <a:solidFill>
            <a:srgbClr val="72C23C">
              <a:alpha val="16862"/>
            </a:srgbClr>
          </a:solidFill>
          <a:ln>
            <a:noFill/>
          </a:ln>
        </p:spPr>
      </p:sp>
      <p:sp>
        <p:nvSpPr>
          <p:cNvPr id="461" name="Google Shape;461;p105"/>
          <p:cNvSpPr/>
          <p:nvPr/>
        </p:nvSpPr>
        <p:spPr>
          <a:xfrm rot="5400000">
            <a:off x="-3351600" y="3351600"/>
            <a:ext cx="6858000" cy="154800"/>
          </a:xfrm>
          <a:custGeom>
            <a:rect b="b" l="l" r="r" t="t"/>
            <a:pathLst>
              <a:path extrusionOk="0" h="120000" w="120000">
                <a:moveTo>
                  <a:pt x="0" y="0"/>
                </a:moveTo>
                <a:lnTo>
                  <a:pt x="120000" y="0"/>
                </a:lnTo>
                <a:lnTo>
                  <a:pt x="120000" y="120000"/>
                </a:lnTo>
                <a:lnTo>
                  <a:pt x="0" y="120000"/>
                </a:lnTo>
                <a:close/>
              </a:path>
            </a:pathLst>
          </a:custGeom>
          <a:solidFill>
            <a:srgbClr val="72C23C">
              <a:alpha val="27843"/>
            </a:srgbClr>
          </a:solidFill>
          <a:ln>
            <a:noFill/>
          </a:ln>
        </p:spPr>
      </p:sp>
      <p:sp>
        <p:nvSpPr>
          <p:cNvPr id="462" name="Google Shape;462;p105"/>
          <p:cNvSpPr/>
          <p:nvPr/>
        </p:nvSpPr>
        <p:spPr>
          <a:xfrm flipH="1" rot="5400000">
            <a:off x="4045320" y="3177360"/>
            <a:ext cx="6858000" cy="502920"/>
          </a:xfrm>
          <a:custGeom>
            <a:rect b="b" l="l" r="r" t="t"/>
            <a:pathLst>
              <a:path extrusionOk="0" h="120000" w="120000">
                <a:moveTo>
                  <a:pt x="0" y="0"/>
                </a:moveTo>
                <a:lnTo>
                  <a:pt x="120000" y="0"/>
                </a:lnTo>
                <a:lnTo>
                  <a:pt x="120000" y="120000"/>
                </a:lnTo>
                <a:lnTo>
                  <a:pt x="0" y="120000"/>
                </a:lnTo>
                <a:close/>
              </a:path>
            </a:pathLst>
          </a:custGeom>
          <a:solidFill>
            <a:srgbClr val="72C23C">
              <a:alpha val="16862"/>
            </a:srgbClr>
          </a:solidFill>
          <a:ln>
            <a:noFill/>
          </a:ln>
        </p:spPr>
      </p:sp>
      <p:sp>
        <p:nvSpPr>
          <p:cNvPr id="463" name="Google Shape;463;p105"/>
          <p:cNvSpPr/>
          <p:nvPr/>
        </p:nvSpPr>
        <p:spPr>
          <a:xfrm flipH="1" rot="5400000">
            <a:off x="4266000" y="3351600"/>
            <a:ext cx="6858000" cy="154800"/>
          </a:xfrm>
          <a:custGeom>
            <a:rect b="b" l="l" r="r" t="t"/>
            <a:pathLst>
              <a:path extrusionOk="0" h="120000" w="120000">
                <a:moveTo>
                  <a:pt x="0" y="0"/>
                </a:moveTo>
                <a:lnTo>
                  <a:pt x="120000" y="0"/>
                </a:lnTo>
                <a:lnTo>
                  <a:pt x="120000" y="120000"/>
                </a:lnTo>
                <a:lnTo>
                  <a:pt x="0" y="120000"/>
                </a:lnTo>
                <a:close/>
              </a:path>
            </a:pathLst>
          </a:custGeom>
          <a:solidFill>
            <a:srgbClr val="72C23C">
              <a:alpha val="27843"/>
            </a:srgbClr>
          </a:solidFill>
          <a:ln>
            <a:noFill/>
          </a:ln>
        </p:spPr>
      </p:sp>
    </p:spTree>
  </p:cSld>
  <p:clrMap accent1="accent1" accent2="accent2" accent3="accent3" accent4="accent4" accent5="accent5" accent6="accent6" bg1="lt1" bg2="dk2" tx1="dk1" tx2="lt2" folHlink="folHlink" hlink="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9.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1.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3.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85.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97.xml"/><Relationship Id="rId2" Type="http://schemas.openxmlformats.org/officeDocument/2006/relationships/notesSlide" Target="../notesSlides/notesSlide5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13" name="Shape 513"/>
        <p:cNvGrpSpPr/>
        <p:nvPr/>
      </p:nvGrpSpPr>
      <p:grpSpPr>
        <a:xfrm>
          <a:off x="0" y="0"/>
          <a:ext cx="0" cy="0"/>
          <a:chOff x="0" y="0"/>
          <a:chExt cx="0" cy="0"/>
        </a:xfrm>
      </p:grpSpPr>
      <p:sp>
        <p:nvSpPr>
          <p:cNvPr id="514" name="Google Shape;514;p118"/>
          <p:cNvSpPr txBox="1"/>
          <p:nvPr/>
        </p:nvSpPr>
        <p:spPr>
          <a:xfrm>
            <a:off x="1295280" y="1188720"/>
            <a:ext cx="9601200" cy="2514600"/>
          </a:xfrm>
          <a:prstGeom prst="rect">
            <a:avLst/>
          </a:prstGeom>
          <a:noFill/>
          <a:ln>
            <a:noFill/>
          </a:ln>
        </p:spPr>
        <p:txBody>
          <a:bodyPr anchorCtr="1" anchor="b" bIns="45700" lIns="91425" spcFirstLastPara="1" rIns="91425" wrap="square" tIns="45700">
            <a:noAutofit/>
          </a:bodyPr>
          <a:lstStyle/>
          <a:p>
            <a:pPr indent="0" lvl="0" marL="0" marR="0" rtl="0" algn="ctr">
              <a:lnSpc>
                <a:spcPct val="90000"/>
              </a:lnSpc>
              <a:spcBef>
                <a:spcPts val="0"/>
              </a:spcBef>
              <a:spcAft>
                <a:spcPts val="0"/>
              </a:spcAft>
              <a:buNone/>
            </a:pPr>
            <a:r>
              <a:rPr b="0" i="0" lang="en-US" sz="4000" u="none" cap="none" strike="noStrike">
                <a:solidFill>
                  <a:srgbClr val="4A3A2A"/>
                </a:solidFill>
                <a:latin typeface="Century Gothic"/>
                <a:ea typeface="Century Gothic"/>
                <a:cs typeface="Century Gothic"/>
                <a:sym typeface="Century Gothic"/>
              </a:rPr>
              <a:t>RENAL DISEASES IN PREGNANCY</a:t>
            </a:r>
            <a:endParaRPr b="0" i="0" sz="4400" u="none" cap="none" strike="noStrike">
              <a:solidFill>
                <a:srgbClr val="000000"/>
              </a:solidFill>
              <a:latin typeface="Cambria"/>
              <a:ea typeface="Cambria"/>
              <a:cs typeface="Cambria"/>
              <a:sym typeface="Cambria"/>
            </a:endParaRPr>
          </a:p>
        </p:txBody>
      </p:sp>
      <p:sp>
        <p:nvSpPr>
          <p:cNvPr id="515" name="Google Shape;515;p118"/>
          <p:cNvSpPr txBox="1"/>
          <p:nvPr/>
        </p:nvSpPr>
        <p:spPr>
          <a:xfrm>
            <a:off x="1295280" y="3749040"/>
            <a:ext cx="9601200" cy="914400"/>
          </a:xfrm>
          <a:prstGeom prst="rect">
            <a:avLst/>
          </a:prstGeom>
          <a:noFill/>
          <a:ln>
            <a:noFill/>
          </a:ln>
        </p:spPr>
        <p:txBody>
          <a:bodyPr anchorCtr="1" anchor="t" bIns="45700" lIns="91425" spcFirstLastPara="1" rIns="91425" wrap="square" tIns="45700">
            <a:noAutofit/>
          </a:bodyPr>
          <a:lstStyle/>
          <a:p>
            <a:pPr indent="0" lvl="0" marL="0" marR="0" rtl="0" algn="ctr">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DR. KIREKI OMANWA</a:t>
            </a:r>
            <a:endParaRPr b="0" i="0" sz="3200" u="none" cap="none" strike="noStrike">
              <a:solidFill>
                <a:srgbClr val="000000"/>
              </a:solidFill>
              <a:latin typeface="Cambria"/>
              <a:ea typeface="Cambria"/>
              <a:cs typeface="Cambria"/>
              <a:sym typeface="Cambria"/>
            </a:endParaRPr>
          </a:p>
          <a:p>
            <a:pPr indent="0" lvl="0" marL="0" marR="0" rtl="0" algn="ctr">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CONSULTANT OBSTETRICIAN AND GYNAECOLOGYST</a:t>
            </a:r>
            <a:endParaRPr b="0" i="0" sz="3200" u="none" cap="none" strike="noStrike">
              <a:solidFill>
                <a:srgbClr val="000000"/>
              </a:solidFill>
              <a:latin typeface="Cambria"/>
              <a:ea typeface="Cambria"/>
              <a:cs typeface="Cambria"/>
              <a:sym typeface="Cambria"/>
            </a:endParaRPr>
          </a:p>
          <a:p>
            <a:pPr indent="0" lvl="0" marL="0" marR="0" rtl="0" algn="ctr">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FERTILITY SPECIALIST</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67" name="Shape 567"/>
        <p:cNvGrpSpPr/>
        <p:nvPr/>
      </p:nvGrpSpPr>
      <p:grpSpPr>
        <a:xfrm>
          <a:off x="0" y="0"/>
          <a:ext cx="0" cy="0"/>
          <a:chOff x="0" y="0"/>
          <a:chExt cx="0" cy="0"/>
        </a:xfrm>
      </p:grpSpPr>
      <p:sp>
        <p:nvSpPr>
          <p:cNvPr id="568" name="Google Shape;568;p127"/>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Increased risk of pyelonephritis in:</a:t>
            </a:r>
            <a:endParaRPr b="0" i="0" sz="4400" u="none" cap="none" strike="noStrike">
              <a:solidFill>
                <a:srgbClr val="000000"/>
              </a:solidFill>
              <a:latin typeface="Cambria"/>
              <a:ea typeface="Cambria"/>
              <a:cs typeface="Cambria"/>
              <a:sym typeface="Cambria"/>
            </a:endParaRPr>
          </a:p>
        </p:txBody>
      </p:sp>
      <p:sp>
        <p:nvSpPr>
          <p:cNvPr id="569" name="Google Shape;569;p127"/>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Vesicouretral reflux</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Pregnancy</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Kidney stones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Urinary tract catheterisation</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Ureteral stents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Diabetes mellitus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Immunocompromised states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73" name="Shape 573"/>
        <p:cNvGrpSpPr/>
        <p:nvPr/>
      </p:nvGrpSpPr>
      <p:grpSpPr>
        <a:xfrm>
          <a:off x="0" y="0"/>
          <a:ext cx="0" cy="0"/>
          <a:chOff x="0" y="0"/>
          <a:chExt cx="0" cy="0"/>
        </a:xfrm>
      </p:grpSpPr>
      <p:sp>
        <p:nvSpPr>
          <p:cNvPr id="574" name="Google Shape;574;p128"/>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Laboratory findings</a:t>
            </a:r>
            <a:endParaRPr b="0" i="0" sz="4400" u="none" cap="none" strike="noStrike">
              <a:solidFill>
                <a:srgbClr val="000000"/>
              </a:solidFill>
              <a:latin typeface="Cambria"/>
              <a:ea typeface="Cambria"/>
              <a:cs typeface="Cambria"/>
              <a:sym typeface="Cambria"/>
            </a:endParaRPr>
          </a:p>
        </p:txBody>
      </p:sp>
      <p:sp>
        <p:nvSpPr>
          <p:cNvPr id="575" name="Google Shape;575;p128"/>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Urinalysis – presence of nitrites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Blood test - ↑ Wbc , neutrophilia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Urine culture and sensitivity</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Blood culture and sensitivity</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79" name="Shape 579"/>
        <p:cNvGrpSpPr/>
        <p:nvPr/>
      </p:nvGrpSpPr>
      <p:grpSpPr>
        <a:xfrm>
          <a:off x="0" y="0"/>
          <a:ext cx="0" cy="0"/>
          <a:chOff x="0" y="0"/>
          <a:chExt cx="0" cy="0"/>
        </a:xfrm>
      </p:grpSpPr>
      <p:sp>
        <p:nvSpPr>
          <p:cNvPr id="580" name="Google Shape;580;p129"/>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Treatment of pyelonephritis</a:t>
            </a:r>
            <a:endParaRPr b="0" i="0" sz="4400" u="none" cap="none" strike="noStrike">
              <a:solidFill>
                <a:srgbClr val="000000"/>
              </a:solidFill>
              <a:latin typeface="Cambria"/>
              <a:ea typeface="Cambria"/>
              <a:cs typeface="Cambria"/>
              <a:sym typeface="Cambria"/>
            </a:endParaRPr>
          </a:p>
        </p:txBody>
      </p:sp>
      <p:sp>
        <p:nvSpPr>
          <p:cNvPr id="581" name="Google Shape;581;p129"/>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Depend on culture and sensitivity results.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Antibiotics i.v. for 24-48 hrs till fever subsides then continue orally for 2 weeks. Repeat urine culture after completion of treatment</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Cephalosporin</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Aminoglycosides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Fluoroquinolones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Trimethoprim/sulfamethaxazole</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Others: hydration, pain killers, probiotics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5" name="Shape 585"/>
        <p:cNvGrpSpPr/>
        <p:nvPr/>
      </p:nvGrpSpPr>
      <p:grpSpPr>
        <a:xfrm>
          <a:off x="0" y="0"/>
          <a:ext cx="0" cy="0"/>
          <a:chOff x="0" y="0"/>
          <a:chExt cx="0" cy="0"/>
        </a:xfrm>
      </p:grpSpPr>
      <p:sp>
        <p:nvSpPr>
          <p:cNvPr id="586" name="Google Shape;586;p130"/>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Acute renal diseases in pregnancy</a:t>
            </a:r>
            <a:endParaRPr b="0" i="0" sz="4400" u="none" cap="none" strike="noStrike">
              <a:solidFill>
                <a:srgbClr val="000000"/>
              </a:solidFill>
              <a:latin typeface="Cambria"/>
              <a:ea typeface="Cambria"/>
              <a:cs typeface="Cambria"/>
              <a:sym typeface="Cambria"/>
            </a:endParaRPr>
          </a:p>
        </p:txBody>
      </p:sp>
      <p:sp>
        <p:nvSpPr>
          <p:cNvPr id="587" name="Google Shape;587;p130"/>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80000"/>
              </a:lnSpc>
              <a:spcBef>
                <a:spcPts val="0"/>
              </a:spcBef>
              <a:spcAft>
                <a:spcPts val="0"/>
              </a:spcAft>
              <a:buClr>
                <a:srgbClr val="000000"/>
              </a:buClr>
              <a:buSzPts val="1520"/>
              <a:buFont typeface="Arial"/>
              <a:buChar char="•"/>
            </a:pPr>
            <a:r>
              <a:rPr b="1" i="0" lang="en-US" sz="1900" u="none" cap="none" strike="noStrike">
                <a:solidFill>
                  <a:srgbClr val="624D38"/>
                </a:solidFill>
                <a:latin typeface="Century Gothic"/>
                <a:ea typeface="Century Gothic"/>
                <a:cs typeface="Century Gothic"/>
                <a:sym typeface="Century Gothic"/>
              </a:rPr>
              <a:t>Urolithiasis</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360"/>
              <a:buFont typeface="Noto Sans Symbols"/>
              <a:buChar char="•"/>
            </a:pPr>
            <a:r>
              <a:rPr b="0" i="0" lang="en-US" sz="1700" u="none" cap="none" strike="noStrike">
                <a:solidFill>
                  <a:srgbClr val="624D38"/>
                </a:solidFill>
                <a:latin typeface="Century Gothic"/>
                <a:ea typeface="Century Gothic"/>
                <a:cs typeface="Century Gothic"/>
                <a:sym typeface="Century Gothic"/>
              </a:rPr>
              <a:t>Prevalence no higher than that in the general population</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360"/>
              <a:buFont typeface="Noto Sans Symbols"/>
              <a:buChar char="•"/>
            </a:pPr>
            <a:r>
              <a:rPr b="0" i="0" lang="en-US" sz="1700" u="none" cap="none" strike="noStrike">
                <a:solidFill>
                  <a:srgbClr val="624D38"/>
                </a:solidFill>
                <a:latin typeface="Century Gothic"/>
                <a:ea typeface="Century Gothic"/>
                <a:cs typeface="Century Gothic"/>
                <a:sym typeface="Century Gothic"/>
              </a:rPr>
              <a:t>Colicky abdominal pain, recurrent UTI, haematuria – may suggest urolithiasis</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360"/>
              <a:buFont typeface="Noto Sans Symbols"/>
              <a:buChar char="•"/>
            </a:pPr>
            <a:r>
              <a:rPr b="0" i="0" lang="en-US" sz="1700" u="none" cap="none" strike="noStrike">
                <a:solidFill>
                  <a:srgbClr val="624D38"/>
                </a:solidFill>
                <a:latin typeface="Century Gothic"/>
                <a:ea typeface="Century Gothic"/>
                <a:cs typeface="Century Gothic"/>
                <a:sym typeface="Century Gothic"/>
              </a:rPr>
              <a:t>If suspected – intravenous pyelography should be undertaken</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360"/>
              <a:buFont typeface="Noto Sans Symbols"/>
              <a:buChar char="•"/>
            </a:pPr>
            <a:r>
              <a:rPr b="0" i="0" lang="en-US" sz="1700" u="none" cap="none" strike="noStrike">
                <a:solidFill>
                  <a:srgbClr val="624D38"/>
                </a:solidFill>
                <a:latin typeface="Century Gothic"/>
                <a:ea typeface="Century Gothic"/>
                <a:cs typeface="Century Gothic"/>
                <a:sym typeface="Century Gothic"/>
              </a:rPr>
              <a:t>New usg –  detect obstruction without use of ionizing radiation</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360"/>
              <a:buFont typeface="Noto Sans Symbols"/>
              <a:buChar char="•"/>
            </a:pPr>
            <a:r>
              <a:rPr b="0" i="0" lang="en-US" sz="1700" u="none" cap="none" strike="noStrike">
                <a:solidFill>
                  <a:srgbClr val="624D38"/>
                </a:solidFill>
                <a:latin typeface="Century Gothic"/>
                <a:ea typeface="Century Gothic"/>
                <a:cs typeface="Century Gothic"/>
                <a:sym typeface="Century Gothic"/>
              </a:rPr>
              <a:t>Urine microscopy- crystals, help distinguish type of stone</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360"/>
              <a:buFont typeface="Noto Sans Symbols"/>
              <a:buChar char="•"/>
            </a:pPr>
            <a:r>
              <a:rPr b="0" i="0" lang="en-US" sz="1700" u="none" cap="none" strike="noStrike">
                <a:solidFill>
                  <a:srgbClr val="624D38"/>
                </a:solidFill>
                <a:latin typeface="Century Gothic"/>
                <a:ea typeface="Century Gothic"/>
                <a:cs typeface="Century Gothic"/>
                <a:sym typeface="Century Gothic"/>
              </a:rPr>
              <a:t>Serum calcium and phosphorus levels to be checked to rule out hyperparathyroidism</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360"/>
              <a:buFont typeface="Noto Sans Symbols"/>
              <a:buChar char="•"/>
            </a:pPr>
            <a:r>
              <a:rPr b="0" i="0" lang="en-US" sz="1700" u="none" cap="none" strike="noStrike">
                <a:solidFill>
                  <a:srgbClr val="624D38"/>
                </a:solidFill>
                <a:latin typeface="Century Gothic"/>
                <a:ea typeface="Century Gothic"/>
                <a:cs typeface="Century Gothic"/>
                <a:sym typeface="Century Gothic"/>
              </a:rPr>
              <a:t>Most pts will pass their stones</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360"/>
              <a:buFont typeface="Noto Sans Symbols"/>
              <a:buChar char="•"/>
            </a:pPr>
            <a:r>
              <a:rPr b="0" i="0" lang="en-US" sz="1700" u="none" cap="none" strike="noStrike">
                <a:solidFill>
                  <a:srgbClr val="624D38"/>
                </a:solidFill>
                <a:latin typeface="Century Gothic"/>
                <a:ea typeface="Century Gothic"/>
                <a:cs typeface="Century Gothic"/>
                <a:sym typeface="Century Gothic"/>
              </a:rPr>
              <a:t>Tx – conservative – hydration, pain management, ?narcotic analgesia</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360"/>
              <a:buFont typeface="Noto Sans Symbols"/>
              <a:buChar char="•"/>
            </a:pPr>
            <a:r>
              <a:rPr b="0" i="0" lang="en-US" sz="1700" u="none" cap="none" strike="noStrike">
                <a:solidFill>
                  <a:srgbClr val="624D38"/>
                </a:solidFill>
                <a:latin typeface="Century Gothic"/>
                <a:ea typeface="Century Gothic"/>
                <a:cs typeface="Century Gothic"/>
                <a:sym typeface="Century Gothic"/>
              </a:rPr>
              <a:t>Surgery – rarely indicated  </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1" name="Shape 591"/>
        <p:cNvGrpSpPr/>
        <p:nvPr/>
      </p:nvGrpSpPr>
      <p:grpSpPr>
        <a:xfrm>
          <a:off x="0" y="0"/>
          <a:ext cx="0" cy="0"/>
          <a:chOff x="0" y="0"/>
          <a:chExt cx="0" cy="0"/>
        </a:xfrm>
      </p:grpSpPr>
      <p:sp>
        <p:nvSpPr>
          <p:cNvPr id="592" name="Google Shape;592;p131"/>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Acute Kidney Injury</a:t>
            </a:r>
            <a:endParaRPr b="0" i="0" sz="4400" u="none" cap="none" strike="noStrike">
              <a:solidFill>
                <a:srgbClr val="000000"/>
              </a:solidFill>
              <a:latin typeface="Cambria"/>
              <a:ea typeface="Cambria"/>
              <a:cs typeface="Cambria"/>
              <a:sym typeface="Cambria"/>
            </a:endParaRPr>
          </a:p>
        </p:txBody>
      </p:sp>
      <p:sp>
        <p:nvSpPr>
          <p:cNvPr id="593" name="Google Shape;593;p131"/>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520"/>
              <a:buFont typeface="Arial"/>
              <a:buChar char="•"/>
            </a:pPr>
            <a:r>
              <a:rPr b="0" i="0" lang="en-US" sz="1900" u="none" cap="none" strike="noStrike">
                <a:solidFill>
                  <a:srgbClr val="624D38"/>
                </a:solidFill>
                <a:latin typeface="Century Gothic"/>
                <a:ea typeface="Century Gothic"/>
                <a:cs typeface="Century Gothic"/>
                <a:sym typeface="Century Gothic"/>
              </a:rPr>
              <a:t> AKI during pregnancy follows a bimodal distribution with 2 incidence peaks: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 First trimester, caused by infections (usually involving septic abortion)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Third trimester, due to late obstetric complications.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520"/>
              <a:buFont typeface="Arial"/>
              <a:buChar char="•"/>
            </a:pPr>
            <a:r>
              <a:rPr b="0" i="0" lang="en-US" sz="1900" u="none" cap="none" strike="noStrike">
                <a:solidFill>
                  <a:srgbClr val="624D38"/>
                </a:solidFill>
                <a:latin typeface="Century Gothic"/>
                <a:ea typeface="Century Gothic"/>
                <a:cs typeface="Century Gothic"/>
                <a:sym typeface="Century Gothic"/>
              </a:rPr>
              <a:t>As in the general population, the causes of AKI in pregnant women are divided into 3 groups: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Prerenal – more common in the earlier stage of pregnancy due to hyperemesis gravidarum /acute tubular necrosis in the context of septic abortion</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Intrarenal and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Postrenal   </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7" name="Shape 597"/>
        <p:cNvGrpSpPr/>
        <p:nvPr/>
      </p:nvGrpSpPr>
      <p:grpSpPr>
        <a:xfrm>
          <a:off x="0" y="0"/>
          <a:ext cx="0" cy="0"/>
          <a:chOff x="0" y="0"/>
          <a:chExt cx="0" cy="0"/>
        </a:xfrm>
      </p:grpSpPr>
      <p:sp>
        <p:nvSpPr>
          <p:cNvPr id="598" name="Google Shape;598;p132"/>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3400" u="none" cap="none" strike="noStrike">
                <a:solidFill>
                  <a:srgbClr val="4A3A2A"/>
                </a:solidFill>
                <a:latin typeface="Century Gothic"/>
                <a:ea typeface="Century Gothic"/>
                <a:cs typeface="Century Gothic"/>
                <a:sym typeface="Century Gothic"/>
              </a:rPr>
              <a:t>AKI etiology in pregnancy</a:t>
            </a:r>
            <a:endParaRPr b="0" i="0" sz="4400" u="none" cap="none" strike="noStrike">
              <a:solidFill>
                <a:srgbClr val="000000"/>
              </a:solidFill>
              <a:latin typeface="Cambria"/>
              <a:ea typeface="Cambria"/>
              <a:cs typeface="Cambria"/>
              <a:sym typeface="Cambria"/>
            </a:endParaRPr>
          </a:p>
        </p:txBody>
      </p:sp>
      <p:sp>
        <p:nvSpPr>
          <p:cNvPr id="599" name="Google Shape;599;p132"/>
          <p:cNvSpPr txBox="1"/>
          <p:nvPr/>
        </p:nvSpPr>
        <p:spPr>
          <a:xfrm>
            <a:off x="1341000" y="1673280"/>
            <a:ext cx="457200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80000"/>
              </a:lnSpc>
              <a:spcBef>
                <a:spcPts val="0"/>
              </a:spcBef>
              <a:spcAft>
                <a:spcPts val="0"/>
              </a:spcAft>
              <a:buClr>
                <a:srgbClr val="000000"/>
              </a:buClr>
              <a:buSzPts val="1600"/>
              <a:buFont typeface="Arial"/>
              <a:buChar char="•"/>
            </a:pPr>
            <a:r>
              <a:rPr b="1" i="0" lang="en-US" sz="2000" u="none" cap="none" strike="noStrike">
                <a:solidFill>
                  <a:srgbClr val="624D38"/>
                </a:solidFill>
                <a:latin typeface="Century Gothic"/>
                <a:ea typeface="Century Gothic"/>
                <a:cs typeface="Century Gothic"/>
                <a:sym typeface="Century Gothic"/>
              </a:rPr>
              <a:t>Prerenal</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Hemorrhage</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Hyperemesis gravidarum</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Congestive heart failure</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Sepsis</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1" i="0" lang="en-US" sz="2000" u="none" cap="none" strike="noStrike">
                <a:solidFill>
                  <a:srgbClr val="624D38"/>
                </a:solidFill>
                <a:latin typeface="Century Gothic"/>
                <a:ea typeface="Century Gothic"/>
                <a:cs typeface="Century Gothic"/>
                <a:sym typeface="Century Gothic"/>
              </a:rPr>
              <a:t>Intrarenal</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Acute tubular necrosis</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Pyelonephritis</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Renal cortical necrosis</a:t>
            </a:r>
            <a:endParaRPr b="0" i="0" sz="3200" u="none" cap="none" strike="noStrike">
              <a:solidFill>
                <a:srgbClr val="000000"/>
              </a:solidFill>
              <a:latin typeface="Cambria"/>
              <a:ea typeface="Cambria"/>
              <a:cs typeface="Cambria"/>
              <a:sym typeface="Cambria"/>
            </a:endParaRPr>
          </a:p>
        </p:txBody>
      </p:sp>
      <p:sp>
        <p:nvSpPr>
          <p:cNvPr id="600" name="Google Shape;600;p132"/>
          <p:cNvSpPr txBox="1"/>
          <p:nvPr/>
        </p:nvSpPr>
        <p:spPr>
          <a:xfrm>
            <a:off x="6278760" y="1673280"/>
            <a:ext cx="457200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Thrombotic microangiopathy</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Preeclampsia/HELLP syndrome</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Acute fatty liver of pregnancy</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Glomerulonephritis</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Medications</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1" i="0" lang="en-US" sz="2000" u="none" cap="none" strike="noStrike">
                <a:solidFill>
                  <a:srgbClr val="624D38"/>
                </a:solidFill>
                <a:latin typeface="Century Gothic"/>
                <a:ea typeface="Century Gothic"/>
                <a:cs typeface="Century Gothic"/>
                <a:sym typeface="Century Gothic"/>
              </a:rPr>
              <a:t>Postrenal Obstruction</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1"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4" name="Shape 604"/>
        <p:cNvGrpSpPr/>
        <p:nvPr/>
      </p:nvGrpSpPr>
      <p:grpSpPr>
        <a:xfrm>
          <a:off x="0" y="0"/>
          <a:ext cx="0" cy="0"/>
          <a:chOff x="0" y="0"/>
          <a:chExt cx="0" cy="0"/>
        </a:xfrm>
      </p:grpSpPr>
      <p:sp>
        <p:nvSpPr>
          <p:cNvPr id="605" name="Google Shape;605;p133"/>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Hypertension in pregnancy</a:t>
            </a:r>
            <a:endParaRPr b="0" i="0" sz="4400" u="none" cap="none" strike="noStrike">
              <a:solidFill>
                <a:srgbClr val="000000"/>
              </a:solidFill>
              <a:latin typeface="Cambria"/>
              <a:ea typeface="Cambria"/>
              <a:cs typeface="Cambria"/>
              <a:sym typeface="Cambria"/>
            </a:endParaRPr>
          </a:p>
        </p:txBody>
      </p:sp>
      <p:sp>
        <p:nvSpPr>
          <p:cNvPr id="606" name="Google Shape;606;p133"/>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7619" lvl="0" marL="45720" marR="0" rtl="0" algn="l">
              <a:lnSpc>
                <a:spcPct val="8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920"/>
              <a:buFont typeface="Arial"/>
              <a:buChar char="•"/>
            </a:pPr>
            <a:r>
              <a:rPr b="1" i="0" lang="en-US" sz="2000" u="none" cap="none" strike="noStrike">
                <a:solidFill>
                  <a:srgbClr val="624D38"/>
                </a:solidFill>
                <a:latin typeface="Century Gothic"/>
                <a:ea typeface="Century Gothic"/>
                <a:cs typeface="Century Gothic"/>
                <a:sym typeface="Century Gothic"/>
              </a:rPr>
              <a:t> </a:t>
            </a:r>
            <a:r>
              <a:rPr b="0" i="0" lang="en-US" sz="2400" u="none" cap="none" strike="noStrike">
                <a:solidFill>
                  <a:srgbClr val="624D38"/>
                </a:solidFill>
                <a:latin typeface="Century Gothic"/>
                <a:ea typeface="Century Gothic"/>
                <a:cs typeface="Century Gothic"/>
                <a:sym typeface="Century Gothic"/>
              </a:rPr>
              <a:t>Gestational hypertension</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de-novo hypertension occurring alone after 20/40 which</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resolves post-partum. </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Risk factor for essential hypertension in later life.</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Chronic hypertension</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Pre-eclampsia</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Chronic hypertension with superimposed pre-eclampsia</a:t>
            </a:r>
            <a:endParaRPr b="0" i="0" sz="3200" u="none" cap="none" strike="noStrike">
              <a:solidFill>
                <a:srgbClr val="000000"/>
              </a:solidFill>
              <a:latin typeface="Cambria"/>
              <a:ea typeface="Cambria"/>
              <a:cs typeface="Cambria"/>
              <a:sym typeface="Cambria"/>
            </a:endParaRPr>
          </a:p>
          <a:p>
            <a:pPr indent="-7619" lvl="0" marL="45720" marR="0" rtl="0" algn="l">
              <a:lnSpc>
                <a:spcPct val="8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US NHBPEP, 1990</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0" name="Shape 610"/>
        <p:cNvGrpSpPr/>
        <p:nvPr/>
      </p:nvGrpSpPr>
      <p:grpSpPr>
        <a:xfrm>
          <a:off x="0" y="0"/>
          <a:ext cx="0" cy="0"/>
          <a:chOff x="0" y="0"/>
          <a:chExt cx="0" cy="0"/>
        </a:xfrm>
      </p:grpSpPr>
      <p:sp>
        <p:nvSpPr>
          <p:cNvPr id="611" name="Google Shape;611;p134"/>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Pre-eclampsia</a:t>
            </a:r>
            <a:endParaRPr b="0" i="0" sz="4400" u="none" cap="none" strike="noStrike">
              <a:solidFill>
                <a:srgbClr val="000000"/>
              </a:solidFill>
              <a:latin typeface="Cambria"/>
              <a:ea typeface="Cambria"/>
              <a:cs typeface="Cambria"/>
              <a:sym typeface="Cambria"/>
            </a:endParaRPr>
          </a:p>
        </p:txBody>
      </p:sp>
      <p:sp>
        <p:nvSpPr>
          <p:cNvPr id="612" name="Google Shape;612;p134"/>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7619" lvl="0" marL="45720" marR="0" rtl="0" algn="l">
              <a:lnSpc>
                <a:spcPct val="70000"/>
              </a:lnSpc>
              <a:spcBef>
                <a:spcPts val="0"/>
              </a:spcBef>
              <a:spcAft>
                <a:spcPts val="0"/>
              </a:spcAft>
              <a:buNone/>
            </a:pPr>
            <a:r>
              <a:rPr b="0" i="0" lang="en-US" sz="1600" u="none" cap="none" strike="noStrike">
                <a:solidFill>
                  <a:srgbClr val="624D38"/>
                </a:solidFill>
                <a:latin typeface="Century Gothic"/>
                <a:ea typeface="Century Gothic"/>
                <a:cs typeface="Century Gothic"/>
                <a:sym typeface="Century Gothic"/>
              </a:rPr>
              <a:t>• Cause? – unknown</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280"/>
              <a:buFont typeface="Noto Sans Symbols"/>
              <a:buChar char="➢"/>
            </a:pPr>
            <a:r>
              <a:rPr b="0" i="0" lang="en-US" sz="1600" u="none" cap="none" strike="noStrike">
                <a:solidFill>
                  <a:srgbClr val="624D38"/>
                </a:solidFill>
                <a:latin typeface="Century Gothic"/>
                <a:ea typeface="Century Gothic"/>
                <a:cs typeface="Century Gothic"/>
                <a:sym typeface="Century Gothic"/>
              </a:rPr>
              <a:t>Abnormal placentation</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280"/>
              <a:buFont typeface="Noto Sans Symbols"/>
              <a:buChar char="➢"/>
            </a:pPr>
            <a:r>
              <a:rPr b="0" i="0" lang="en-US" sz="1600" u="none" cap="none" strike="noStrike">
                <a:solidFill>
                  <a:srgbClr val="624D38"/>
                </a:solidFill>
                <a:latin typeface="Century Gothic"/>
                <a:ea typeface="Century Gothic"/>
                <a:cs typeface="Century Gothic"/>
                <a:sym typeface="Century Gothic"/>
              </a:rPr>
              <a:t>Maternal endothelial dysfunction</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280"/>
              <a:buFont typeface="Noto Sans Symbols"/>
              <a:buChar char="➢"/>
            </a:pPr>
            <a:r>
              <a:rPr b="0" i="0" lang="en-US" sz="1600" u="none" cap="none" strike="noStrike">
                <a:solidFill>
                  <a:srgbClr val="624D38"/>
                </a:solidFill>
                <a:latin typeface="Century Gothic"/>
                <a:ea typeface="Century Gothic"/>
                <a:cs typeface="Century Gothic"/>
                <a:sym typeface="Century Gothic"/>
              </a:rPr>
              <a:t>Genetic factors</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280"/>
              <a:buFont typeface="Noto Sans Symbols"/>
              <a:buChar char="➢"/>
            </a:pPr>
            <a:r>
              <a:rPr b="0" i="0" lang="en-US" sz="1600" u="none" cap="none" strike="noStrike">
                <a:solidFill>
                  <a:srgbClr val="624D38"/>
                </a:solidFill>
                <a:latin typeface="Century Gothic"/>
                <a:ea typeface="Century Gothic"/>
                <a:cs typeface="Century Gothic"/>
                <a:sym typeface="Century Gothic"/>
              </a:rPr>
              <a:t> Increased maternal inflammatory response</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280"/>
              <a:buFont typeface="Noto Sans Symbols"/>
              <a:buChar char="➢"/>
            </a:pPr>
            <a:r>
              <a:rPr b="0" i="0" lang="en-US" sz="1600" u="none" cap="none" strike="noStrike">
                <a:solidFill>
                  <a:srgbClr val="624D38"/>
                </a:solidFill>
                <a:latin typeface="Century Gothic"/>
                <a:ea typeface="Century Gothic"/>
                <a:cs typeface="Century Gothic"/>
                <a:sym typeface="Century Gothic"/>
              </a:rPr>
              <a:t> Immunologic factors</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280"/>
              <a:buFont typeface="Noto Sans Symbols"/>
              <a:buChar char="➢"/>
            </a:pPr>
            <a:r>
              <a:rPr b="0" i="0" lang="en-US" sz="1600" u="none" cap="none" strike="noStrike">
                <a:solidFill>
                  <a:srgbClr val="624D38"/>
                </a:solidFill>
                <a:latin typeface="Century Gothic"/>
                <a:ea typeface="Century Gothic"/>
                <a:cs typeface="Century Gothic"/>
                <a:sym typeface="Century Gothic"/>
              </a:rPr>
              <a:t> Infectious diseases</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600" u="none" cap="none" strike="noStrike">
                <a:solidFill>
                  <a:srgbClr val="624D38"/>
                </a:solidFill>
                <a:latin typeface="Century Gothic"/>
                <a:ea typeface="Century Gothic"/>
                <a:cs typeface="Century Gothic"/>
                <a:sym typeface="Century Gothic"/>
              </a:rPr>
              <a:t>• Predicting pre-eclampsia – no good markers</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600" u="none" cap="none" strike="noStrike">
                <a:solidFill>
                  <a:srgbClr val="624D38"/>
                </a:solidFill>
                <a:latin typeface="Century Gothic"/>
                <a:ea typeface="Century Gothic"/>
                <a:cs typeface="Century Gothic"/>
                <a:sym typeface="Century Gothic"/>
              </a:rPr>
              <a:t>• Prevention</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280"/>
              <a:buFont typeface="Noto Sans Symbols"/>
              <a:buChar char="➢"/>
            </a:pPr>
            <a:r>
              <a:rPr b="0" i="0" lang="en-US" sz="1600" u="none" cap="none" strike="noStrike">
                <a:solidFill>
                  <a:srgbClr val="624D38"/>
                </a:solidFill>
                <a:latin typeface="Century Gothic"/>
                <a:ea typeface="Century Gothic"/>
                <a:cs typeface="Century Gothic"/>
                <a:sym typeface="Century Gothic"/>
              </a:rPr>
              <a:t> Low dose aspirin, vitamin C &amp; E, Ca 2+ , fish oil</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280"/>
              <a:buFont typeface="Noto Sans Symbols"/>
              <a:buChar char="➢"/>
            </a:pPr>
            <a:r>
              <a:rPr b="0" i="0" lang="en-US" sz="1600" u="none" cap="none" strike="noStrike">
                <a:solidFill>
                  <a:srgbClr val="624D38"/>
                </a:solidFill>
                <a:latin typeface="Century Gothic"/>
                <a:ea typeface="Century Gothic"/>
                <a:cs typeface="Century Gothic"/>
                <a:sym typeface="Century Gothic"/>
              </a:rPr>
              <a:t> Trial of magnesium sulphate prophylaxis ongoing</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6" name="Shape 616"/>
        <p:cNvGrpSpPr/>
        <p:nvPr/>
      </p:nvGrpSpPr>
      <p:grpSpPr>
        <a:xfrm>
          <a:off x="0" y="0"/>
          <a:ext cx="0" cy="0"/>
          <a:chOff x="0" y="0"/>
          <a:chExt cx="0" cy="0"/>
        </a:xfrm>
      </p:grpSpPr>
      <p:sp>
        <p:nvSpPr>
          <p:cNvPr id="617" name="Google Shape;617;p135"/>
          <p:cNvSpPr txBox="1"/>
          <p:nvPr/>
        </p:nvSpPr>
        <p:spPr>
          <a:xfrm>
            <a:off x="152388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400" u="none" cap="none" strike="noStrike">
                <a:solidFill>
                  <a:srgbClr val="4A3A2A"/>
                </a:solidFill>
                <a:latin typeface="Century Gothic"/>
                <a:ea typeface="Century Gothic"/>
                <a:cs typeface="Century Gothic"/>
                <a:sym typeface="Century Gothic"/>
              </a:rPr>
              <a:t>Diagnostic criteria for Preeclampsia</a:t>
            </a:r>
            <a:endParaRPr b="0" i="0" sz="4400" u="none" cap="none" strike="noStrike">
              <a:solidFill>
                <a:srgbClr val="000000"/>
              </a:solidFill>
              <a:latin typeface="Cambria"/>
              <a:ea typeface="Cambria"/>
              <a:cs typeface="Cambria"/>
              <a:sym typeface="Cambria"/>
            </a:endParaRPr>
          </a:p>
        </p:txBody>
      </p:sp>
      <p:sp>
        <p:nvSpPr>
          <p:cNvPr id="618" name="Google Shape;618;p135"/>
          <p:cNvSpPr txBox="1"/>
          <p:nvPr/>
        </p:nvSpPr>
        <p:spPr>
          <a:xfrm>
            <a:off x="1341000" y="1673280"/>
            <a:ext cx="457200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70000"/>
              </a:lnSpc>
              <a:spcBef>
                <a:spcPts val="0"/>
              </a:spcBef>
              <a:spcAft>
                <a:spcPts val="0"/>
              </a:spcAft>
              <a:buClr>
                <a:srgbClr val="000000"/>
              </a:buClr>
              <a:buSzPts val="1440"/>
              <a:buFont typeface="Arial"/>
              <a:buChar char="•"/>
            </a:pPr>
            <a:r>
              <a:rPr b="1" i="0" lang="en-US" sz="1800" u="none" cap="none" strike="noStrike">
                <a:solidFill>
                  <a:srgbClr val="624D38"/>
                </a:solidFill>
                <a:latin typeface="Century Gothic"/>
                <a:ea typeface="Century Gothic"/>
                <a:cs typeface="Century Gothic"/>
                <a:sym typeface="Century Gothic"/>
              </a:rPr>
              <a:t>Preeclampsia</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040"/>
              <a:buFont typeface="Arial"/>
              <a:buChar char="•"/>
            </a:pPr>
            <a:r>
              <a:rPr b="0" i="0" lang="en-US" sz="13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150000"/>
              </a:lnSpc>
              <a:spcBef>
                <a:spcPts val="0"/>
              </a:spcBef>
              <a:spcAft>
                <a:spcPts val="0"/>
              </a:spcAft>
              <a:buClr>
                <a:srgbClr val="000000"/>
              </a:buClr>
              <a:buSzPts val="1280"/>
              <a:buFont typeface="Arial"/>
              <a:buChar char="•"/>
            </a:pPr>
            <a:r>
              <a:rPr b="0" i="0" lang="en-US" sz="1600" u="none" cap="none" strike="noStrike">
                <a:solidFill>
                  <a:srgbClr val="624D38"/>
                </a:solidFill>
                <a:latin typeface="Century Gothic"/>
                <a:ea typeface="Century Gothic"/>
                <a:cs typeface="Century Gothic"/>
                <a:sym typeface="Century Gothic"/>
              </a:rPr>
              <a:t>Blood pressure: systolic ≥140 mm Hg or diastolic ≥90mm Hg, after 20 weeks of gestation in a previously normotensive woman</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280"/>
              <a:buFont typeface="Arial"/>
              <a:buChar char="•"/>
            </a:pPr>
            <a:r>
              <a:rPr b="0" i="0" lang="en-US" sz="1600" u="none" cap="none" strike="noStrike">
                <a:solidFill>
                  <a:srgbClr val="624D38"/>
                </a:solidFill>
                <a:latin typeface="Century Gothic"/>
                <a:ea typeface="Century Gothic"/>
                <a:cs typeface="Century Gothic"/>
                <a:sym typeface="Century Gothic"/>
              </a:rPr>
              <a:t>AND</a:t>
            </a:r>
            <a:endParaRPr b="0" i="0" sz="3200" u="none" cap="none" strike="noStrike">
              <a:solidFill>
                <a:srgbClr val="000000"/>
              </a:solidFill>
              <a:latin typeface="Cambria"/>
              <a:ea typeface="Cambria"/>
              <a:cs typeface="Cambria"/>
              <a:sym typeface="Cambria"/>
            </a:endParaRPr>
          </a:p>
          <a:p>
            <a:pPr indent="-236220" lvl="0" marL="274320" marR="0" rtl="0" algn="l">
              <a:lnSpc>
                <a:spcPct val="150000"/>
              </a:lnSpc>
              <a:spcBef>
                <a:spcPts val="0"/>
              </a:spcBef>
              <a:spcAft>
                <a:spcPts val="0"/>
              </a:spcAft>
              <a:buClr>
                <a:srgbClr val="000000"/>
              </a:buClr>
              <a:buSzPts val="1280"/>
              <a:buFont typeface="Arial"/>
              <a:buChar char="•"/>
            </a:pPr>
            <a:r>
              <a:rPr b="0" i="0" lang="en-US" sz="1600" u="none" cap="none" strike="noStrike">
                <a:solidFill>
                  <a:srgbClr val="624D38"/>
                </a:solidFill>
                <a:latin typeface="Century Gothic"/>
                <a:ea typeface="Century Gothic"/>
                <a:cs typeface="Century Gothic"/>
                <a:sym typeface="Century Gothic"/>
              </a:rPr>
              <a:t>Proteinuria: ≥300 mg in a 24-hour urine collection</a:t>
            </a:r>
            <a:endParaRPr b="0" i="0" sz="3200" u="none" cap="none" strike="noStrike">
              <a:solidFill>
                <a:srgbClr val="000000"/>
              </a:solidFill>
              <a:latin typeface="Cambria"/>
              <a:ea typeface="Cambria"/>
              <a:cs typeface="Cambria"/>
              <a:sym typeface="Cambria"/>
            </a:endParaRPr>
          </a:p>
        </p:txBody>
      </p:sp>
      <p:sp>
        <p:nvSpPr>
          <p:cNvPr id="619" name="Google Shape;619;p135"/>
          <p:cNvSpPr txBox="1"/>
          <p:nvPr/>
        </p:nvSpPr>
        <p:spPr>
          <a:xfrm>
            <a:off x="6278760" y="1673280"/>
            <a:ext cx="457200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70000"/>
              </a:lnSpc>
              <a:spcBef>
                <a:spcPts val="0"/>
              </a:spcBef>
              <a:spcAft>
                <a:spcPts val="0"/>
              </a:spcAft>
              <a:buClr>
                <a:srgbClr val="000000"/>
              </a:buClr>
              <a:buSzPts val="1280"/>
              <a:buFont typeface="Arial"/>
              <a:buChar char="•"/>
            </a:pPr>
            <a:r>
              <a:rPr b="1" i="0" lang="en-US" sz="1600" u="none" cap="none" strike="noStrike">
                <a:solidFill>
                  <a:srgbClr val="624D38"/>
                </a:solidFill>
                <a:latin typeface="Century Gothic"/>
                <a:ea typeface="Century Gothic"/>
                <a:cs typeface="Century Gothic"/>
                <a:sym typeface="Century Gothic"/>
              </a:rPr>
              <a:t>Severe preeclampsia</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120"/>
              <a:buFont typeface="Arial"/>
              <a:buChar char="•"/>
            </a:pPr>
            <a:r>
              <a:rPr b="0" i="0" lang="en-US" sz="1400" u="none" cap="none" strike="noStrike">
                <a:solidFill>
                  <a:srgbClr val="624D38"/>
                </a:solidFill>
                <a:latin typeface="Century Gothic"/>
                <a:ea typeface="Century Gothic"/>
                <a:cs typeface="Century Gothic"/>
                <a:sym typeface="Century Gothic"/>
              </a:rPr>
              <a:t>BP: systolic ≥160 mm Hg or diastolic ≥110mm Hg, on 2 occasions at least 6 hours apart</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120"/>
              <a:buFont typeface="Arial"/>
              <a:buChar char="•"/>
            </a:pPr>
            <a:r>
              <a:rPr b="0" i="0" lang="en-US" sz="1400" u="none" cap="none" strike="noStrike">
                <a:solidFill>
                  <a:srgbClr val="624D38"/>
                </a:solidFill>
                <a:latin typeface="Century Gothic"/>
                <a:ea typeface="Century Gothic"/>
                <a:cs typeface="Century Gothic"/>
                <a:sym typeface="Century Gothic"/>
              </a:rPr>
              <a:t>Proteinuria: ≥5 g in a 24-hour urine collection</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120"/>
              <a:buFont typeface="Arial"/>
              <a:buChar char="•"/>
            </a:pPr>
            <a:r>
              <a:rPr b="0" i="0" lang="en-US" sz="1400" u="none" cap="none" strike="noStrike">
                <a:solidFill>
                  <a:srgbClr val="624D38"/>
                </a:solidFill>
                <a:latin typeface="Century Gothic"/>
                <a:ea typeface="Century Gothic"/>
                <a:cs typeface="Century Gothic"/>
                <a:sym typeface="Century Gothic"/>
              </a:rPr>
              <a:t>Symptoms associated with target organ involvement:</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120"/>
              <a:buFont typeface="Arial"/>
              <a:buChar char="•"/>
            </a:pPr>
            <a:r>
              <a:rPr b="0" i="0" lang="en-US" sz="1400" u="none" cap="none" strike="noStrike">
                <a:solidFill>
                  <a:srgbClr val="624D38"/>
                </a:solidFill>
                <a:latin typeface="Century Gothic"/>
                <a:ea typeface="Century Gothic"/>
                <a:cs typeface="Century Gothic"/>
                <a:sym typeface="Century Gothic"/>
              </a:rPr>
              <a:t> Cerebral and visual disturbances</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120"/>
              <a:buFont typeface="Arial"/>
              <a:buChar char="•"/>
            </a:pPr>
            <a:r>
              <a:rPr b="0" i="0" lang="en-US" sz="1400" u="none" cap="none" strike="noStrike">
                <a:solidFill>
                  <a:srgbClr val="624D38"/>
                </a:solidFill>
                <a:latin typeface="Century Gothic"/>
                <a:ea typeface="Century Gothic"/>
                <a:cs typeface="Century Gothic"/>
                <a:sym typeface="Century Gothic"/>
              </a:rPr>
              <a:t> Pulmonary oedema</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120"/>
              <a:buFont typeface="Arial"/>
              <a:buChar char="•"/>
            </a:pPr>
            <a:r>
              <a:rPr b="0" i="0" lang="en-US" sz="1400" u="none" cap="none" strike="noStrike">
                <a:solidFill>
                  <a:srgbClr val="624D38"/>
                </a:solidFill>
                <a:latin typeface="Century Gothic"/>
                <a:ea typeface="Century Gothic"/>
                <a:cs typeface="Century Gothic"/>
                <a:sym typeface="Century Gothic"/>
              </a:rPr>
              <a:t> Epigastric or right upper quadrant pain</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120"/>
              <a:buFont typeface="Arial"/>
              <a:buChar char="•"/>
            </a:pPr>
            <a:r>
              <a:rPr b="0" i="0" lang="en-US" sz="1400" u="none" cap="none" strike="noStrike">
                <a:solidFill>
                  <a:srgbClr val="624D38"/>
                </a:solidFill>
                <a:latin typeface="Century Gothic"/>
                <a:ea typeface="Century Gothic"/>
                <a:cs typeface="Century Gothic"/>
                <a:sym typeface="Century Gothic"/>
              </a:rPr>
              <a:t> Impaired liver function</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120"/>
              <a:buFont typeface="Arial"/>
              <a:buChar char="•"/>
            </a:pPr>
            <a:r>
              <a:rPr b="0" i="0" lang="en-US" sz="1400" u="none" cap="none" strike="noStrike">
                <a:solidFill>
                  <a:srgbClr val="624D38"/>
                </a:solidFill>
                <a:latin typeface="Century Gothic"/>
                <a:ea typeface="Century Gothic"/>
                <a:cs typeface="Century Gothic"/>
                <a:sym typeface="Century Gothic"/>
              </a:rPr>
              <a:t> Thrombocytopenia</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120"/>
              <a:buFont typeface="Arial"/>
              <a:buChar char="•"/>
            </a:pPr>
            <a:r>
              <a:rPr b="0" i="0" lang="en-US" sz="1400" u="none" cap="none" strike="noStrike">
                <a:solidFill>
                  <a:srgbClr val="624D38"/>
                </a:solidFill>
                <a:latin typeface="Century Gothic"/>
                <a:ea typeface="Century Gothic"/>
                <a:cs typeface="Century Gothic"/>
                <a:sym typeface="Century Gothic"/>
              </a:rPr>
              <a:t> Oliguria</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040"/>
              <a:buFont typeface="Arial"/>
              <a:buChar char="•"/>
            </a:pPr>
            <a:r>
              <a:rPr b="0" i="0" lang="en-US" sz="13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3" name="Shape 623"/>
        <p:cNvGrpSpPr/>
        <p:nvPr/>
      </p:nvGrpSpPr>
      <p:grpSpPr>
        <a:xfrm>
          <a:off x="0" y="0"/>
          <a:ext cx="0" cy="0"/>
          <a:chOff x="0" y="0"/>
          <a:chExt cx="0" cy="0"/>
        </a:xfrm>
      </p:grpSpPr>
      <p:sp>
        <p:nvSpPr>
          <p:cNvPr id="624" name="Google Shape;624;p136"/>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Acute renal disease in pregnancy</a:t>
            </a:r>
            <a:endParaRPr b="0" i="0" sz="4400" u="none" cap="none" strike="noStrike">
              <a:solidFill>
                <a:srgbClr val="000000"/>
              </a:solidFill>
              <a:latin typeface="Cambria"/>
              <a:ea typeface="Cambria"/>
              <a:cs typeface="Cambria"/>
              <a:sym typeface="Cambria"/>
            </a:endParaRPr>
          </a:p>
        </p:txBody>
      </p:sp>
      <p:sp>
        <p:nvSpPr>
          <p:cNvPr id="625" name="Google Shape;625;p136"/>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60000"/>
              </a:lnSpc>
              <a:spcBef>
                <a:spcPts val="0"/>
              </a:spcBef>
              <a:spcAft>
                <a:spcPts val="0"/>
              </a:spcAft>
              <a:buClr>
                <a:srgbClr val="000000"/>
              </a:buClr>
              <a:buSzPts val="1760"/>
              <a:buFont typeface="Arial"/>
              <a:buChar char="•"/>
            </a:pPr>
            <a:r>
              <a:rPr b="0" i="0" lang="en-US" sz="2200" u="none" cap="none" strike="noStrike">
                <a:solidFill>
                  <a:srgbClr val="624D38"/>
                </a:solidFill>
                <a:latin typeface="Century Gothic"/>
                <a:ea typeface="Century Gothic"/>
                <a:cs typeface="Century Gothic"/>
                <a:sym typeface="Century Gothic"/>
              </a:rPr>
              <a:t>Glomerulonephritis</a:t>
            </a:r>
            <a:endParaRPr b="0" i="0" sz="3200" u="none" cap="none" strike="noStrike">
              <a:solidFill>
                <a:srgbClr val="000000"/>
              </a:solidFill>
              <a:latin typeface="Cambria"/>
              <a:ea typeface="Cambria"/>
              <a:cs typeface="Cambria"/>
              <a:sym typeface="Cambria"/>
            </a:endParaRPr>
          </a:p>
          <a:p>
            <a:pPr indent="-236220" lvl="0" marL="274320" marR="0" rtl="0" algn="l">
              <a:lnSpc>
                <a:spcPct val="60000"/>
              </a:lnSpc>
              <a:spcBef>
                <a:spcPts val="0"/>
              </a:spcBef>
              <a:spcAft>
                <a:spcPts val="0"/>
              </a:spcAft>
              <a:buClr>
                <a:srgbClr val="000000"/>
              </a:buClr>
              <a:buSzPts val="1760"/>
              <a:buFont typeface="Noto Sans Symbols"/>
              <a:buChar char="•"/>
            </a:pPr>
            <a:r>
              <a:rPr b="0" i="0" lang="en-US" sz="2200" u="none" cap="none" strike="noStrike">
                <a:solidFill>
                  <a:srgbClr val="624D38"/>
                </a:solidFill>
                <a:latin typeface="Century Gothic"/>
                <a:ea typeface="Century Gothic"/>
                <a:cs typeface="Century Gothic"/>
                <a:sym typeface="Century Gothic"/>
              </a:rPr>
              <a:t>Inflammation of the glomeruli</a:t>
            </a:r>
            <a:endParaRPr b="0" i="0" sz="3200" u="none" cap="none" strike="noStrike">
              <a:solidFill>
                <a:srgbClr val="000000"/>
              </a:solidFill>
              <a:latin typeface="Cambria"/>
              <a:ea typeface="Cambria"/>
              <a:cs typeface="Cambria"/>
              <a:sym typeface="Cambria"/>
            </a:endParaRPr>
          </a:p>
          <a:p>
            <a:pPr indent="-236220" lvl="0" marL="274320" marR="0" rtl="0" algn="l">
              <a:lnSpc>
                <a:spcPct val="60000"/>
              </a:lnSpc>
              <a:spcBef>
                <a:spcPts val="0"/>
              </a:spcBef>
              <a:spcAft>
                <a:spcPts val="0"/>
              </a:spcAft>
              <a:buClr>
                <a:srgbClr val="000000"/>
              </a:buClr>
              <a:buSzPts val="1760"/>
              <a:buFont typeface="Noto Sans Symbols"/>
              <a:buChar char="•"/>
            </a:pPr>
            <a:r>
              <a:rPr b="0" i="0" lang="en-US" sz="2200" u="none" cap="none" strike="noStrike">
                <a:solidFill>
                  <a:srgbClr val="624D38"/>
                </a:solidFill>
                <a:latin typeface="Century Gothic"/>
                <a:ea typeface="Century Gothic"/>
                <a:cs typeface="Century Gothic"/>
                <a:sym typeface="Century Gothic"/>
              </a:rPr>
              <a:t>Life-threatening and requires immediate treatment</a:t>
            </a:r>
            <a:endParaRPr b="0" i="0" sz="3200" u="none" cap="none" strike="noStrike">
              <a:solidFill>
                <a:srgbClr val="000000"/>
              </a:solidFill>
              <a:latin typeface="Cambria"/>
              <a:ea typeface="Cambria"/>
              <a:cs typeface="Cambria"/>
              <a:sym typeface="Cambria"/>
            </a:endParaRPr>
          </a:p>
          <a:p>
            <a:pPr indent="-7619" lvl="0" marL="45720" marR="0" rtl="0" algn="l">
              <a:lnSpc>
                <a:spcPct val="60000"/>
              </a:lnSpc>
              <a:spcBef>
                <a:spcPts val="0"/>
              </a:spcBef>
              <a:spcAft>
                <a:spcPts val="0"/>
              </a:spcAft>
              <a:buNone/>
            </a:pPr>
            <a:r>
              <a:rPr b="0" i="0" lang="en-US" sz="2200" u="none" cap="none" strike="noStrike">
                <a:solidFill>
                  <a:srgbClr val="624D38"/>
                </a:solidFill>
                <a:latin typeface="Century Gothic"/>
                <a:ea typeface="Century Gothic"/>
                <a:cs typeface="Century Gothic"/>
                <a:sym typeface="Century Gothic"/>
              </a:rPr>
              <a:t>  Acute/chronic</a:t>
            </a:r>
            <a:endParaRPr b="0" i="0" sz="3200" u="none" cap="none" strike="noStrike">
              <a:solidFill>
                <a:srgbClr val="000000"/>
              </a:solidFill>
              <a:latin typeface="Cambria"/>
              <a:ea typeface="Cambria"/>
              <a:cs typeface="Cambria"/>
              <a:sym typeface="Cambria"/>
            </a:endParaRPr>
          </a:p>
          <a:p>
            <a:pPr indent="-236220" lvl="0" marL="274320" marR="0" rtl="0" algn="l">
              <a:lnSpc>
                <a:spcPct val="60000"/>
              </a:lnSpc>
              <a:spcBef>
                <a:spcPts val="0"/>
              </a:spcBef>
              <a:spcAft>
                <a:spcPts val="0"/>
              </a:spcAft>
              <a:buClr>
                <a:srgbClr val="000000"/>
              </a:buClr>
              <a:buSzPts val="1760"/>
              <a:buFont typeface="Noto Sans Symbols"/>
              <a:buChar char="•"/>
            </a:pPr>
            <a:r>
              <a:rPr b="0" i="0" lang="en-US" sz="2200" u="none" cap="none" strike="noStrike">
                <a:solidFill>
                  <a:srgbClr val="624D38"/>
                </a:solidFill>
                <a:latin typeface="Century Gothic"/>
                <a:ea typeface="Century Gothic"/>
                <a:cs typeface="Century Gothic"/>
                <a:sym typeface="Century Gothic"/>
              </a:rPr>
              <a:t> Infection such as strep throat or an abscessed tooth. </a:t>
            </a:r>
            <a:endParaRPr b="0" i="0" sz="3200" u="none" cap="none" strike="noStrike">
              <a:solidFill>
                <a:srgbClr val="000000"/>
              </a:solidFill>
              <a:latin typeface="Cambria"/>
              <a:ea typeface="Cambria"/>
              <a:cs typeface="Cambria"/>
              <a:sym typeface="Cambria"/>
            </a:endParaRPr>
          </a:p>
          <a:p>
            <a:pPr indent="-236220" lvl="0" marL="274320" marR="0" rtl="0" algn="l">
              <a:lnSpc>
                <a:spcPct val="60000"/>
              </a:lnSpc>
              <a:spcBef>
                <a:spcPts val="0"/>
              </a:spcBef>
              <a:spcAft>
                <a:spcPts val="0"/>
              </a:spcAft>
              <a:buClr>
                <a:srgbClr val="000000"/>
              </a:buClr>
              <a:buSzPts val="1760"/>
              <a:buFont typeface="Noto Sans Symbols"/>
              <a:buChar char="•"/>
            </a:pPr>
            <a:r>
              <a:rPr b="0" i="0" lang="en-US" sz="2200" u="none" cap="none" strike="noStrike">
                <a:solidFill>
                  <a:srgbClr val="624D38"/>
                </a:solidFill>
                <a:latin typeface="Century Gothic"/>
                <a:ea typeface="Century Gothic"/>
                <a:cs typeface="Century Gothic"/>
                <a:sym typeface="Century Gothic"/>
              </a:rPr>
              <a:t> Immune system</a:t>
            </a:r>
            <a:endParaRPr b="0" i="0" sz="3200" u="none" cap="none" strike="noStrike">
              <a:solidFill>
                <a:srgbClr val="000000"/>
              </a:solidFill>
              <a:latin typeface="Cambria"/>
              <a:ea typeface="Cambria"/>
              <a:cs typeface="Cambria"/>
              <a:sym typeface="Cambria"/>
            </a:endParaRPr>
          </a:p>
          <a:p>
            <a:pPr indent="-7619" lvl="0" marL="45720" marR="0" rtl="0" algn="l">
              <a:lnSpc>
                <a:spcPct val="60000"/>
              </a:lnSpc>
              <a:spcBef>
                <a:spcPts val="0"/>
              </a:spcBef>
              <a:spcAft>
                <a:spcPts val="0"/>
              </a:spcAft>
              <a:buNone/>
            </a:pPr>
            <a:r>
              <a:rPr b="0" i="0" lang="en-US" sz="2200" u="none" cap="none" strike="noStrike">
                <a:solidFill>
                  <a:srgbClr val="624D38"/>
                </a:solidFill>
                <a:latin typeface="Century Gothic"/>
                <a:ea typeface="Century Gothic"/>
                <a:cs typeface="Century Gothic"/>
                <a:sym typeface="Century Gothic"/>
              </a:rPr>
              <a:t>Affects 1 in 40,000 pregnancies</a:t>
            </a:r>
            <a:endParaRPr b="0" i="0" sz="3200" u="none" cap="none" strike="noStrike">
              <a:solidFill>
                <a:srgbClr val="000000"/>
              </a:solidFill>
              <a:latin typeface="Cambria"/>
              <a:ea typeface="Cambria"/>
              <a:cs typeface="Cambria"/>
              <a:sym typeface="Cambria"/>
            </a:endParaRPr>
          </a:p>
          <a:p>
            <a:pPr indent="-236220" lvl="0" marL="274320" marR="0" rtl="0" algn="l">
              <a:lnSpc>
                <a:spcPct val="60000"/>
              </a:lnSpc>
              <a:spcBef>
                <a:spcPts val="0"/>
              </a:spcBef>
              <a:spcAft>
                <a:spcPts val="0"/>
              </a:spcAft>
              <a:buClr>
                <a:srgbClr val="000000"/>
              </a:buClr>
              <a:buSzPts val="1760"/>
              <a:buFont typeface="Noto Sans Symbols"/>
              <a:buChar char="•"/>
            </a:pPr>
            <a:r>
              <a:rPr b="0" i="0" lang="en-US" sz="2200" u="none" cap="none" strike="noStrike">
                <a:solidFill>
                  <a:srgbClr val="624D38"/>
                </a:solidFill>
                <a:latin typeface="Century Gothic"/>
                <a:ea typeface="Century Gothic"/>
                <a:cs typeface="Century Gothic"/>
                <a:sym typeface="Century Gothic"/>
              </a:rPr>
              <a:t>Post streptococcal glomerulonephritis rarely occurs in adults</a:t>
            </a:r>
            <a:endParaRPr b="0" i="0" sz="3200" u="none" cap="none" strike="noStrike">
              <a:solidFill>
                <a:srgbClr val="000000"/>
              </a:solidFill>
              <a:latin typeface="Cambria"/>
              <a:ea typeface="Cambria"/>
              <a:cs typeface="Cambria"/>
              <a:sym typeface="Cambria"/>
            </a:endParaRPr>
          </a:p>
          <a:p>
            <a:pPr indent="-236220" lvl="0" marL="274320" marR="0" rtl="0" algn="l">
              <a:lnSpc>
                <a:spcPct val="60000"/>
              </a:lnSpc>
              <a:spcBef>
                <a:spcPts val="0"/>
              </a:spcBef>
              <a:spcAft>
                <a:spcPts val="0"/>
              </a:spcAft>
              <a:buClr>
                <a:srgbClr val="000000"/>
              </a:buClr>
              <a:buSzPts val="1760"/>
              <a:buFont typeface="Noto Sans Symbols"/>
              <a:buChar char="•"/>
            </a:pPr>
            <a:r>
              <a:rPr b="0" i="0" lang="en-US" sz="2200" u="none" cap="none" strike="noStrike">
                <a:solidFill>
                  <a:srgbClr val="624D38"/>
                </a:solidFill>
                <a:latin typeface="Century Gothic"/>
                <a:ea typeface="Century Gothic"/>
                <a:cs typeface="Century Gothic"/>
                <a:sym typeface="Century Gothic"/>
              </a:rPr>
              <a:t>Renal function tends to deteriorate during the acute phase of the </a:t>
            </a:r>
            <a:endParaRPr b="0" i="0" sz="3200" u="none" cap="none" strike="noStrike">
              <a:solidFill>
                <a:srgbClr val="000000"/>
              </a:solidFill>
              <a:latin typeface="Cambria"/>
              <a:ea typeface="Cambria"/>
              <a:cs typeface="Cambria"/>
              <a:sym typeface="Cambria"/>
            </a:endParaRPr>
          </a:p>
          <a:p>
            <a:pPr indent="-7619" lvl="0" marL="45720" marR="0" rtl="0" algn="l">
              <a:lnSpc>
                <a:spcPct val="60000"/>
              </a:lnSpc>
              <a:spcBef>
                <a:spcPts val="0"/>
              </a:spcBef>
              <a:spcAft>
                <a:spcPts val="0"/>
              </a:spcAft>
              <a:buNone/>
            </a:pPr>
            <a:r>
              <a:rPr b="0" i="0" lang="en-US" sz="2200" u="none" cap="none" strike="noStrike">
                <a:solidFill>
                  <a:srgbClr val="624D38"/>
                </a:solidFill>
                <a:latin typeface="Century Gothic"/>
                <a:ea typeface="Century Gothic"/>
                <a:cs typeface="Century Gothic"/>
                <a:sym typeface="Century Gothic"/>
              </a:rPr>
              <a:t>  disease but  usually recovers later on</a:t>
            </a:r>
            <a:endParaRPr b="0" i="0" sz="3200" u="none" cap="none" strike="noStrike">
              <a:solidFill>
                <a:srgbClr val="000000"/>
              </a:solidFill>
              <a:latin typeface="Cambria"/>
              <a:ea typeface="Cambria"/>
              <a:cs typeface="Cambria"/>
              <a:sym typeface="Cambria"/>
            </a:endParaRPr>
          </a:p>
          <a:p>
            <a:pPr indent="-236220" lvl="0" marL="274320" marR="0" rtl="0" algn="l">
              <a:lnSpc>
                <a:spcPct val="60000"/>
              </a:lnSpc>
              <a:spcBef>
                <a:spcPts val="0"/>
              </a:spcBef>
              <a:spcAft>
                <a:spcPts val="0"/>
              </a:spcAft>
              <a:buClr>
                <a:srgbClr val="000000"/>
              </a:buClr>
              <a:buSzPts val="1280"/>
              <a:buFont typeface="Noto Sans Symbols"/>
              <a:buChar char="•"/>
            </a:pPr>
            <a:r>
              <a:rPr b="0" i="0" lang="en-US" sz="16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60000"/>
              </a:lnSpc>
              <a:spcBef>
                <a:spcPts val="0"/>
              </a:spcBef>
              <a:spcAft>
                <a:spcPts val="0"/>
              </a:spcAft>
              <a:buClr>
                <a:srgbClr val="000000"/>
              </a:buClr>
              <a:buSzPts val="1280"/>
              <a:buFont typeface="Noto Sans Symbols"/>
              <a:buChar char="•"/>
            </a:pPr>
            <a:r>
              <a:rPr b="0" i="0" lang="en-US" sz="16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60000"/>
              </a:lnSpc>
              <a:spcBef>
                <a:spcPts val="0"/>
              </a:spcBef>
              <a:spcAft>
                <a:spcPts val="0"/>
              </a:spcAft>
              <a:buClr>
                <a:srgbClr val="000000"/>
              </a:buClr>
              <a:buSzPts val="1280"/>
              <a:buFont typeface="Noto Sans Symbols"/>
              <a:buChar char="•"/>
            </a:pPr>
            <a:r>
              <a:rPr b="0" i="0" lang="en-US" sz="16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19" name="Shape 519"/>
        <p:cNvGrpSpPr/>
        <p:nvPr/>
      </p:nvGrpSpPr>
      <p:grpSpPr>
        <a:xfrm>
          <a:off x="0" y="0"/>
          <a:ext cx="0" cy="0"/>
          <a:chOff x="0" y="0"/>
          <a:chExt cx="0" cy="0"/>
        </a:xfrm>
      </p:grpSpPr>
      <p:sp>
        <p:nvSpPr>
          <p:cNvPr id="520" name="Google Shape;520;p119"/>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Altered renal physiology in pregnancy</a:t>
            </a:r>
            <a:endParaRPr b="0" i="0" sz="4400" u="none" cap="none" strike="noStrike">
              <a:solidFill>
                <a:srgbClr val="000000"/>
              </a:solidFill>
              <a:latin typeface="Cambria"/>
              <a:ea typeface="Cambria"/>
              <a:cs typeface="Cambria"/>
              <a:sym typeface="Cambria"/>
            </a:endParaRPr>
          </a:p>
        </p:txBody>
      </p:sp>
      <p:sp>
        <p:nvSpPr>
          <p:cNvPr id="521" name="Google Shape;521;p119"/>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There is an increase in kidney size by about 1-1.5 cm due to renal vascular and interstitial space volume expansion.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Over 90% of pregnant women develop a physiological hydronephrosis of pregnancy that is characterized by a dilation of the calyces, renal pelvis and ureters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This may be present until the 16th postpartum week and promotes urinary stasis in the ureters, leading to the development of urinary tract infections.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Three distinct mechanisms explain the development of this condition: (a) direct action of estrogen and progesterone, (b) inhibition of ureteral peristalsis by prostaglandin E2 and (c) partial mechanical obstruction by an increased uterus.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9" name="Shape 629"/>
        <p:cNvGrpSpPr/>
        <p:nvPr/>
      </p:nvGrpSpPr>
      <p:grpSpPr>
        <a:xfrm>
          <a:off x="0" y="0"/>
          <a:ext cx="0" cy="0"/>
          <a:chOff x="0" y="0"/>
          <a:chExt cx="0" cy="0"/>
        </a:xfrm>
      </p:grpSpPr>
      <p:sp>
        <p:nvSpPr>
          <p:cNvPr id="630" name="Google Shape;630;p137"/>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Causes </a:t>
            </a:r>
            <a:endParaRPr b="0" i="0" sz="4400" u="none" cap="none" strike="noStrike">
              <a:solidFill>
                <a:srgbClr val="000000"/>
              </a:solidFill>
              <a:latin typeface="Cambria"/>
              <a:ea typeface="Cambria"/>
              <a:cs typeface="Cambria"/>
              <a:sym typeface="Cambria"/>
            </a:endParaRPr>
          </a:p>
        </p:txBody>
      </p:sp>
      <p:sp>
        <p:nvSpPr>
          <p:cNvPr id="631" name="Google Shape;631;p137"/>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Streptococcal throat infection</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Systemic Lupus Erythematosus (SLE) or Lupus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Goodpasture’s syndrome, rare autoimmune disease in which antibodies attack  kidneys and lungs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Amyloidosis - abnormal proteins  build up in organs and tissues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Wegener’s granulomatosis - rare disease that causes inflammation of the blood vessels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Polyarteritis nodosa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NSAIDs</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35" name="Shape 635"/>
        <p:cNvGrpSpPr/>
        <p:nvPr/>
      </p:nvGrpSpPr>
      <p:grpSpPr>
        <a:xfrm>
          <a:off x="0" y="0"/>
          <a:ext cx="0" cy="0"/>
          <a:chOff x="0" y="0"/>
          <a:chExt cx="0" cy="0"/>
        </a:xfrm>
      </p:grpSpPr>
      <p:sp>
        <p:nvSpPr>
          <p:cNvPr id="636" name="Google Shape;636;p138"/>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Symptoms of AGN</a:t>
            </a:r>
            <a:endParaRPr b="0" i="0" sz="4400" u="none" cap="none" strike="noStrike">
              <a:solidFill>
                <a:srgbClr val="000000"/>
              </a:solidFill>
              <a:latin typeface="Cambria"/>
              <a:ea typeface="Cambria"/>
              <a:cs typeface="Cambria"/>
              <a:sym typeface="Cambria"/>
            </a:endParaRPr>
          </a:p>
        </p:txBody>
      </p:sp>
      <p:sp>
        <p:nvSpPr>
          <p:cNvPr id="637" name="Google Shape;637;p138"/>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Oedema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Oliguria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Haematuria (dark, rust-colored urine)</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Pulmonary oedema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Hypertension</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1" i="1" lang="en-US" sz="2000" u="none" cap="none" strike="noStrike">
                <a:solidFill>
                  <a:srgbClr val="624D38"/>
                </a:solidFill>
                <a:latin typeface="Century Gothic"/>
                <a:ea typeface="Century Gothic"/>
                <a:cs typeface="Century Gothic"/>
                <a:sym typeface="Century Gothic"/>
              </a:rPr>
              <a:t>Maybe difficult to differentiate from severe preeclampsia</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1" name="Shape 641"/>
        <p:cNvGrpSpPr/>
        <p:nvPr/>
      </p:nvGrpSpPr>
      <p:grpSpPr>
        <a:xfrm>
          <a:off x="0" y="0"/>
          <a:ext cx="0" cy="0"/>
          <a:chOff x="0" y="0"/>
          <a:chExt cx="0" cy="0"/>
        </a:xfrm>
      </p:grpSpPr>
      <p:sp>
        <p:nvSpPr>
          <p:cNvPr id="642" name="Google Shape;642;p139"/>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3400" u="none" cap="none" strike="noStrike">
                <a:solidFill>
                  <a:srgbClr val="4A3A2A"/>
                </a:solidFill>
                <a:latin typeface="Century Gothic"/>
                <a:ea typeface="Century Gothic"/>
                <a:cs typeface="Century Gothic"/>
                <a:sym typeface="Century Gothic"/>
              </a:rPr>
              <a:t>Signs and symptoms cd</a:t>
            </a:r>
            <a:endParaRPr b="0" i="0" sz="4400" u="none" cap="none" strike="noStrike">
              <a:solidFill>
                <a:srgbClr val="000000"/>
              </a:solidFill>
              <a:latin typeface="Cambria"/>
              <a:ea typeface="Cambria"/>
              <a:cs typeface="Cambria"/>
              <a:sym typeface="Cambria"/>
            </a:endParaRPr>
          </a:p>
        </p:txBody>
      </p:sp>
      <p:sp>
        <p:nvSpPr>
          <p:cNvPr id="643" name="Google Shape;643;p139"/>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Fatigue</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Lack of appetite</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Nausea and vomiting</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Insomnia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Dry, itchy skin</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Muscle cramps at night</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7" name="Shape 647"/>
        <p:cNvGrpSpPr/>
        <p:nvPr/>
      </p:nvGrpSpPr>
      <p:grpSpPr>
        <a:xfrm>
          <a:off x="0" y="0"/>
          <a:ext cx="0" cy="0"/>
          <a:chOff x="0" y="0"/>
          <a:chExt cx="0" cy="0"/>
        </a:xfrm>
      </p:grpSpPr>
      <p:sp>
        <p:nvSpPr>
          <p:cNvPr id="648" name="Google Shape;648;p140"/>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3400" u="none" cap="none" strike="noStrike">
                <a:solidFill>
                  <a:srgbClr val="4A3A2A"/>
                </a:solidFill>
                <a:latin typeface="Century Gothic"/>
                <a:ea typeface="Century Gothic"/>
                <a:cs typeface="Century Gothic"/>
                <a:sym typeface="Century Gothic"/>
              </a:rPr>
              <a:t>Lab tests</a:t>
            </a:r>
            <a:endParaRPr b="0" i="0" sz="4400" u="none" cap="none" strike="noStrike">
              <a:solidFill>
                <a:srgbClr val="000000"/>
              </a:solidFill>
              <a:latin typeface="Cambria"/>
              <a:ea typeface="Cambria"/>
              <a:cs typeface="Cambria"/>
              <a:sym typeface="Cambria"/>
            </a:endParaRPr>
          </a:p>
        </p:txBody>
      </p:sp>
      <p:sp>
        <p:nvSpPr>
          <p:cNvPr id="649" name="Google Shape;649;p140"/>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creatinine clearance</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total protein in the urine</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urine concentration</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urine specific gravity</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urine red blood cells (RBCs)</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urine osmolality</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anaemia</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abnormal albumin levels</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abnormal blood urea nitrogen</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high creatinine levels</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3" name="Shape 653"/>
        <p:cNvGrpSpPr/>
        <p:nvPr/>
      </p:nvGrpSpPr>
      <p:grpSpPr>
        <a:xfrm>
          <a:off x="0" y="0"/>
          <a:ext cx="0" cy="0"/>
          <a:chOff x="0" y="0"/>
          <a:chExt cx="0" cy="0"/>
        </a:xfrm>
      </p:grpSpPr>
      <p:sp>
        <p:nvSpPr>
          <p:cNvPr id="654" name="Google Shape;654;p141"/>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3400" u="none" cap="none" strike="noStrike">
                <a:solidFill>
                  <a:srgbClr val="4A3A2A"/>
                </a:solidFill>
                <a:latin typeface="Century Gothic"/>
                <a:ea typeface="Century Gothic"/>
                <a:cs typeface="Century Gothic"/>
                <a:sym typeface="Century Gothic"/>
              </a:rPr>
              <a:t>Immunology</a:t>
            </a:r>
            <a:endParaRPr b="0" i="0" sz="4400" u="none" cap="none" strike="noStrike">
              <a:solidFill>
                <a:srgbClr val="000000"/>
              </a:solidFill>
              <a:latin typeface="Cambria"/>
              <a:ea typeface="Cambria"/>
              <a:cs typeface="Cambria"/>
              <a:sym typeface="Cambria"/>
            </a:endParaRPr>
          </a:p>
        </p:txBody>
      </p:sp>
      <p:sp>
        <p:nvSpPr>
          <p:cNvPr id="655" name="Google Shape;655;p141"/>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Antiglomerular basement membrane antibodies - ANGBM</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Antineutrophil cytoplasmic antibodies – ANCA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Anti streptolysin  ASLO</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Antinuclear antibodies - ANA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Complement levels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Kidney biopsy</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9" name="Shape 659"/>
        <p:cNvGrpSpPr/>
        <p:nvPr/>
      </p:nvGrpSpPr>
      <p:grpSpPr>
        <a:xfrm>
          <a:off x="0" y="0"/>
          <a:ext cx="0" cy="0"/>
          <a:chOff x="0" y="0"/>
          <a:chExt cx="0" cy="0"/>
        </a:xfrm>
      </p:grpSpPr>
      <p:sp>
        <p:nvSpPr>
          <p:cNvPr id="660" name="Google Shape;660;p142"/>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Other diagnostic tests</a:t>
            </a:r>
            <a:endParaRPr b="0" i="0" sz="4400" u="none" cap="none" strike="noStrike">
              <a:solidFill>
                <a:srgbClr val="000000"/>
              </a:solidFill>
              <a:latin typeface="Cambria"/>
              <a:ea typeface="Cambria"/>
              <a:cs typeface="Cambria"/>
              <a:sym typeface="Cambria"/>
            </a:endParaRPr>
          </a:p>
        </p:txBody>
      </p:sp>
      <p:sp>
        <p:nvSpPr>
          <p:cNvPr id="661" name="Google Shape;661;p142"/>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CT scan</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Kidney ultrasound</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Chest X-ray</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Intravenous pyelogram (X-ray of kidneys with dye)</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5" name="Shape 665"/>
        <p:cNvGrpSpPr/>
        <p:nvPr/>
      </p:nvGrpSpPr>
      <p:grpSpPr>
        <a:xfrm>
          <a:off x="0" y="0"/>
          <a:ext cx="0" cy="0"/>
          <a:chOff x="0" y="0"/>
          <a:chExt cx="0" cy="0"/>
        </a:xfrm>
      </p:grpSpPr>
      <p:sp>
        <p:nvSpPr>
          <p:cNvPr id="666" name="Google Shape;666;p143"/>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Treatment</a:t>
            </a:r>
            <a:endParaRPr b="0" i="0" sz="4400" u="none" cap="none" strike="noStrike">
              <a:solidFill>
                <a:srgbClr val="000000"/>
              </a:solidFill>
              <a:latin typeface="Cambria"/>
              <a:ea typeface="Cambria"/>
              <a:cs typeface="Cambria"/>
              <a:sym typeface="Cambria"/>
            </a:endParaRPr>
          </a:p>
        </p:txBody>
      </p:sp>
      <p:sp>
        <p:nvSpPr>
          <p:cNvPr id="667" name="Google Shape;667;p143"/>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Similar to that in non pregnant patients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Control hypertension</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Corticosteroids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Plasmapheresis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Careful attention to fluid balance</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Restrict sodium intake</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Monitor serum potassium levels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1" name="Shape 671"/>
        <p:cNvGrpSpPr/>
        <p:nvPr/>
      </p:nvGrpSpPr>
      <p:grpSpPr>
        <a:xfrm>
          <a:off x="0" y="0"/>
          <a:ext cx="0" cy="0"/>
          <a:chOff x="0" y="0"/>
          <a:chExt cx="0" cy="0"/>
        </a:xfrm>
      </p:grpSpPr>
      <p:sp>
        <p:nvSpPr>
          <p:cNvPr id="672" name="Google Shape;672;p144"/>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Possible consequences of AGN</a:t>
            </a:r>
            <a:endParaRPr b="0" i="0" sz="4400" u="none" cap="none" strike="noStrike">
              <a:solidFill>
                <a:srgbClr val="000000"/>
              </a:solidFill>
              <a:latin typeface="Cambria"/>
              <a:ea typeface="Cambria"/>
              <a:cs typeface="Cambria"/>
              <a:sym typeface="Cambria"/>
            </a:endParaRPr>
          </a:p>
        </p:txBody>
      </p:sp>
      <p:sp>
        <p:nvSpPr>
          <p:cNvPr id="673" name="Google Shape;673;p144"/>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Acute kidney failure</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Chronic kidney disease</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Electrolyte imbalances-hypernatremia, hyperpotassaemia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Chronic urinary tract infections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Congestive heart failure due to retained fluid or fluid overload</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Pulmonary oedema due to retained fluid or fluid overload</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high blood pressure and malignant hypertension</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increased risk of other infections</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7" name="Shape 677"/>
        <p:cNvGrpSpPr/>
        <p:nvPr/>
      </p:nvGrpSpPr>
      <p:grpSpPr>
        <a:xfrm>
          <a:off x="0" y="0"/>
          <a:ext cx="0" cy="0"/>
          <a:chOff x="0" y="0"/>
          <a:chExt cx="0" cy="0"/>
        </a:xfrm>
      </p:grpSpPr>
      <p:sp>
        <p:nvSpPr>
          <p:cNvPr id="678" name="Google Shape;678;p145"/>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br>
              <a:rPr b="0" i="0" lang="en-US" sz="1900" u="none" cap="none" strike="noStrike">
                <a:solidFill>
                  <a:srgbClr val="4A3A2A"/>
                </a:solidFill>
                <a:latin typeface="Century Gothic"/>
                <a:ea typeface="Century Gothic"/>
                <a:cs typeface="Century Gothic"/>
                <a:sym typeface="Century Gothic"/>
              </a:rPr>
            </a:br>
            <a:br>
              <a:rPr b="0" i="0" lang="en-US" sz="1900" u="none" cap="none" strike="noStrike">
                <a:solidFill>
                  <a:srgbClr val="4A3A2A"/>
                </a:solidFill>
                <a:latin typeface="Century Gothic"/>
                <a:ea typeface="Century Gothic"/>
                <a:cs typeface="Century Gothic"/>
                <a:sym typeface="Century Gothic"/>
              </a:rPr>
            </a:br>
            <a:br>
              <a:rPr b="0" i="0" lang="en-US" sz="1900" u="none" cap="none" strike="noStrike">
                <a:solidFill>
                  <a:srgbClr val="4A3A2A"/>
                </a:solidFill>
                <a:latin typeface="Century Gothic"/>
                <a:ea typeface="Century Gothic"/>
                <a:cs typeface="Century Gothic"/>
                <a:sym typeface="Century Gothic"/>
              </a:rPr>
            </a:br>
            <a:r>
              <a:rPr b="0" i="0" lang="en-US" sz="1900" u="none" cap="none" strike="noStrike">
                <a:solidFill>
                  <a:srgbClr val="4A3A2A"/>
                </a:solidFill>
                <a:latin typeface="Century Gothic"/>
                <a:ea typeface="Century Gothic"/>
                <a:cs typeface="Century Gothic"/>
                <a:sym typeface="Century Gothic"/>
              </a:rPr>
              <a:t>Acute renal failure in pregnancy</a:t>
            </a:r>
            <a:br>
              <a:rPr b="0" i="0" lang="en-US" sz="1900" u="none" cap="none" strike="noStrike">
                <a:solidFill>
                  <a:srgbClr val="4A3A2A"/>
                </a:solidFill>
                <a:latin typeface="Century Gothic"/>
                <a:ea typeface="Century Gothic"/>
                <a:cs typeface="Century Gothic"/>
                <a:sym typeface="Century Gothic"/>
              </a:rPr>
            </a:br>
            <a:endParaRPr b="0" i="0" sz="4400" u="none" cap="none" strike="noStrike">
              <a:solidFill>
                <a:srgbClr val="000000"/>
              </a:solidFill>
              <a:latin typeface="Cambria"/>
              <a:ea typeface="Cambria"/>
              <a:cs typeface="Cambria"/>
              <a:sym typeface="Cambria"/>
            </a:endParaRPr>
          </a:p>
        </p:txBody>
      </p:sp>
      <p:sp>
        <p:nvSpPr>
          <p:cNvPr id="679" name="Google Shape;679;p145"/>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Any etiology; pre-renal, renal, post-renal</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•Pyelonephritis/UTI</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Acute Tubular Necrosis-ATN/cortical necrosis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Oligo/anuria, gross haematuria, flank pain</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Acute fatty liver of pregnancy: 60% ARF</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Obstruction</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Thrombotic microangiopathy</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3" name="Shape 683"/>
        <p:cNvGrpSpPr/>
        <p:nvPr/>
      </p:nvGrpSpPr>
      <p:grpSpPr>
        <a:xfrm>
          <a:off x="0" y="0"/>
          <a:ext cx="0" cy="0"/>
          <a:chOff x="0" y="0"/>
          <a:chExt cx="0" cy="0"/>
        </a:xfrm>
      </p:grpSpPr>
      <p:sp>
        <p:nvSpPr>
          <p:cNvPr id="684" name="Google Shape;684;p146"/>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ARF in pregnancy – thrombotic</a:t>
            </a:r>
            <a:br>
              <a:rPr b="0" i="0" lang="en-US" sz="2800" u="none" cap="none" strike="noStrike">
                <a:solidFill>
                  <a:srgbClr val="4A3A2A"/>
                </a:solidFill>
                <a:latin typeface="Century Gothic"/>
                <a:ea typeface="Century Gothic"/>
                <a:cs typeface="Century Gothic"/>
                <a:sym typeface="Century Gothic"/>
              </a:rPr>
            </a:br>
            <a:r>
              <a:rPr b="0" i="0" lang="en-US" sz="2800" u="none" cap="none" strike="noStrike">
                <a:solidFill>
                  <a:srgbClr val="4A3A2A"/>
                </a:solidFill>
                <a:latin typeface="Century Gothic"/>
                <a:ea typeface="Century Gothic"/>
                <a:cs typeface="Century Gothic"/>
                <a:sym typeface="Century Gothic"/>
              </a:rPr>
              <a:t>microangiopathy</a:t>
            </a:r>
            <a:endParaRPr b="0" i="0" sz="4400" u="none" cap="none" strike="noStrike">
              <a:solidFill>
                <a:srgbClr val="000000"/>
              </a:solidFill>
              <a:latin typeface="Cambria"/>
              <a:ea typeface="Cambria"/>
              <a:cs typeface="Cambria"/>
              <a:sym typeface="Cambria"/>
            </a:endParaRPr>
          </a:p>
        </p:txBody>
      </p:sp>
      <p:sp>
        <p:nvSpPr>
          <p:cNvPr id="685" name="Google Shape;685;p146"/>
          <p:cNvSpPr txBox="1"/>
          <p:nvPr/>
        </p:nvSpPr>
        <p:spPr>
          <a:xfrm>
            <a:off x="1341000" y="1600200"/>
            <a:ext cx="4572000" cy="75888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Fulminant PE, HELLP</a:t>
            </a:r>
            <a:endParaRPr b="0" i="0" sz="3200" u="none" cap="none" strike="noStrike">
              <a:solidFill>
                <a:srgbClr val="000000"/>
              </a:solidFill>
              <a:latin typeface="Cambria"/>
              <a:ea typeface="Cambria"/>
              <a:cs typeface="Cambria"/>
              <a:sym typeface="Cambria"/>
            </a:endParaRPr>
          </a:p>
        </p:txBody>
      </p:sp>
      <p:sp>
        <p:nvSpPr>
          <p:cNvPr id="686" name="Google Shape;686;p146"/>
          <p:cNvSpPr txBox="1"/>
          <p:nvPr/>
        </p:nvSpPr>
        <p:spPr>
          <a:xfrm>
            <a:off x="1341000" y="2441520"/>
            <a:ext cx="4572000" cy="358452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Preceding HTN, proteinuria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&gt;20/40, late 3rd trim., intrapartum</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HTN+++, renal failure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Coagulopathy / DIC</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LDH ↑ (500-800)</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Severe liver dysfunction</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Hepatic subcapsular hematoma</a:t>
            </a:r>
            <a:endParaRPr b="0" i="0" sz="3200" u="none" cap="none" strike="noStrike">
              <a:solidFill>
                <a:srgbClr val="000000"/>
              </a:solidFill>
              <a:latin typeface="Cambria"/>
              <a:ea typeface="Cambria"/>
              <a:cs typeface="Cambria"/>
              <a:sym typeface="Cambria"/>
            </a:endParaRPr>
          </a:p>
        </p:txBody>
      </p:sp>
      <p:sp>
        <p:nvSpPr>
          <p:cNvPr id="687" name="Google Shape;687;p146"/>
          <p:cNvSpPr txBox="1"/>
          <p:nvPr/>
        </p:nvSpPr>
        <p:spPr>
          <a:xfrm>
            <a:off x="6278760" y="1600200"/>
            <a:ext cx="4572000" cy="75888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TTP</a:t>
            </a:r>
            <a:endParaRPr b="0" i="0" sz="3200" u="none" cap="none" strike="noStrike">
              <a:solidFill>
                <a:srgbClr val="000000"/>
              </a:solidFill>
              <a:latin typeface="Cambria"/>
              <a:ea typeface="Cambria"/>
              <a:cs typeface="Cambria"/>
              <a:sym typeface="Cambria"/>
            </a:endParaRPr>
          </a:p>
        </p:txBody>
      </p:sp>
      <p:sp>
        <p:nvSpPr>
          <p:cNvPr id="688" name="Google Shape;688;p146"/>
          <p:cNvSpPr txBox="1"/>
          <p:nvPr/>
        </p:nvSpPr>
        <p:spPr>
          <a:xfrm>
            <a:off x="6278760" y="2441520"/>
            <a:ext cx="4572000" cy="358452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Any trimester, 2d-4wk post-part.</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HTN+/++, renal failure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No coagulopathy</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LDH ↑↑ (&gt;1000)</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Fever prominent</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Profound ↓plts, ↓Hc</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25" name="Shape 525"/>
        <p:cNvGrpSpPr/>
        <p:nvPr/>
      </p:nvGrpSpPr>
      <p:grpSpPr>
        <a:xfrm>
          <a:off x="0" y="0"/>
          <a:ext cx="0" cy="0"/>
          <a:chOff x="0" y="0"/>
          <a:chExt cx="0" cy="0"/>
        </a:xfrm>
      </p:grpSpPr>
      <p:sp>
        <p:nvSpPr>
          <p:cNvPr id="526" name="Google Shape;526;p120"/>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Altered renal physiology in pregnancy</a:t>
            </a:r>
            <a:endParaRPr b="0" i="0" sz="4400" u="none" cap="none" strike="noStrike">
              <a:solidFill>
                <a:srgbClr val="000000"/>
              </a:solidFill>
              <a:latin typeface="Cambria"/>
              <a:ea typeface="Cambria"/>
              <a:cs typeface="Cambria"/>
              <a:sym typeface="Cambria"/>
            </a:endParaRPr>
          </a:p>
        </p:txBody>
      </p:sp>
      <p:sp>
        <p:nvSpPr>
          <p:cNvPr id="527" name="Google Shape;527;p120"/>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ERPF increases 50-80%, primarily due to reduced RVR</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GFR ↑40-50% at 13/40, baseline at 8-12 weeks post-partum</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SCr ↓0.4-0.5mg/dl; normal pregnancy SCr 0.46 ± 0.13mg/dl,</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BUN 8.7 ± 1.5 mg/dl, uric acid 2.5 – 4.0mg/dl</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Tubular Na+ reabsorption ↑40-50% (20,160mEq/d → 30, 240</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mEq/d)</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SNa+ ↓ ~5mEq/L / ↓ Posm ~ 10mOsm/kg H2O</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2" name="Shape 692"/>
        <p:cNvGrpSpPr/>
        <p:nvPr/>
      </p:nvGrpSpPr>
      <p:grpSpPr>
        <a:xfrm>
          <a:off x="0" y="0"/>
          <a:ext cx="0" cy="0"/>
          <a:chOff x="0" y="0"/>
          <a:chExt cx="0" cy="0"/>
        </a:xfrm>
      </p:grpSpPr>
      <p:sp>
        <p:nvSpPr>
          <p:cNvPr id="693" name="Google Shape;693;p147"/>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ARF in pregnancy – thrombotic</a:t>
            </a:r>
            <a:br>
              <a:rPr b="0" i="0" lang="en-US" sz="2800" u="none" cap="none" strike="noStrike">
                <a:solidFill>
                  <a:srgbClr val="4A3A2A"/>
                </a:solidFill>
                <a:latin typeface="Century Gothic"/>
                <a:ea typeface="Century Gothic"/>
                <a:cs typeface="Century Gothic"/>
                <a:sym typeface="Century Gothic"/>
              </a:rPr>
            </a:br>
            <a:r>
              <a:rPr b="0" i="0" lang="en-US" sz="2800" u="none" cap="none" strike="noStrike">
                <a:solidFill>
                  <a:srgbClr val="4A3A2A"/>
                </a:solidFill>
                <a:latin typeface="Century Gothic"/>
                <a:ea typeface="Century Gothic"/>
                <a:cs typeface="Century Gothic"/>
                <a:sym typeface="Century Gothic"/>
              </a:rPr>
              <a:t>microangiopathy</a:t>
            </a:r>
            <a:endParaRPr b="0" i="0" sz="4400" u="none" cap="none" strike="noStrike">
              <a:solidFill>
                <a:srgbClr val="000000"/>
              </a:solidFill>
              <a:latin typeface="Cambria"/>
              <a:ea typeface="Cambria"/>
              <a:cs typeface="Cambria"/>
              <a:sym typeface="Cambria"/>
            </a:endParaRPr>
          </a:p>
        </p:txBody>
      </p:sp>
      <p:sp>
        <p:nvSpPr>
          <p:cNvPr id="694" name="Google Shape;694;p147"/>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7619" lvl="0" marL="45720" marR="0" rtl="0" algn="l">
              <a:lnSpc>
                <a:spcPct val="8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a:t>
            </a:r>
            <a:r>
              <a:rPr b="0" i="1" lang="en-US" sz="2000" u="none" cap="none" strike="noStrike">
                <a:solidFill>
                  <a:srgbClr val="624D38"/>
                </a:solidFill>
                <a:latin typeface="Century Gothic"/>
                <a:ea typeface="Century Gothic"/>
                <a:cs typeface="Century Gothic"/>
                <a:sym typeface="Century Gothic"/>
              </a:rPr>
              <a:t>Acute post-partum renal failure is one of the strangest</a:t>
            </a:r>
            <a:endParaRPr b="0" i="0" sz="3200" u="none" cap="none" strike="noStrike">
              <a:solidFill>
                <a:srgbClr val="000000"/>
              </a:solidFill>
              <a:latin typeface="Cambria"/>
              <a:ea typeface="Cambria"/>
              <a:cs typeface="Cambria"/>
              <a:sym typeface="Cambria"/>
            </a:endParaRPr>
          </a:p>
          <a:p>
            <a:pPr indent="-7619" lvl="0" marL="45720" marR="0" rtl="0" algn="l">
              <a:lnSpc>
                <a:spcPct val="80000"/>
              </a:lnSpc>
              <a:spcBef>
                <a:spcPts val="0"/>
              </a:spcBef>
              <a:spcAft>
                <a:spcPts val="0"/>
              </a:spcAft>
              <a:buNone/>
            </a:pPr>
            <a:r>
              <a:rPr b="0" i="1" lang="en-US" sz="2000" u="none" cap="none" strike="noStrike">
                <a:solidFill>
                  <a:srgbClr val="624D38"/>
                </a:solidFill>
                <a:latin typeface="Century Gothic"/>
                <a:ea typeface="Century Gothic"/>
                <a:cs typeface="Century Gothic"/>
                <a:sym typeface="Century Gothic"/>
              </a:rPr>
              <a:t>complications of an apparently uncomplicated pregnancy and</a:t>
            </a:r>
            <a:endParaRPr b="0" i="0" sz="3200" u="none" cap="none" strike="noStrike">
              <a:solidFill>
                <a:srgbClr val="000000"/>
              </a:solidFill>
              <a:latin typeface="Cambria"/>
              <a:ea typeface="Cambria"/>
              <a:cs typeface="Cambria"/>
              <a:sym typeface="Cambria"/>
            </a:endParaRPr>
          </a:p>
          <a:p>
            <a:pPr indent="-7619" lvl="0" marL="45720" marR="0" rtl="0" algn="l">
              <a:lnSpc>
                <a:spcPct val="80000"/>
              </a:lnSpc>
              <a:spcBef>
                <a:spcPts val="0"/>
              </a:spcBef>
              <a:spcAft>
                <a:spcPts val="0"/>
              </a:spcAft>
              <a:buNone/>
            </a:pPr>
            <a:r>
              <a:rPr b="0" i="1" lang="en-US" sz="2000" u="none" cap="none" strike="noStrike">
                <a:solidFill>
                  <a:srgbClr val="624D38"/>
                </a:solidFill>
                <a:latin typeface="Century Gothic"/>
                <a:ea typeface="Century Gothic"/>
                <a:cs typeface="Century Gothic"/>
                <a:sym typeface="Century Gothic"/>
              </a:rPr>
              <a:t>delivery……occasionally the same syndrome strikes during</a:t>
            </a:r>
            <a:endParaRPr b="0" i="0" sz="3200" u="none" cap="none" strike="noStrike">
              <a:solidFill>
                <a:srgbClr val="000000"/>
              </a:solidFill>
              <a:latin typeface="Cambria"/>
              <a:ea typeface="Cambria"/>
              <a:cs typeface="Cambria"/>
              <a:sym typeface="Cambria"/>
            </a:endParaRPr>
          </a:p>
          <a:p>
            <a:pPr indent="-7619" lvl="0" marL="45720" marR="0" rtl="0" algn="l">
              <a:lnSpc>
                <a:spcPct val="80000"/>
              </a:lnSpc>
              <a:spcBef>
                <a:spcPts val="0"/>
              </a:spcBef>
              <a:spcAft>
                <a:spcPts val="0"/>
              </a:spcAft>
              <a:buNone/>
            </a:pPr>
            <a:r>
              <a:rPr b="0" i="1" lang="en-US" sz="2000" u="none" cap="none" strike="noStrike">
                <a:solidFill>
                  <a:srgbClr val="624D38"/>
                </a:solidFill>
                <a:latin typeface="Century Gothic"/>
                <a:ea typeface="Century Gothic"/>
                <a:cs typeface="Century Gothic"/>
                <a:sym typeface="Century Gothic"/>
              </a:rPr>
              <a:t>pregnancy…..Renal failure is usually irreversible although</a:t>
            </a:r>
            <a:endParaRPr b="0" i="0" sz="3200" u="none" cap="none" strike="noStrike">
              <a:solidFill>
                <a:srgbClr val="000000"/>
              </a:solidFill>
              <a:latin typeface="Cambria"/>
              <a:ea typeface="Cambria"/>
              <a:cs typeface="Cambria"/>
              <a:sym typeface="Cambria"/>
            </a:endParaRPr>
          </a:p>
          <a:p>
            <a:pPr indent="-7619" lvl="0" marL="45720" marR="0" rtl="0" algn="l">
              <a:lnSpc>
                <a:spcPct val="80000"/>
              </a:lnSpc>
              <a:spcBef>
                <a:spcPts val="0"/>
              </a:spcBef>
              <a:spcAft>
                <a:spcPts val="0"/>
              </a:spcAft>
              <a:buNone/>
            </a:pPr>
            <a:r>
              <a:rPr b="0" i="1" lang="en-US" sz="2000" u="none" cap="none" strike="noStrike">
                <a:solidFill>
                  <a:srgbClr val="624D38"/>
                </a:solidFill>
                <a:latin typeface="Century Gothic"/>
                <a:ea typeface="Century Gothic"/>
                <a:cs typeface="Century Gothic"/>
                <a:sym typeface="Century Gothic"/>
              </a:rPr>
              <a:t>Finkelstein saw 2 patients make an excellent</a:t>
            </a:r>
            <a:endParaRPr b="0" i="0" sz="3200" u="none" cap="none" strike="noStrike">
              <a:solidFill>
                <a:srgbClr val="000000"/>
              </a:solidFill>
              <a:latin typeface="Cambria"/>
              <a:ea typeface="Cambria"/>
              <a:cs typeface="Cambria"/>
              <a:sym typeface="Cambria"/>
            </a:endParaRPr>
          </a:p>
          <a:p>
            <a:pPr indent="-7619" lvl="0" marL="45720" marR="0" rtl="0" algn="l">
              <a:lnSpc>
                <a:spcPct val="80000"/>
              </a:lnSpc>
              <a:spcBef>
                <a:spcPts val="0"/>
              </a:spcBef>
              <a:spcAft>
                <a:spcPts val="0"/>
              </a:spcAft>
              <a:buNone/>
            </a:pPr>
            <a:r>
              <a:rPr b="0" i="1" lang="en-US" sz="2000" u="none" cap="none" strike="noStrike">
                <a:solidFill>
                  <a:srgbClr val="624D38"/>
                </a:solidFill>
                <a:latin typeface="Century Gothic"/>
                <a:ea typeface="Century Gothic"/>
                <a:cs typeface="Century Gothic"/>
                <a:sym typeface="Century Gothic"/>
              </a:rPr>
              <a:t>recovery……heparin improved some cases but not others”</a:t>
            </a:r>
            <a:endParaRPr b="0" i="0" sz="3200" u="none" cap="none" strike="noStrike">
              <a:solidFill>
                <a:srgbClr val="000000"/>
              </a:solidFill>
              <a:latin typeface="Cambria"/>
              <a:ea typeface="Cambria"/>
              <a:cs typeface="Cambria"/>
              <a:sym typeface="Cambria"/>
            </a:endParaRPr>
          </a:p>
          <a:p>
            <a:pPr indent="-7619" lvl="0" marL="45720" marR="0" rtl="0" algn="l">
              <a:lnSpc>
                <a:spcPct val="80000"/>
              </a:lnSpc>
              <a:spcBef>
                <a:spcPts val="0"/>
              </a:spcBef>
              <a:spcAft>
                <a:spcPts val="0"/>
              </a:spcAft>
              <a:buNone/>
            </a:pPr>
            <a:r>
              <a:rPr b="0" i="1" lang="en-US" sz="2000" u="none" cap="none" strike="noStrike">
                <a:solidFill>
                  <a:srgbClr val="624D38"/>
                </a:solidFill>
                <a:latin typeface="Century Gothic"/>
                <a:ea typeface="Century Gothic"/>
                <a:cs typeface="Century Gothic"/>
                <a:sym typeface="Century Gothic"/>
              </a:rPr>
              <a:t>                                                            Lancet ii, 1975, 801-802</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8" name="Shape 698"/>
        <p:cNvGrpSpPr/>
        <p:nvPr/>
      </p:nvGrpSpPr>
      <p:grpSpPr>
        <a:xfrm>
          <a:off x="0" y="0"/>
          <a:ext cx="0" cy="0"/>
          <a:chOff x="0" y="0"/>
          <a:chExt cx="0" cy="0"/>
        </a:xfrm>
      </p:grpSpPr>
      <p:sp>
        <p:nvSpPr>
          <p:cNvPr id="699" name="Google Shape;699;p148"/>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Chronic Kidney Disease and Pregnancy</a:t>
            </a:r>
            <a:endParaRPr b="0" i="0" sz="4400" u="none" cap="none" strike="noStrike">
              <a:solidFill>
                <a:srgbClr val="000000"/>
              </a:solidFill>
              <a:latin typeface="Cambria"/>
              <a:ea typeface="Cambria"/>
              <a:cs typeface="Cambria"/>
              <a:sym typeface="Cambria"/>
            </a:endParaRPr>
          </a:p>
        </p:txBody>
      </p:sp>
      <p:sp>
        <p:nvSpPr>
          <p:cNvPr id="700" name="Google Shape;700;p148"/>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Historically (before 1975) pregnancy was discouraged for women</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with CKD and early termination advised.</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“children of women with renal disease used to be born</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dangerously or not at all – not at all if their doctors had</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their way…...nature takes a helping hand by blunting</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fertility as renal function falls ”</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Lancet ii, 1975, 801-2</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4" name="Shape 704"/>
        <p:cNvGrpSpPr/>
        <p:nvPr/>
      </p:nvGrpSpPr>
      <p:grpSpPr>
        <a:xfrm>
          <a:off x="0" y="0"/>
          <a:ext cx="0" cy="0"/>
          <a:chOff x="0" y="0"/>
          <a:chExt cx="0" cy="0"/>
        </a:xfrm>
      </p:grpSpPr>
      <p:sp>
        <p:nvSpPr>
          <p:cNvPr id="705" name="Google Shape;705;p149"/>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CKD and pregnancy</a:t>
            </a:r>
            <a:endParaRPr b="0" i="0" sz="4400" u="none" cap="none" strike="noStrike">
              <a:solidFill>
                <a:srgbClr val="000000"/>
              </a:solidFill>
              <a:latin typeface="Cambria"/>
              <a:ea typeface="Cambria"/>
              <a:cs typeface="Cambria"/>
              <a:sym typeface="Cambria"/>
            </a:endParaRPr>
          </a:p>
        </p:txBody>
      </p:sp>
      <p:sp>
        <p:nvSpPr>
          <p:cNvPr id="706" name="Google Shape;706;p149"/>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Considerations</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Effect of renal disease on pregnancy outcomes</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Effect of pregnancy on renal disease</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0" name="Shape 710"/>
        <p:cNvGrpSpPr/>
        <p:nvPr/>
      </p:nvGrpSpPr>
      <p:grpSpPr>
        <a:xfrm>
          <a:off x="0" y="0"/>
          <a:ext cx="0" cy="0"/>
          <a:chOff x="0" y="0"/>
          <a:chExt cx="0" cy="0"/>
        </a:xfrm>
      </p:grpSpPr>
      <p:sp>
        <p:nvSpPr>
          <p:cNvPr id="711" name="Google Shape;711;p150"/>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CKD and pregnancy</a:t>
            </a:r>
            <a:endParaRPr b="0" i="0" sz="4400" u="none" cap="none" strike="noStrike">
              <a:solidFill>
                <a:srgbClr val="000000"/>
              </a:solidFill>
              <a:latin typeface="Cambria"/>
              <a:ea typeface="Cambria"/>
              <a:cs typeface="Cambria"/>
              <a:sym typeface="Cambria"/>
            </a:endParaRPr>
          </a:p>
        </p:txBody>
      </p:sp>
      <p:sp>
        <p:nvSpPr>
          <p:cNvPr id="712" name="Google Shape;712;p150"/>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70000"/>
              </a:lnSpc>
              <a:spcBef>
                <a:spcPts val="0"/>
              </a:spcBef>
              <a:spcAft>
                <a:spcPts val="0"/>
              </a:spcAft>
              <a:buClr>
                <a:srgbClr val="000000"/>
              </a:buClr>
              <a:buSzPts val="1280"/>
              <a:buFont typeface="Arial"/>
              <a:buChar char="•"/>
            </a:pPr>
            <a:r>
              <a:rPr b="0" i="0" lang="en-US" sz="16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280"/>
              <a:buFont typeface="Arial"/>
              <a:buChar char="•"/>
            </a:pPr>
            <a:r>
              <a:rPr b="0" i="0" lang="en-US" sz="1600" u="none" cap="none" strike="noStrike">
                <a:solidFill>
                  <a:srgbClr val="624D38"/>
                </a:solidFill>
                <a:latin typeface="Century Gothic"/>
                <a:ea typeface="Century Gothic"/>
                <a:cs typeface="Century Gothic"/>
                <a:sym typeface="Century Gothic"/>
              </a:rPr>
              <a:t>Preserved/mildly reduced renal function, Cr ≤ 1.4</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280"/>
              <a:buFont typeface="Noto Sans Symbols"/>
              <a:buChar char="•"/>
            </a:pPr>
            <a:r>
              <a:rPr b="0" i="0" lang="en-US" sz="1600" u="none" cap="none" strike="noStrike">
                <a:solidFill>
                  <a:srgbClr val="624D38"/>
                </a:solidFill>
                <a:latin typeface="Century Gothic"/>
                <a:ea typeface="Century Gothic"/>
                <a:cs typeface="Century Gothic"/>
                <a:sym typeface="Century Gothic"/>
              </a:rPr>
              <a:t> good outcome for pregnancy and renal disease</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600" u="none" cap="none" strike="noStrike">
                <a:solidFill>
                  <a:srgbClr val="624D38"/>
                </a:solidFill>
                <a:latin typeface="Century Gothic"/>
                <a:ea typeface="Century Gothic"/>
                <a:cs typeface="Century Gothic"/>
                <a:sym typeface="Century Gothic"/>
              </a:rPr>
              <a:t>• Moderately impaired renal function, Cr 1.4 – 2.8</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280"/>
              <a:buFont typeface="Noto Sans Symbols"/>
              <a:buChar char="•"/>
            </a:pPr>
            <a:r>
              <a:rPr b="0" i="0" lang="en-US" sz="1600" u="none" cap="none" strike="noStrike">
                <a:solidFill>
                  <a:srgbClr val="624D38"/>
                </a:solidFill>
                <a:latin typeface="Century Gothic"/>
                <a:ea typeface="Century Gothic"/>
                <a:cs typeface="Century Gothic"/>
                <a:sym typeface="Century Gothic"/>
              </a:rPr>
              <a:t>risk progression of renal failure, increased foetal risk</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600" u="none" cap="none" strike="noStrike">
                <a:solidFill>
                  <a:srgbClr val="624D38"/>
                </a:solidFill>
                <a:latin typeface="Century Gothic"/>
                <a:ea typeface="Century Gothic"/>
                <a:cs typeface="Century Gothic"/>
                <a:sym typeface="Century Gothic"/>
              </a:rPr>
              <a:t>• Severe renal insufficiency, Cr &gt; 2.8</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280"/>
              <a:buFont typeface="Noto Sans Symbols"/>
              <a:buChar char="•"/>
            </a:pPr>
            <a:r>
              <a:rPr b="0" i="0" lang="en-US" sz="1600" u="none" cap="none" strike="noStrike">
                <a:solidFill>
                  <a:srgbClr val="624D38"/>
                </a:solidFill>
                <a:latin typeface="Century Gothic"/>
                <a:ea typeface="Century Gothic"/>
                <a:cs typeface="Century Gothic"/>
                <a:sym typeface="Century Gothic"/>
              </a:rPr>
              <a:t>high foetal/maternal morbidity/mortality, low likelihood of</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600" u="none" cap="none" strike="noStrike">
                <a:solidFill>
                  <a:srgbClr val="624D38"/>
                </a:solidFill>
                <a:latin typeface="Century Gothic"/>
                <a:ea typeface="Century Gothic"/>
                <a:cs typeface="Century Gothic"/>
                <a:sym typeface="Century Gothic"/>
              </a:rPr>
              <a:t>    successful outcome, pregnancy discouraged</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600" u="none" cap="none" strike="noStrike">
                <a:solidFill>
                  <a:srgbClr val="624D38"/>
                </a:solidFill>
                <a:latin typeface="Century Gothic"/>
                <a:ea typeface="Century Gothic"/>
                <a:cs typeface="Century Gothic"/>
                <a:sym typeface="Century Gothic"/>
              </a:rPr>
              <a:t>• High grade proteinuria and severe hypertension</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280"/>
              <a:buFont typeface="Noto Sans Symbols"/>
              <a:buChar char="•"/>
            </a:pPr>
            <a:r>
              <a:rPr b="0" i="0" lang="en-US" sz="1600" u="none" cap="none" strike="noStrike">
                <a:solidFill>
                  <a:srgbClr val="624D38"/>
                </a:solidFill>
                <a:latin typeface="Century Gothic"/>
                <a:ea typeface="Century Gothic"/>
                <a:cs typeface="Century Gothic"/>
                <a:sym typeface="Century Gothic"/>
              </a:rPr>
              <a:t> also important risk factors for progression of renal disease</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600" u="none" cap="none" strike="noStrike">
                <a:solidFill>
                  <a:srgbClr val="624D38"/>
                </a:solidFill>
                <a:latin typeface="Century Gothic"/>
                <a:ea typeface="Century Gothic"/>
                <a:cs typeface="Century Gothic"/>
                <a:sym typeface="Century Gothic"/>
              </a:rPr>
              <a:t>     in pregnancy, worse outcomes</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6" name="Shape 716"/>
        <p:cNvGrpSpPr/>
        <p:nvPr/>
      </p:nvGrpSpPr>
      <p:grpSpPr>
        <a:xfrm>
          <a:off x="0" y="0"/>
          <a:ext cx="0" cy="0"/>
          <a:chOff x="0" y="0"/>
          <a:chExt cx="0" cy="0"/>
        </a:xfrm>
      </p:grpSpPr>
      <p:sp>
        <p:nvSpPr>
          <p:cNvPr id="717" name="Google Shape;717;p151"/>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CKD and pregnancy</a:t>
            </a:r>
            <a:endParaRPr b="0" i="0" sz="4400" u="none" cap="none" strike="noStrike">
              <a:solidFill>
                <a:srgbClr val="000000"/>
              </a:solidFill>
              <a:latin typeface="Cambria"/>
              <a:ea typeface="Cambria"/>
              <a:cs typeface="Cambria"/>
              <a:sym typeface="Cambria"/>
            </a:endParaRPr>
          </a:p>
        </p:txBody>
      </p:sp>
      <p:sp>
        <p:nvSpPr>
          <p:cNvPr id="718" name="Google Shape;718;p151"/>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Etiology of renal disease and outcomes in pregnancy:</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Best outcomes; chronic interstitial disease (e.g: reflux)</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Worse outcomes (for any given degree of renal impairment);</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lupus (?) and MPGN</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Women with scleroderma and polyarteritis nodosa</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discouraged in past from attempting pregnancy but case</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reports of successful outcomes with quiescent disease.</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2" name="Shape 722"/>
        <p:cNvGrpSpPr/>
        <p:nvPr/>
      </p:nvGrpSpPr>
      <p:grpSpPr>
        <a:xfrm>
          <a:off x="0" y="0"/>
          <a:ext cx="0" cy="0"/>
          <a:chOff x="0" y="0"/>
          <a:chExt cx="0" cy="0"/>
        </a:xfrm>
      </p:grpSpPr>
      <p:sp>
        <p:nvSpPr>
          <p:cNvPr id="723" name="Google Shape;723;p152"/>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CKD and pregnancy – diabetic nephropathy</a:t>
            </a:r>
            <a:endParaRPr b="0" i="0" sz="4400" u="none" cap="none" strike="noStrike">
              <a:solidFill>
                <a:srgbClr val="000000"/>
              </a:solidFill>
              <a:latin typeface="Cambria"/>
              <a:ea typeface="Cambria"/>
              <a:cs typeface="Cambria"/>
              <a:sym typeface="Cambria"/>
            </a:endParaRPr>
          </a:p>
        </p:txBody>
      </p:sp>
      <p:sp>
        <p:nvSpPr>
          <p:cNvPr id="724" name="Google Shape;724;p152"/>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70000"/>
              </a:lnSpc>
              <a:spcBef>
                <a:spcPts val="0"/>
              </a:spcBef>
              <a:spcAft>
                <a:spcPts val="0"/>
              </a:spcAft>
              <a:buClr>
                <a:srgbClr val="000000"/>
              </a:buClr>
              <a:buSzPts val="1280"/>
              <a:buFont typeface="Arial"/>
              <a:buChar char="•"/>
            </a:pPr>
            <a:r>
              <a:rPr b="0" i="0" lang="en-US" sz="16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280"/>
              <a:buFont typeface="Arial"/>
              <a:buChar char="•"/>
            </a:pPr>
            <a:r>
              <a:rPr b="0" i="0" lang="en-US" sz="1600" u="none" cap="none" strike="noStrike">
                <a:solidFill>
                  <a:srgbClr val="624D38"/>
                </a:solidFill>
                <a:latin typeface="Century Gothic"/>
                <a:ea typeface="Century Gothic"/>
                <a:cs typeface="Century Gothic"/>
                <a:sym typeface="Century Gothic"/>
              </a:rPr>
              <a:t>6% of pregnant women with type I DM have overt diabetic</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600" u="none" cap="none" strike="noStrike">
                <a:solidFill>
                  <a:srgbClr val="624D38"/>
                </a:solidFill>
                <a:latin typeface="Century Gothic"/>
                <a:ea typeface="Century Gothic"/>
                <a:cs typeface="Century Gothic"/>
                <a:sym typeface="Century Gothic"/>
              </a:rPr>
              <a:t>   nephropathy (&lt;20/40: Uprot&gt;300mg/d, macro albuminuria</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600" u="none" cap="none" strike="noStrike">
                <a:solidFill>
                  <a:srgbClr val="624D38"/>
                </a:solidFill>
                <a:latin typeface="Century Gothic"/>
                <a:ea typeface="Century Gothic"/>
                <a:cs typeface="Century Gothic"/>
                <a:sym typeface="Century Gothic"/>
              </a:rPr>
              <a:t>  &gt;300mg/d, alb/creat. ratio &gt;0.3mg/mg)</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600" u="none" cap="none" strike="noStrike">
                <a:solidFill>
                  <a:srgbClr val="624D38"/>
                </a:solidFill>
                <a:latin typeface="Century Gothic"/>
                <a:ea typeface="Century Gothic"/>
                <a:cs typeface="Century Gothic"/>
                <a:sym typeface="Century Gothic"/>
              </a:rPr>
              <a:t> • Microalbuminuria also associated with an increased risk of</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600" u="none" cap="none" strike="noStrike">
                <a:solidFill>
                  <a:srgbClr val="624D38"/>
                </a:solidFill>
                <a:latin typeface="Century Gothic"/>
                <a:ea typeface="Century Gothic"/>
                <a:cs typeface="Century Gothic"/>
                <a:sym typeface="Century Gothic"/>
              </a:rPr>
              <a:t>        adverse foetal-maternal outcomes</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600" u="none" cap="none" strike="noStrike">
                <a:solidFill>
                  <a:srgbClr val="624D38"/>
                </a:solidFill>
                <a:latin typeface="Century Gothic"/>
                <a:ea typeface="Century Gothic"/>
                <a:cs typeface="Century Gothic"/>
                <a:sym typeface="Century Gothic"/>
              </a:rPr>
              <a:t> • Effect of nephropathy on pregnancy: prematurity(22%), IUGR</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600" u="none" cap="none" strike="noStrike">
                <a:solidFill>
                  <a:srgbClr val="624D38"/>
                </a:solidFill>
                <a:latin typeface="Century Gothic"/>
                <a:ea typeface="Century Gothic"/>
                <a:cs typeface="Century Gothic"/>
                <a:sym typeface="Century Gothic"/>
              </a:rPr>
              <a:t>       (15%), pre-eclampsia</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600" u="none" cap="none" strike="noStrike">
                <a:solidFill>
                  <a:srgbClr val="624D38"/>
                </a:solidFill>
                <a:latin typeface="Century Gothic"/>
                <a:ea typeface="Century Gothic"/>
                <a:cs typeface="Century Gothic"/>
                <a:sym typeface="Century Gothic"/>
              </a:rPr>
              <a:t>• Effect of pregnancy on nephropathy: exacerbation of proteinuria</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600" u="none" cap="none" strike="noStrike">
                <a:solidFill>
                  <a:srgbClr val="624D38"/>
                </a:solidFill>
                <a:latin typeface="Century Gothic"/>
                <a:ea typeface="Century Gothic"/>
                <a:cs typeface="Century Gothic"/>
                <a:sym typeface="Century Gothic"/>
              </a:rPr>
              <a:t>    and hypertension. Return to baseline post-partum with well</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600" u="none" cap="none" strike="noStrike">
                <a:solidFill>
                  <a:srgbClr val="624D38"/>
                </a:solidFill>
                <a:latin typeface="Century Gothic"/>
                <a:ea typeface="Century Gothic"/>
                <a:cs typeface="Century Gothic"/>
                <a:sym typeface="Century Gothic"/>
              </a:rPr>
              <a:t>     preserved renal function</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8" name="Shape 728"/>
        <p:cNvGrpSpPr/>
        <p:nvPr/>
      </p:nvGrpSpPr>
      <p:grpSpPr>
        <a:xfrm>
          <a:off x="0" y="0"/>
          <a:ext cx="0" cy="0"/>
          <a:chOff x="0" y="0"/>
          <a:chExt cx="0" cy="0"/>
        </a:xfrm>
      </p:grpSpPr>
      <p:sp>
        <p:nvSpPr>
          <p:cNvPr id="729" name="Google Shape;729;p153"/>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CKD and pregnancy – diabetic nephropathy</a:t>
            </a:r>
            <a:endParaRPr b="0" i="0" sz="4400" u="none" cap="none" strike="noStrike">
              <a:solidFill>
                <a:srgbClr val="000000"/>
              </a:solidFill>
              <a:latin typeface="Cambria"/>
              <a:ea typeface="Cambria"/>
              <a:cs typeface="Cambria"/>
              <a:sym typeface="Cambria"/>
            </a:endParaRPr>
          </a:p>
        </p:txBody>
      </p:sp>
      <p:sp>
        <p:nvSpPr>
          <p:cNvPr id="730" name="Google Shape;730;p153"/>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Pre-eclampsia is the most frequent complication of pregnancy in</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900" u="none" cap="none" strike="noStrike">
                <a:solidFill>
                  <a:srgbClr val="624D38"/>
                </a:solidFill>
                <a:latin typeface="Century Gothic"/>
                <a:ea typeface="Century Gothic"/>
                <a:cs typeface="Century Gothic"/>
                <a:sym typeface="Century Gothic"/>
              </a:rPr>
              <a:t>    women with diabetic nephropathy</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 Perinatal survival 95% in pregnancy with overt nephropathy </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900" u="none" cap="none" strike="noStrike">
                <a:solidFill>
                  <a:srgbClr val="624D38"/>
                </a:solidFill>
                <a:latin typeface="Century Gothic"/>
                <a:ea typeface="Century Gothic"/>
                <a:cs typeface="Century Gothic"/>
                <a:sym typeface="Century Gothic"/>
              </a:rPr>
              <a:t>  • Pre-conceptual management:</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Staging of disease; 24 hr Uprot. /Cr Cl, eye exam (SCr &gt;2.0 and</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900" u="none" cap="none" strike="noStrike">
                <a:solidFill>
                  <a:srgbClr val="624D38"/>
                </a:solidFill>
                <a:latin typeface="Century Gothic"/>
                <a:ea typeface="Century Gothic"/>
                <a:cs typeface="Century Gothic"/>
                <a:sym typeface="Century Gothic"/>
              </a:rPr>
              <a:t>     Uprot &gt;2g/24hr relative contraindications)</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Counselling re: risks to mother and foetus</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Good glycaemic/BP control, for at least 6mths pre-conception</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ACE inhibitors pre-conception – protective benefit carries over</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900" u="none" cap="none" strike="noStrike">
                <a:solidFill>
                  <a:srgbClr val="624D38"/>
                </a:solidFill>
                <a:latin typeface="Century Gothic"/>
                <a:ea typeface="Century Gothic"/>
                <a:cs typeface="Century Gothic"/>
                <a:sym typeface="Century Gothic"/>
              </a:rPr>
              <a:t>     into pregnancy.</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4" name="Shape 734"/>
        <p:cNvGrpSpPr/>
        <p:nvPr/>
      </p:nvGrpSpPr>
      <p:grpSpPr>
        <a:xfrm>
          <a:off x="0" y="0"/>
          <a:ext cx="0" cy="0"/>
          <a:chOff x="0" y="0"/>
          <a:chExt cx="0" cy="0"/>
        </a:xfrm>
      </p:grpSpPr>
      <p:sp>
        <p:nvSpPr>
          <p:cNvPr id="735" name="Google Shape;735;p154"/>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CKD and pregnancy - Lupus</a:t>
            </a:r>
            <a:endParaRPr b="0" i="0" sz="4400" u="none" cap="none" strike="noStrike">
              <a:solidFill>
                <a:srgbClr val="000000"/>
              </a:solidFill>
              <a:latin typeface="Cambria"/>
              <a:ea typeface="Cambria"/>
              <a:cs typeface="Cambria"/>
              <a:sym typeface="Cambria"/>
            </a:endParaRPr>
          </a:p>
        </p:txBody>
      </p:sp>
      <p:sp>
        <p:nvSpPr>
          <p:cNvPr id="736" name="Google Shape;736;p154"/>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Rate of relapse not different between pregnant women and concurrent controls (9-60%).</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 Major factor determining a pregnancy related exacerbation is the stability of the disease before conception.</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 If in remission for &gt;6mths pre-conception, low incidence of clinical flare during pregnancy.</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 In a prospective study of planned pregnancy in women with inactive SLE, live birth rate was 96%.</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 Prematurity common.</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 Irreversible decline in renal function uncommon.</a:t>
            </a:r>
            <a:endParaRPr b="0" i="0" sz="3200" u="none" cap="none" strike="noStrike">
              <a:solidFill>
                <a:srgbClr val="000000"/>
              </a:solidFill>
              <a:latin typeface="Cambria"/>
              <a:ea typeface="Cambria"/>
              <a:cs typeface="Cambria"/>
              <a:sym typeface="Cambria"/>
            </a:endParaRPr>
          </a:p>
          <a:p>
            <a:pPr indent="-236220" lvl="0" marL="274320" marR="0" rtl="0" algn="l">
              <a:lnSpc>
                <a:spcPct val="7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Assess for disease activity once each trimester, more</a:t>
            </a:r>
            <a:endParaRPr b="0" i="0" sz="3200" u="none" cap="none" strike="noStrike">
              <a:solidFill>
                <a:srgbClr val="000000"/>
              </a:solidFill>
              <a:latin typeface="Cambria"/>
              <a:ea typeface="Cambria"/>
              <a:cs typeface="Cambria"/>
              <a:sym typeface="Cambria"/>
            </a:endParaRPr>
          </a:p>
          <a:p>
            <a:pPr indent="-7619" lvl="0" marL="45720" marR="0" rtl="0" algn="l">
              <a:lnSpc>
                <a:spcPct val="70000"/>
              </a:lnSpc>
              <a:spcBef>
                <a:spcPts val="0"/>
              </a:spcBef>
              <a:spcAft>
                <a:spcPts val="0"/>
              </a:spcAft>
              <a:buNone/>
            </a:pPr>
            <a:r>
              <a:rPr b="0" i="0" lang="en-US" sz="1900" u="none" cap="none" strike="noStrike">
                <a:solidFill>
                  <a:srgbClr val="624D38"/>
                </a:solidFill>
                <a:latin typeface="Century Gothic"/>
                <a:ea typeface="Century Gothic"/>
                <a:cs typeface="Century Gothic"/>
                <a:sym typeface="Century Gothic"/>
              </a:rPr>
              <a:t>   frequently if active disease in 6mths pre-conception</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1" name="Shape 741"/>
        <p:cNvGrpSpPr/>
        <p:nvPr/>
      </p:nvGrpSpPr>
      <p:grpSpPr>
        <a:xfrm>
          <a:off x="0" y="0"/>
          <a:ext cx="0" cy="0"/>
          <a:chOff x="0" y="0"/>
          <a:chExt cx="0" cy="0"/>
        </a:xfrm>
      </p:grpSpPr>
      <p:sp>
        <p:nvSpPr>
          <p:cNvPr id="742" name="Google Shape;742;p155"/>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CKD and pregnancy - Scleroderma</a:t>
            </a:r>
            <a:endParaRPr b="0" i="0" sz="4400" u="none" cap="none" strike="noStrike">
              <a:solidFill>
                <a:srgbClr val="000000"/>
              </a:solidFill>
              <a:latin typeface="Cambria"/>
              <a:ea typeface="Cambria"/>
              <a:cs typeface="Cambria"/>
              <a:sym typeface="Cambria"/>
            </a:endParaRPr>
          </a:p>
        </p:txBody>
      </p:sp>
      <p:sp>
        <p:nvSpPr>
          <p:cNvPr id="743" name="Google Shape;743;p155"/>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Before 1971; 12 case reports of pregnancy in scleroderma – 35% maternal mortality – renal/pulmonary disease</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Incidence of pregnancy in scleroderma increasing with increasing maternal age (peak onset of this disease 30-50)</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Fertility? – no data. Increased incidence of spontaneous abortion? – probably. Pregnancy outcome? – no data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Scleroderma renal crisis vs pre-eclampsia vs TTP etc.</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High morbidity in women who develop renal crisis during</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pregnancy. Women with active renal disease or early diffuse</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disease counselled against pregnancy.</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7" name="Shape 747"/>
        <p:cNvGrpSpPr/>
        <p:nvPr/>
      </p:nvGrpSpPr>
      <p:grpSpPr>
        <a:xfrm>
          <a:off x="0" y="0"/>
          <a:ext cx="0" cy="0"/>
          <a:chOff x="0" y="0"/>
          <a:chExt cx="0" cy="0"/>
        </a:xfrm>
      </p:grpSpPr>
      <p:sp>
        <p:nvSpPr>
          <p:cNvPr id="748" name="Google Shape;748;p156"/>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CKD and pregnancy -ADPKD</a:t>
            </a:r>
            <a:br>
              <a:rPr b="0" i="0" lang="en-US" sz="2800" u="none" cap="none" strike="noStrike">
                <a:solidFill>
                  <a:srgbClr val="4A3A2A"/>
                </a:solidFill>
                <a:latin typeface="Century Gothic"/>
                <a:ea typeface="Century Gothic"/>
                <a:cs typeface="Century Gothic"/>
                <a:sym typeface="Century Gothic"/>
              </a:rPr>
            </a:br>
            <a:endParaRPr b="0" i="0" sz="4400" u="none" cap="none" strike="noStrike">
              <a:solidFill>
                <a:srgbClr val="000000"/>
              </a:solidFill>
              <a:latin typeface="Cambria"/>
              <a:ea typeface="Cambria"/>
              <a:cs typeface="Cambria"/>
              <a:sym typeface="Cambria"/>
            </a:endParaRPr>
          </a:p>
        </p:txBody>
      </p:sp>
      <p:sp>
        <p:nvSpPr>
          <p:cNvPr id="749" name="Google Shape;749;p156"/>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Exacerbation of HTN, increased risk of pre-eclampsia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Genetic counselling re: risk to offspring, screening of offspring (PKD 1 disease: &gt;20, but negative US does not exclude disease until pt &gt;30-35, negative CT at 25 excludes clinically significant disease)</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Prenatal genetic testing for PKD1 disease (C16) -available</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No increased incidence of simple UTI during pregnancy</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Association between women who have had ≥3 pregnancies and worse renal function (Gabow et al)</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1" name="Shape 531"/>
        <p:cNvGrpSpPr/>
        <p:nvPr/>
      </p:nvGrpSpPr>
      <p:grpSpPr>
        <a:xfrm>
          <a:off x="0" y="0"/>
          <a:ext cx="0" cy="0"/>
          <a:chOff x="0" y="0"/>
          <a:chExt cx="0" cy="0"/>
        </a:xfrm>
      </p:grpSpPr>
      <p:sp>
        <p:nvSpPr>
          <p:cNvPr id="532" name="Google Shape;532;p121"/>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Clinical relevance of renal changes in pregnancy</a:t>
            </a:r>
            <a:endParaRPr b="0" i="0" sz="4400" u="none" cap="none" strike="noStrike">
              <a:solidFill>
                <a:srgbClr val="000000"/>
              </a:solidFill>
              <a:latin typeface="Cambria"/>
              <a:ea typeface="Cambria"/>
              <a:cs typeface="Cambria"/>
              <a:sym typeface="Cambria"/>
            </a:endParaRPr>
          </a:p>
        </p:txBody>
      </p:sp>
      <p:sp>
        <p:nvSpPr>
          <p:cNvPr id="533" name="Google Shape;533;p121"/>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Increased renal size – postpartum decrease in size should not be mistaken for parenchymal loss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Dilatation of pelves , calyces and  ureters – not to be mistaken for obstructive uropathy. Upper UTIs are more virulent</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Changes in acid base metabolism – serum bicarbonate is 4-5 mM/L lower in pregnancy. Pco2 is 10 mmHg lower in normal pregnancy.</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Renal water handling – osmoregulation altered as the osmotic  thresholds for AVP release is decreased – serum osmolarity decreased by  approximately 10 mOsm/L  </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3" name="Shape 753"/>
        <p:cNvGrpSpPr/>
        <p:nvPr/>
      </p:nvGrpSpPr>
      <p:grpSpPr>
        <a:xfrm>
          <a:off x="0" y="0"/>
          <a:ext cx="0" cy="0"/>
          <a:chOff x="0" y="0"/>
          <a:chExt cx="0" cy="0"/>
        </a:xfrm>
      </p:grpSpPr>
      <p:sp>
        <p:nvSpPr>
          <p:cNvPr id="754" name="Google Shape;754;p157"/>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End-stage renal disease and pregnancy</a:t>
            </a:r>
            <a:br>
              <a:rPr b="0" i="0" lang="en-US" sz="2800" u="none" cap="none" strike="noStrike">
                <a:solidFill>
                  <a:srgbClr val="4A3A2A"/>
                </a:solidFill>
                <a:latin typeface="Century Gothic"/>
                <a:ea typeface="Century Gothic"/>
                <a:cs typeface="Century Gothic"/>
                <a:sym typeface="Century Gothic"/>
              </a:rPr>
            </a:br>
            <a:endParaRPr b="0" i="0" sz="4400" u="none" cap="none" strike="noStrike">
              <a:solidFill>
                <a:srgbClr val="000000"/>
              </a:solidFill>
              <a:latin typeface="Cambria"/>
              <a:ea typeface="Cambria"/>
              <a:cs typeface="Cambria"/>
              <a:sym typeface="Cambria"/>
            </a:endParaRPr>
          </a:p>
        </p:txBody>
      </p:sp>
      <p:sp>
        <p:nvSpPr>
          <p:cNvPr id="755" name="Google Shape;755;p157"/>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Reduced fertility / infertility common in pts on RRT – elevated prolactin, reduced oestrogen, anaemia, anovulation</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Contraception is advised for all women of childbearing age receiving RRT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Rates of conception –few data; ?1/200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If candidates, women are strongly advised to wait until after transplantation before trying to conceive, may be considered for pre-emptive transplantation.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Outcome also determined by comorbidities; HTN, DM</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9" name="Shape 759"/>
        <p:cNvGrpSpPr/>
        <p:nvPr/>
      </p:nvGrpSpPr>
      <p:grpSpPr>
        <a:xfrm>
          <a:off x="0" y="0"/>
          <a:ext cx="0" cy="0"/>
          <a:chOff x="0" y="0"/>
          <a:chExt cx="0" cy="0"/>
        </a:xfrm>
      </p:grpSpPr>
      <p:sp>
        <p:nvSpPr>
          <p:cNvPr id="760" name="Google Shape;760;p158"/>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ESRD and pregnancy</a:t>
            </a:r>
            <a:br>
              <a:rPr b="0" i="0" lang="en-US" sz="2800" u="none" cap="none" strike="noStrike">
                <a:solidFill>
                  <a:srgbClr val="4A3A2A"/>
                </a:solidFill>
                <a:latin typeface="Century Gothic"/>
                <a:ea typeface="Century Gothic"/>
                <a:cs typeface="Century Gothic"/>
                <a:sym typeface="Century Gothic"/>
              </a:rPr>
            </a:br>
            <a:endParaRPr b="0" i="0" sz="4400" u="none" cap="none" strike="noStrike">
              <a:solidFill>
                <a:srgbClr val="000000"/>
              </a:solidFill>
              <a:latin typeface="Cambria"/>
              <a:ea typeface="Cambria"/>
              <a:cs typeface="Cambria"/>
              <a:sym typeface="Cambria"/>
            </a:endParaRPr>
          </a:p>
        </p:txBody>
      </p:sp>
      <p:sp>
        <p:nvSpPr>
          <p:cNvPr id="761" name="Google Shape;761;p158"/>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Significant risk for; spontaneous abortion, IUGR, preterm delivery, pre-eclampsia, and some increased risk of foetal abnormality (mild dysmorphogenesis)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Successful outcome rates?-improved over time; 50% in pts on HD pre-conception, 80% in pts initiating dialysis after conception</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Prematurity and low birth weight occur in almost all successful pregnancies</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5" name="Shape 765"/>
        <p:cNvGrpSpPr/>
        <p:nvPr/>
      </p:nvGrpSpPr>
      <p:grpSpPr>
        <a:xfrm>
          <a:off x="0" y="0"/>
          <a:ext cx="0" cy="0"/>
          <a:chOff x="0" y="0"/>
          <a:chExt cx="0" cy="0"/>
        </a:xfrm>
      </p:grpSpPr>
      <p:sp>
        <p:nvSpPr>
          <p:cNvPr id="766" name="Google Shape;766;p159"/>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ESRD and pregnancy</a:t>
            </a:r>
            <a:br>
              <a:rPr b="0" i="0" lang="en-US" sz="3400" u="none" cap="none" strike="noStrike">
                <a:solidFill>
                  <a:srgbClr val="4A3A2A"/>
                </a:solidFill>
                <a:latin typeface="Century Gothic"/>
                <a:ea typeface="Century Gothic"/>
                <a:cs typeface="Century Gothic"/>
                <a:sym typeface="Century Gothic"/>
              </a:rPr>
            </a:br>
            <a:endParaRPr b="0" i="0" sz="4400" u="none" cap="none" strike="noStrike">
              <a:solidFill>
                <a:srgbClr val="000000"/>
              </a:solidFill>
              <a:latin typeface="Cambria"/>
              <a:ea typeface="Cambria"/>
              <a:cs typeface="Cambria"/>
              <a:sym typeface="Cambria"/>
            </a:endParaRPr>
          </a:p>
        </p:txBody>
      </p:sp>
      <p:sp>
        <p:nvSpPr>
          <p:cNvPr id="767" name="Google Shape;767;p159"/>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80000"/>
              </a:lnSpc>
              <a:spcBef>
                <a:spcPts val="0"/>
              </a:spcBef>
              <a:spcAft>
                <a:spcPts val="0"/>
              </a:spcAft>
              <a:buClr>
                <a:srgbClr val="000000"/>
              </a:buClr>
              <a:buSzPts val="1520"/>
              <a:buFont typeface="Arial"/>
              <a:buChar char="•"/>
            </a:pPr>
            <a:r>
              <a:rPr b="0" i="0" lang="en-US" sz="19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Management of women who require  RRT </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General principal, “more dialysis is better”, empiric </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If CAPD, consider change to HD, esp. if minimal residual renal function, but not mandatory </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If pre-ESRD may need to institute dialysis after conception to mimic physiologic augmentation of renal function in pregnancy. </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HD 5-6d/wk, avoid intradialytic hypotension, EPO ±Tx for anaemia, control of hypertension / Increase PD exchanges – some combination of day and night exchanges usually required </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Other considerations: preservation of access, estimation of dry weight, dietary protein intake, ↑PRA</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1" name="Shape 771"/>
        <p:cNvGrpSpPr/>
        <p:nvPr/>
      </p:nvGrpSpPr>
      <p:grpSpPr>
        <a:xfrm>
          <a:off x="0" y="0"/>
          <a:ext cx="0" cy="0"/>
          <a:chOff x="0" y="0"/>
          <a:chExt cx="0" cy="0"/>
        </a:xfrm>
      </p:grpSpPr>
      <p:sp>
        <p:nvSpPr>
          <p:cNvPr id="772" name="Google Shape;772;p160"/>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Renal transplant and pregnancy</a:t>
            </a:r>
            <a:br>
              <a:rPr b="0" i="0" lang="en-US" sz="2800" u="none" cap="none" strike="noStrike">
                <a:solidFill>
                  <a:srgbClr val="4A3A2A"/>
                </a:solidFill>
                <a:latin typeface="Century Gothic"/>
                <a:ea typeface="Century Gothic"/>
                <a:cs typeface="Century Gothic"/>
                <a:sym typeface="Century Gothic"/>
              </a:rPr>
            </a:br>
            <a:endParaRPr b="0" i="0" sz="4400" u="none" cap="none" strike="noStrike">
              <a:solidFill>
                <a:srgbClr val="000000"/>
              </a:solidFill>
              <a:latin typeface="Cambria"/>
              <a:ea typeface="Cambria"/>
              <a:cs typeface="Cambria"/>
              <a:sym typeface="Cambria"/>
            </a:endParaRPr>
          </a:p>
        </p:txBody>
      </p:sp>
      <p:sp>
        <p:nvSpPr>
          <p:cNvPr id="773" name="Google Shape;773;p160"/>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National Transplant Database Pregnancy Register, NTDPR (UK)</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National Transplantation Pregnancy Register, NTPR (USA)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&gt;14,000 pregnancies reported  worldwide</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7" name="Shape 777"/>
        <p:cNvGrpSpPr/>
        <p:nvPr/>
      </p:nvGrpSpPr>
      <p:grpSpPr>
        <a:xfrm>
          <a:off x="0" y="0"/>
          <a:ext cx="0" cy="0"/>
          <a:chOff x="0" y="0"/>
          <a:chExt cx="0" cy="0"/>
        </a:xfrm>
      </p:grpSpPr>
      <p:sp>
        <p:nvSpPr>
          <p:cNvPr id="778" name="Google Shape;778;p161"/>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Renal transplant and pregnancy</a:t>
            </a:r>
            <a:endParaRPr b="0" i="0" sz="4400" u="none" cap="none" strike="noStrike">
              <a:solidFill>
                <a:srgbClr val="000000"/>
              </a:solidFill>
              <a:latin typeface="Cambria"/>
              <a:ea typeface="Cambria"/>
              <a:cs typeface="Cambria"/>
              <a:sym typeface="Cambria"/>
            </a:endParaRPr>
          </a:p>
        </p:txBody>
      </p:sp>
      <p:sp>
        <p:nvSpPr>
          <p:cNvPr id="779" name="Google Shape;779;p161"/>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Transplantation restores fertility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1/50 women of childbearing age with a functioning transplant become pregnant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Of pregnancies that continue beyond the 1sttrimester, 92% result in a live birth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Outcome dependent on co-morbidities, presence or absence of hypertension, renal function at conception, degree of proteinuria(&lt;/&gt;1g/day).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In women with stable well-preserved graft function, pregnancy per se does not appear to adversely affect graft function</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3" name="Shape 783"/>
        <p:cNvGrpSpPr/>
        <p:nvPr/>
      </p:nvGrpSpPr>
      <p:grpSpPr>
        <a:xfrm>
          <a:off x="0" y="0"/>
          <a:ext cx="0" cy="0"/>
          <a:chOff x="0" y="0"/>
          <a:chExt cx="0" cy="0"/>
        </a:xfrm>
      </p:grpSpPr>
      <p:sp>
        <p:nvSpPr>
          <p:cNvPr id="784" name="Google Shape;784;p162"/>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Renal transplant and pregnancy</a:t>
            </a:r>
            <a:br>
              <a:rPr b="0" i="0" lang="en-US" sz="2800" u="none" cap="none" strike="noStrike">
                <a:solidFill>
                  <a:srgbClr val="4A3A2A"/>
                </a:solidFill>
                <a:latin typeface="Century Gothic"/>
                <a:ea typeface="Century Gothic"/>
                <a:cs typeface="Century Gothic"/>
                <a:sym typeface="Century Gothic"/>
              </a:rPr>
            </a:br>
            <a:endParaRPr b="0" i="0" sz="4400" u="none" cap="none" strike="noStrike">
              <a:solidFill>
                <a:srgbClr val="000000"/>
              </a:solidFill>
              <a:latin typeface="Cambria"/>
              <a:ea typeface="Cambria"/>
              <a:cs typeface="Cambria"/>
              <a:sym typeface="Cambria"/>
            </a:endParaRPr>
          </a:p>
        </p:txBody>
      </p:sp>
      <p:sp>
        <p:nvSpPr>
          <p:cNvPr id="785" name="Google Shape;785;p162"/>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Delay conception for at least 1 year (ideally 2) post-transplant or 12mths from last episode of rejection, or until stable graft function/stable immunosuppression for 12 mths, and until drugs contraindicated in pregnancy have been withdrawn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Advise against pregnancy in women with moderate-severe graft dysfunction/poorly controlled BP/ 24hr Uprot &gt;500mg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All these pregnancies are high-risk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Increased incidence of UTI and graft pyelonephritis, anaemia, worsening proteinuria(usually transient)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No increased incidence of acute rejection.</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9" name="Shape 789"/>
        <p:cNvGrpSpPr/>
        <p:nvPr/>
      </p:nvGrpSpPr>
      <p:grpSpPr>
        <a:xfrm>
          <a:off x="0" y="0"/>
          <a:ext cx="0" cy="0"/>
          <a:chOff x="0" y="0"/>
          <a:chExt cx="0" cy="0"/>
        </a:xfrm>
      </p:grpSpPr>
      <p:sp>
        <p:nvSpPr>
          <p:cNvPr id="790" name="Google Shape;790;p163"/>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Renal transplant and pregnancy</a:t>
            </a:r>
            <a:br>
              <a:rPr b="0" i="0" lang="en-US" sz="2800" u="none" cap="none" strike="noStrike">
                <a:solidFill>
                  <a:srgbClr val="4A3A2A"/>
                </a:solidFill>
                <a:latin typeface="Century Gothic"/>
                <a:ea typeface="Century Gothic"/>
                <a:cs typeface="Century Gothic"/>
                <a:sym typeface="Century Gothic"/>
              </a:rPr>
            </a:br>
            <a:endParaRPr b="0" i="0" sz="4400" u="none" cap="none" strike="noStrike">
              <a:solidFill>
                <a:srgbClr val="000000"/>
              </a:solidFill>
              <a:latin typeface="Cambria"/>
              <a:ea typeface="Cambria"/>
              <a:cs typeface="Cambria"/>
              <a:sym typeface="Cambria"/>
            </a:endParaRPr>
          </a:p>
        </p:txBody>
      </p:sp>
      <p:sp>
        <p:nvSpPr>
          <p:cNvPr id="791" name="Google Shape;791;p163"/>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8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Safety of immunosuppressive agents in pregnancy: </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Steroids; safe, lower dose –better outcome •</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Azathioprine(D), cyclosporine(C); large body of experience –not teratogenic •</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MMF(C); teratogenic •</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Tacrolimus(C); several large series, appears safe, </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Rapamune/Sirolimus(C); unknown, considered unsafe</a:t>
            </a:r>
            <a:endParaRPr b="0" i="0" sz="3200" u="none" cap="none" strike="noStrike">
              <a:solidFill>
                <a:srgbClr val="000000"/>
              </a:solidFill>
              <a:latin typeface="Cambria"/>
              <a:ea typeface="Cambria"/>
              <a:cs typeface="Cambria"/>
              <a:sym typeface="Cambria"/>
            </a:endParaRPr>
          </a:p>
          <a:p>
            <a:pPr indent="-236220" lvl="0" marL="274320" marR="0" rtl="0" algn="l">
              <a:lnSpc>
                <a:spcPct val="8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CsA levels can fall in pregnancy –need monitored more closely Breast-feeding not recommended </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5" name="Shape 795"/>
        <p:cNvGrpSpPr/>
        <p:nvPr/>
      </p:nvGrpSpPr>
      <p:grpSpPr>
        <a:xfrm>
          <a:off x="0" y="0"/>
          <a:ext cx="0" cy="0"/>
          <a:chOff x="0" y="0"/>
          <a:chExt cx="0" cy="0"/>
        </a:xfrm>
      </p:grpSpPr>
      <p:sp>
        <p:nvSpPr>
          <p:cNvPr id="796" name="Google Shape;796;p164"/>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Renal transplant and pregnancy</a:t>
            </a:r>
            <a:br>
              <a:rPr b="0" i="0" lang="en-US" sz="2800" u="none" cap="none" strike="noStrike">
                <a:solidFill>
                  <a:srgbClr val="4A3A2A"/>
                </a:solidFill>
                <a:latin typeface="Century Gothic"/>
                <a:ea typeface="Century Gothic"/>
                <a:cs typeface="Century Gothic"/>
                <a:sym typeface="Century Gothic"/>
              </a:rPr>
            </a:br>
            <a:endParaRPr b="0" i="0" sz="4400" u="none" cap="none" strike="noStrike">
              <a:solidFill>
                <a:srgbClr val="000000"/>
              </a:solidFill>
              <a:latin typeface="Cambria"/>
              <a:ea typeface="Cambria"/>
              <a:cs typeface="Cambria"/>
              <a:sym typeface="Cambria"/>
            </a:endParaRPr>
          </a:p>
        </p:txBody>
      </p:sp>
      <p:sp>
        <p:nvSpPr>
          <p:cNvPr id="797" name="Google Shape;797;p164"/>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No definite pattern of abnormality among offspring</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Possible increased incidence of urinary tract abnormalities in offspring (10%)</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Long-term follow-up; general health and physical assessment unremarkable for gestational age</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16% developmental delay / need for educational support (cf 11% of children in US schools</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01" name="Shape 801"/>
        <p:cNvGrpSpPr/>
        <p:nvPr/>
      </p:nvGrpSpPr>
      <p:grpSpPr>
        <a:xfrm>
          <a:off x="0" y="0"/>
          <a:ext cx="0" cy="0"/>
          <a:chOff x="0" y="0"/>
          <a:chExt cx="0" cy="0"/>
        </a:xfrm>
      </p:grpSpPr>
      <p:sp>
        <p:nvSpPr>
          <p:cNvPr id="802" name="Google Shape;802;p165"/>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Renal disease in pregnancy</a:t>
            </a:r>
            <a:br>
              <a:rPr b="0" i="0" lang="en-US" sz="3400" u="none" cap="none" strike="noStrike">
                <a:solidFill>
                  <a:srgbClr val="4A3A2A"/>
                </a:solidFill>
                <a:latin typeface="Century Gothic"/>
                <a:ea typeface="Century Gothic"/>
                <a:cs typeface="Century Gothic"/>
                <a:sym typeface="Century Gothic"/>
              </a:rPr>
            </a:br>
            <a:endParaRPr b="0" i="0" sz="4400" u="none" cap="none" strike="noStrike">
              <a:solidFill>
                <a:srgbClr val="000000"/>
              </a:solidFill>
              <a:latin typeface="Cambria"/>
              <a:ea typeface="Cambria"/>
              <a:cs typeface="Cambria"/>
              <a:sym typeface="Cambria"/>
            </a:endParaRPr>
          </a:p>
        </p:txBody>
      </p:sp>
      <p:sp>
        <p:nvSpPr>
          <p:cNvPr id="803" name="Google Shape;803;p165"/>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a:t>
            </a:r>
            <a:r>
              <a:rPr b="0" i="1" lang="en-US" sz="2000" u="none" cap="none" strike="noStrike">
                <a:solidFill>
                  <a:srgbClr val="624D38"/>
                </a:solidFill>
                <a:latin typeface="Century Gothic"/>
                <a:ea typeface="Century Gothic"/>
                <a:cs typeface="Century Gothic"/>
                <a:sym typeface="Century Gothic"/>
              </a:rPr>
              <a:t>“ What advice should we give to a woman with chronic renal disease who is contemplating pregnancy?….dogmatic prohibition does not seem justified today…. Instead, obstetricians and physicians must batten down the hatches and prepare to ride out the storm together with those determined to set sail.”</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                                                                               Lancet ii, 1975, 801-2</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07" name="Shape 807"/>
        <p:cNvGrpSpPr/>
        <p:nvPr/>
      </p:nvGrpSpPr>
      <p:grpSpPr>
        <a:xfrm>
          <a:off x="0" y="0"/>
          <a:ext cx="0" cy="0"/>
          <a:chOff x="0" y="0"/>
          <a:chExt cx="0" cy="0"/>
        </a:xfrm>
      </p:grpSpPr>
      <p:sp>
        <p:nvSpPr>
          <p:cNvPr id="808" name="Google Shape;808;p166"/>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3400" u="none" cap="none" strike="noStrike">
                <a:solidFill>
                  <a:srgbClr val="4A3A2A"/>
                </a:solidFill>
                <a:latin typeface="Century Gothic"/>
                <a:ea typeface="Century Gothic"/>
                <a:cs typeface="Century Gothic"/>
                <a:sym typeface="Century Gothic"/>
              </a:rPr>
              <a:t>Two Content Layout with Table</a:t>
            </a:r>
            <a:endParaRPr b="0" i="0" sz="4400" u="none" cap="none" strike="noStrike">
              <a:solidFill>
                <a:srgbClr val="000000"/>
              </a:solidFill>
              <a:latin typeface="Cambria"/>
              <a:ea typeface="Cambria"/>
              <a:cs typeface="Cambria"/>
              <a:sym typeface="Cambria"/>
            </a:endParaRPr>
          </a:p>
        </p:txBody>
      </p:sp>
      <p:sp>
        <p:nvSpPr>
          <p:cNvPr id="809" name="Google Shape;809;p166"/>
          <p:cNvSpPr txBox="1"/>
          <p:nvPr/>
        </p:nvSpPr>
        <p:spPr>
          <a:xfrm>
            <a:off x="1341000" y="1673280"/>
            <a:ext cx="457200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First bullet point here</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Second bullet point here</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Arial"/>
              <a:buChar char="•"/>
            </a:pPr>
            <a:r>
              <a:rPr b="0" i="0" lang="en-US" sz="2000" u="none" cap="none" strike="noStrike">
                <a:solidFill>
                  <a:srgbClr val="624D38"/>
                </a:solidFill>
                <a:latin typeface="Century Gothic"/>
                <a:ea typeface="Century Gothic"/>
                <a:cs typeface="Century Gothic"/>
                <a:sym typeface="Century Gothic"/>
              </a:rPr>
              <a:t>Third bullet point here</a:t>
            </a:r>
            <a:endParaRPr b="0" i="0" sz="3200" u="none" cap="none" strike="noStrike">
              <a:solidFill>
                <a:srgbClr val="000000"/>
              </a:solidFill>
              <a:latin typeface="Cambria"/>
              <a:ea typeface="Cambria"/>
              <a:cs typeface="Cambria"/>
              <a:sym typeface="Cambria"/>
            </a:endParaRPr>
          </a:p>
        </p:txBody>
      </p:sp>
      <p:graphicFrame>
        <p:nvGraphicFramePr>
          <p:cNvPr id="810" name="Google Shape;810;p166"/>
          <p:cNvGraphicFramePr/>
          <p:nvPr/>
        </p:nvGraphicFramePr>
        <p:xfrm>
          <a:off x="6278400" y="1673280"/>
          <a:ext cx="3000000" cy="3000000"/>
        </p:xfrm>
        <a:graphic>
          <a:graphicData uri="http://schemas.openxmlformats.org/drawingml/2006/table">
            <a:tbl>
              <a:tblPr>
                <a:noFill/>
                <a:tableStyleId>{73994EBA-B553-48B9-914C-DA4337187E61}</a:tableStyleId>
              </a:tblPr>
              <a:tblGrid>
                <a:gridCol w="1523875"/>
                <a:gridCol w="1523875"/>
                <a:gridCol w="1524250"/>
              </a:tblGrid>
              <a:tr h="509400">
                <a:tc>
                  <a:txBody>
                    <a:bodyPr/>
                    <a:lstStyle/>
                    <a:p>
                      <a:pPr indent="0" lvl="0" marL="0" rtl="0" algn="l">
                        <a:spcBef>
                          <a:spcPts val="0"/>
                        </a:spcBef>
                        <a:spcAft>
                          <a:spcPts val="0"/>
                        </a:spcAft>
                        <a:buNone/>
                      </a:pPr>
                      <a:r>
                        <a:t/>
                      </a:r>
                      <a:endParaRPr/>
                    </a:p>
                  </a:txBody>
                  <a:tcPr marT="91425" marB="91425" marR="91425" marL="91425">
                    <a:solidFill>
                      <a:srgbClr val="5B9BD5"/>
                    </a:solidFill>
                  </a:tcPr>
                </a:tc>
                <a:tc>
                  <a:txBody>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Group 1</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Group 2</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509400">
                <a:tc>
                  <a:txBody>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Class 1</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82</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95</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509400">
                <a:tc>
                  <a:txBody>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Class 2</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76</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88</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509400">
                <a:tc>
                  <a:txBody>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Class 3</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84</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90</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bl>
          </a:graphicData>
        </a:graphic>
      </p:graphicFrame>
    </p:spTree>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7" name="Shape 537"/>
        <p:cNvGrpSpPr/>
        <p:nvPr/>
      </p:nvGrpSpPr>
      <p:grpSpPr>
        <a:xfrm>
          <a:off x="0" y="0"/>
          <a:ext cx="0" cy="0"/>
          <a:chOff x="0" y="0"/>
          <a:chExt cx="0" cy="0"/>
        </a:xfrm>
      </p:grpSpPr>
      <p:sp>
        <p:nvSpPr>
          <p:cNvPr id="538" name="Google Shape;538;p122"/>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Evaluation of renal status</a:t>
            </a:r>
            <a:endParaRPr b="0" i="0" sz="4400" u="none" cap="none" strike="noStrike">
              <a:solidFill>
                <a:srgbClr val="000000"/>
              </a:solidFill>
              <a:latin typeface="Cambria"/>
              <a:ea typeface="Cambria"/>
              <a:cs typeface="Cambria"/>
              <a:sym typeface="Cambria"/>
            </a:endParaRPr>
          </a:p>
        </p:txBody>
      </p:sp>
      <p:sp>
        <p:nvSpPr>
          <p:cNvPr id="539" name="Google Shape;539;p122"/>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440"/>
              <a:buFont typeface="Noto Sans Symbols"/>
              <a:buChar char="➢"/>
            </a:pPr>
            <a:r>
              <a:rPr b="0" i="0" lang="en-US" sz="1800" u="none" cap="none" strike="noStrike">
                <a:solidFill>
                  <a:srgbClr val="624D38"/>
                </a:solidFill>
                <a:latin typeface="Century Gothic"/>
                <a:ea typeface="Century Gothic"/>
                <a:cs typeface="Century Gothic"/>
                <a:sym typeface="Century Gothic"/>
              </a:rPr>
              <a:t>Urinalysis – screening tool</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440"/>
              <a:buFont typeface="Noto Sans Symbols"/>
              <a:buChar char="➢"/>
            </a:pPr>
            <a:r>
              <a:rPr b="0" i="0" lang="en-US" sz="1800" u="none" cap="none" strike="noStrike">
                <a:solidFill>
                  <a:srgbClr val="624D38"/>
                </a:solidFill>
                <a:latin typeface="Century Gothic"/>
                <a:ea typeface="Century Gothic"/>
                <a:cs typeface="Century Gothic"/>
                <a:sym typeface="Century Gothic"/>
              </a:rPr>
              <a:t>24 hour urine sample  - for total protein analysis – best method for renal evaluation</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440"/>
              <a:buFont typeface="Noto Sans Symbols"/>
              <a:buChar char="➢"/>
            </a:pPr>
            <a:r>
              <a:rPr b="0" i="0" lang="en-US" sz="1800" u="none" cap="none" strike="noStrike">
                <a:solidFill>
                  <a:srgbClr val="624D38"/>
                </a:solidFill>
                <a:latin typeface="Century Gothic"/>
                <a:ea typeface="Century Gothic"/>
                <a:cs typeface="Century Gothic"/>
                <a:sym typeface="Century Gothic"/>
              </a:rPr>
              <a:t>Non pregnant patient will spill about 150mg/day of protein</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440"/>
              <a:buFont typeface="Noto Sans Symbols"/>
              <a:buChar char="➢"/>
            </a:pPr>
            <a:r>
              <a:rPr b="0" i="0" lang="en-US" sz="1800" u="none" cap="none" strike="noStrike">
                <a:solidFill>
                  <a:srgbClr val="624D38"/>
                </a:solidFill>
                <a:latin typeface="Century Gothic"/>
                <a:ea typeface="Century Gothic"/>
                <a:cs typeface="Century Gothic"/>
                <a:sym typeface="Century Gothic"/>
              </a:rPr>
              <a:t>Some authors consider up to 260mg/day of total protein and 29 mg/day of albumin as normal in the gravid patient</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440"/>
              <a:buFont typeface="Noto Sans Symbols"/>
              <a:buChar char="➢"/>
            </a:pPr>
            <a:r>
              <a:rPr b="0" i="0" lang="en-US" sz="1800" u="none" cap="none" strike="noStrike">
                <a:solidFill>
                  <a:srgbClr val="624D38"/>
                </a:solidFill>
                <a:latin typeface="Century Gothic"/>
                <a:ea typeface="Century Gothic"/>
                <a:cs typeface="Century Gothic"/>
                <a:sym typeface="Century Gothic"/>
              </a:rPr>
              <a:t>Collection of 24 hour urine should be standardised. objective method of assessment should be two 24 hour urine samples and check the creatinine levels (should remain constant). Large discrepancy in total creatinine between 2 samples then the difference in protein measured should be suspect.</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440"/>
              <a:buFont typeface="Noto Sans Symbols"/>
              <a:buChar char="➢"/>
            </a:pPr>
            <a:r>
              <a:rPr b="0" i="0" lang="en-US" sz="1800" u="none" cap="none" strike="noStrike">
                <a:solidFill>
                  <a:srgbClr val="624D38"/>
                </a:solidFill>
                <a:latin typeface="Century Gothic"/>
                <a:ea typeface="Century Gothic"/>
                <a:cs typeface="Century Gothic"/>
                <a:sym typeface="Century Gothic"/>
              </a:rPr>
              <a:t>Urine culture</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4" name="Shape 814"/>
        <p:cNvGrpSpPr/>
        <p:nvPr/>
      </p:nvGrpSpPr>
      <p:grpSpPr>
        <a:xfrm>
          <a:off x="0" y="0"/>
          <a:ext cx="0" cy="0"/>
          <a:chOff x="0" y="0"/>
          <a:chExt cx="0" cy="0"/>
        </a:xfrm>
      </p:grpSpPr>
      <p:sp>
        <p:nvSpPr>
          <p:cNvPr id="815" name="Google Shape;815;p167"/>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3400" u="none" cap="none" strike="noStrike">
                <a:solidFill>
                  <a:srgbClr val="4A3A2A"/>
                </a:solidFill>
                <a:latin typeface="Century Gothic"/>
                <a:ea typeface="Century Gothic"/>
                <a:cs typeface="Century Gothic"/>
                <a:sym typeface="Century Gothic"/>
              </a:rPr>
              <a:t>Title and Content Layout with SmartArt</a:t>
            </a:r>
            <a:endParaRPr b="0" i="0" sz="4400" u="none" cap="none" strike="noStrike">
              <a:solidFill>
                <a:srgbClr val="000000"/>
              </a:solidFill>
              <a:latin typeface="Cambria"/>
              <a:ea typeface="Cambria"/>
              <a:cs typeface="Cambria"/>
              <a:sym typeface="Cambria"/>
            </a:endParaRPr>
          </a:p>
        </p:txBody>
      </p:sp>
      <p:sp>
        <p:nvSpPr>
          <p:cNvPr id="816" name="Google Shape;816;p167"/>
          <p:cNvSpPr/>
          <p:nvPr/>
        </p:nvSpPr>
        <p:spPr>
          <a:xfrm>
            <a:off x="2621160" y="1673280"/>
            <a:ext cx="6949440" cy="4343400"/>
          </a:xfrm>
          <a:custGeom>
            <a:rect b="b" l="l" r="r" t="t"/>
            <a:pathLst>
              <a:path extrusionOk="0" h="120000" w="120000">
                <a:moveTo>
                  <a:pt x="31578" y="51000"/>
                </a:moveTo>
                <a:quadBezTo>
                  <a:pt x="69473" y="90000"/>
                  <a:pt x="110526" y="96000"/>
                </a:quadBezTo>
                <a:lnTo>
                  <a:pt x="142105" y="30000"/>
                </a:lnTo>
                <a:lnTo>
                  <a:pt x="50526" y="150000"/>
                </a:lnTo>
                <a:lnTo>
                  <a:pt x="151578" y="120000"/>
                </a:lnTo>
                <a:lnTo>
                  <a:pt x="145263" y="117000"/>
                </a:lnTo>
                <a:quadBezTo>
                  <a:pt x="66315" y="123000"/>
                  <a:pt x="31578" y="51000"/>
                </a:quadBezTo>
                <a:close/>
              </a:path>
            </a:pathLst>
          </a:custGeom>
          <a:solidFill>
            <a:srgbClr val="D5E9C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7" name="Google Shape;817;p167"/>
          <p:cNvSpPr/>
          <p:nvPr/>
        </p:nvSpPr>
        <p:spPr>
          <a:xfrm>
            <a:off x="3305880" y="4902840"/>
            <a:ext cx="159840" cy="159840"/>
          </a:xfrm>
          <a:custGeom>
            <a:rect b="b" l="l" r="r" t="t"/>
            <a:pathLst>
              <a:path extrusionOk="0" h="120000" w="120000">
                <a:moveTo>
                  <a:pt x="16923" y="46153"/>
                </a:moveTo>
                <a:close/>
              </a:path>
            </a:pathLst>
          </a:custGeom>
          <a:gradFill>
            <a:gsLst>
              <a:gs pos="0">
                <a:srgbClr val="B3DFA9"/>
              </a:gs>
              <a:gs pos="100000">
                <a:srgbClr val="A1DD91"/>
              </a:gs>
            </a:gsLst>
            <a:lin ang="5400000" scaled="0"/>
          </a:gradFill>
          <a:ln>
            <a:noFill/>
          </a:ln>
        </p:spPr>
      </p:sp>
      <p:sp>
        <p:nvSpPr>
          <p:cNvPr id="818" name="Google Shape;818;p167"/>
          <p:cNvSpPr/>
          <p:nvPr/>
        </p:nvSpPr>
        <p:spPr>
          <a:xfrm>
            <a:off x="3385800" y="4982760"/>
            <a:ext cx="1188360" cy="1033560"/>
          </a:xfrm>
          <a:custGeom>
            <a:rect b="b" l="l" r="r" t="t"/>
            <a:pathLst>
              <a:path extrusionOk="0" h="120000" w="120000">
                <a:moveTo>
                  <a:pt x="0" y="0"/>
                </a:moveTo>
                <a:lnTo>
                  <a:pt x="120000" y="0"/>
                </a:lnTo>
                <a:lnTo>
                  <a:pt x="120000" y="120000"/>
                </a:lnTo>
                <a:lnTo>
                  <a:pt x="0" y="120000"/>
                </a:lnTo>
                <a:lnTo>
                  <a:pt x="0" y="0"/>
                </a:lnTo>
                <a:close/>
              </a:path>
            </a:pathLst>
          </a:custGeom>
          <a:noFill/>
          <a:ln>
            <a:noFill/>
          </a:ln>
        </p:spPr>
        <p:txBody>
          <a:bodyPr anchorCtr="0" anchor="t" bIns="0" lIns="84600" spcFirstLastPara="1" rIns="0" wrap="square" tIns="0">
            <a:noAutofit/>
          </a:bodyPr>
          <a:lstStyle/>
          <a:p>
            <a:pPr indent="0" lvl="0" marL="0" marR="0" rtl="0" algn="l">
              <a:lnSpc>
                <a:spcPct val="90000"/>
              </a:lnSpc>
              <a:spcBef>
                <a:spcPts val="0"/>
              </a:spcBef>
              <a:spcAft>
                <a:spcPts val="0"/>
              </a:spcAft>
              <a:buNone/>
            </a:pPr>
            <a:r>
              <a:rPr b="0" i="0" lang="en-US" sz="3200" u="none" cap="none" strike="noStrike">
                <a:solidFill>
                  <a:srgbClr val="624D38"/>
                </a:solidFill>
                <a:latin typeface="Century Gothic"/>
                <a:ea typeface="Century Gothic"/>
                <a:cs typeface="Century Gothic"/>
                <a:sym typeface="Century Gothic"/>
              </a:rPr>
              <a:t>Step 1 Title</a:t>
            </a:r>
            <a:endParaRPr b="0" i="0" sz="1800" u="none" cap="none" strike="noStrike">
              <a:solidFill>
                <a:srgbClr val="000000"/>
              </a:solidFill>
              <a:latin typeface="Cambria"/>
              <a:ea typeface="Cambria"/>
              <a:cs typeface="Cambria"/>
              <a:sym typeface="Cambria"/>
            </a:endParaRPr>
          </a:p>
        </p:txBody>
      </p:sp>
      <p:sp>
        <p:nvSpPr>
          <p:cNvPr id="819" name="Google Shape;819;p167"/>
          <p:cNvSpPr/>
          <p:nvPr/>
        </p:nvSpPr>
        <p:spPr>
          <a:xfrm>
            <a:off x="4435200" y="3892680"/>
            <a:ext cx="277920" cy="277920"/>
          </a:xfrm>
          <a:custGeom>
            <a:rect b="b" l="l" r="r" t="t"/>
            <a:pathLst>
              <a:path extrusionOk="0" h="120000" w="120000">
                <a:moveTo>
                  <a:pt x="16923" y="46153"/>
                </a:moveTo>
                <a:close/>
              </a:path>
            </a:pathLst>
          </a:custGeom>
          <a:gradFill>
            <a:gsLst>
              <a:gs pos="0">
                <a:srgbClr val="99BA90"/>
              </a:gs>
              <a:gs pos="100000">
                <a:srgbClr val="89FC7C"/>
              </a:gs>
            </a:gsLst>
            <a:lin ang="5400000" scaled="0"/>
          </a:gradFill>
          <a:ln>
            <a:noFill/>
          </a:ln>
        </p:spPr>
      </p:sp>
      <p:sp>
        <p:nvSpPr>
          <p:cNvPr id="820" name="Google Shape;820;p167"/>
          <p:cNvSpPr/>
          <p:nvPr/>
        </p:nvSpPr>
        <p:spPr>
          <a:xfrm>
            <a:off x="4574160" y="4031640"/>
            <a:ext cx="1459440" cy="1985040"/>
          </a:xfrm>
          <a:custGeom>
            <a:rect b="b" l="l" r="r" t="t"/>
            <a:pathLst>
              <a:path extrusionOk="0" h="120000" w="120000">
                <a:moveTo>
                  <a:pt x="0" y="0"/>
                </a:moveTo>
                <a:lnTo>
                  <a:pt x="120000" y="0"/>
                </a:lnTo>
                <a:lnTo>
                  <a:pt x="120000" y="120000"/>
                </a:lnTo>
                <a:lnTo>
                  <a:pt x="0" y="120000"/>
                </a:lnTo>
                <a:lnTo>
                  <a:pt x="0" y="0"/>
                </a:lnTo>
                <a:close/>
              </a:path>
            </a:pathLst>
          </a:custGeom>
          <a:noFill/>
          <a:ln>
            <a:noFill/>
          </a:ln>
        </p:spPr>
        <p:txBody>
          <a:bodyPr anchorCtr="0" anchor="t" bIns="0" lIns="147225" spcFirstLastPara="1" rIns="0" wrap="square" tIns="0">
            <a:noAutofit/>
          </a:bodyPr>
          <a:lstStyle/>
          <a:p>
            <a:pPr indent="0" lvl="0" marL="0" marR="0" rtl="0" algn="l">
              <a:lnSpc>
                <a:spcPct val="90000"/>
              </a:lnSpc>
              <a:spcBef>
                <a:spcPts val="0"/>
              </a:spcBef>
              <a:spcAft>
                <a:spcPts val="0"/>
              </a:spcAft>
              <a:buNone/>
            </a:pPr>
            <a:r>
              <a:rPr b="0" i="0" lang="en-US" sz="3200" u="none" cap="none" strike="noStrike">
                <a:solidFill>
                  <a:srgbClr val="624D38"/>
                </a:solidFill>
                <a:latin typeface="Century Gothic"/>
                <a:ea typeface="Century Gothic"/>
                <a:cs typeface="Century Gothic"/>
                <a:sym typeface="Century Gothic"/>
              </a:rPr>
              <a:t>Step 2 Title</a:t>
            </a:r>
            <a:endParaRPr b="0" i="0" sz="1800" u="none" cap="none" strike="noStrike">
              <a:solidFill>
                <a:srgbClr val="000000"/>
              </a:solidFill>
              <a:latin typeface="Cambria"/>
              <a:ea typeface="Cambria"/>
              <a:cs typeface="Cambria"/>
              <a:sym typeface="Cambria"/>
            </a:endParaRPr>
          </a:p>
        </p:txBody>
      </p:sp>
      <p:sp>
        <p:nvSpPr>
          <p:cNvPr id="821" name="Google Shape;821;p167"/>
          <p:cNvSpPr/>
          <p:nvPr/>
        </p:nvSpPr>
        <p:spPr>
          <a:xfrm>
            <a:off x="5877000" y="3148200"/>
            <a:ext cx="368280" cy="368280"/>
          </a:xfrm>
          <a:custGeom>
            <a:rect b="b" l="l" r="r" t="t"/>
            <a:pathLst>
              <a:path extrusionOk="0" h="120000" w="120000">
                <a:moveTo>
                  <a:pt x="16923" y="46153"/>
                </a:moveTo>
                <a:close/>
              </a:path>
            </a:pathLst>
          </a:custGeom>
          <a:gradFill>
            <a:gsLst>
              <a:gs pos="0">
                <a:srgbClr val="7DDE76"/>
              </a:gs>
              <a:gs pos="100000">
                <a:srgbClr val="70CD66"/>
              </a:gs>
            </a:gsLst>
            <a:lin ang="5400000" scaled="0"/>
          </a:gradFill>
          <a:ln>
            <a:noFill/>
          </a:ln>
        </p:spPr>
      </p:sp>
      <p:sp>
        <p:nvSpPr>
          <p:cNvPr id="822" name="Google Shape;822;p167"/>
          <p:cNvSpPr/>
          <p:nvPr/>
        </p:nvSpPr>
        <p:spPr>
          <a:xfrm>
            <a:off x="6061320" y="3332520"/>
            <a:ext cx="1459440" cy="2684160"/>
          </a:xfrm>
          <a:custGeom>
            <a:rect b="b" l="l" r="r" t="t"/>
            <a:pathLst>
              <a:path extrusionOk="0" h="120000" w="120000">
                <a:moveTo>
                  <a:pt x="0" y="0"/>
                </a:moveTo>
                <a:lnTo>
                  <a:pt x="120000" y="0"/>
                </a:lnTo>
                <a:lnTo>
                  <a:pt x="120000" y="120000"/>
                </a:lnTo>
                <a:lnTo>
                  <a:pt x="0" y="120000"/>
                </a:lnTo>
                <a:lnTo>
                  <a:pt x="0" y="0"/>
                </a:lnTo>
                <a:close/>
              </a:path>
            </a:pathLst>
          </a:custGeom>
          <a:noFill/>
          <a:ln>
            <a:noFill/>
          </a:ln>
        </p:spPr>
        <p:txBody>
          <a:bodyPr anchorCtr="0" anchor="t" bIns="0" lIns="195100" spcFirstLastPara="1" rIns="0" wrap="square" tIns="0">
            <a:noAutofit/>
          </a:bodyPr>
          <a:lstStyle/>
          <a:p>
            <a:pPr indent="0" lvl="0" marL="0" marR="0" rtl="0" algn="l">
              <a:lnSpc>
                <a:spcPct val="90000"/>
              </a:lnSpc>
              <a:spcBef>
                <a:spcPts val="0"/>
              </a:spcBef>
              <a:spcAft>
                <a:spcPts val="0"/>
              </a:spcAft>
              <a:buNone/>
            </a:pPr>
            <a:r>
              <a:rPr b="0" i="0" lang="en-US" sz="3200" u="none" cap="none" strike="noStrike">
                <a:solidFill>
                  <a:srgbClr val="624D38"/>
                </a:solidFill>
                <a:latin typeface="Century Gothic"/>
                <a:ea typeface="Century Gothic"/>
                <a:cs typeface="Century Gothic"/>
                <a:sym typeface="Century Gothic"/>
              </a:rPr>
              <a:t>Step 3 Title</a:t>
            </a:r>
            <a:endParaRPr b="0" i="0" sz="1800" u="none" cap="none" strike="noStrike">
              <a:solidFill>
                <a:srgbClr val="000000"/>
              </a:solidFill>
              <a:latin typeface="Cambria"/>
              <a:ea typeface="Cambria"/>
              <a:cs typeface="Cambria"/>
              <a:sym typeface="Cambria"/>
            </a:endParaRPr>
          </a:p>
        </p:txBody>
      </p:sp>
      <p:sp>
        <p:nvSpPr>
          <p:cNvPr id="823" name="Google Shape;823;p167"/>
          <p:cNvSpPr/>
          <p:nvPr/>
        </p:nvSpPr>
        <p:spPr>
          <a:xfrm>
            <a:off x="7447680" y="2655720"/>
            <a:ext cx="493560" cy="493560"/>
          </a:xfrm>
          <a:custGeom>
            <a:rect b="b" l="l" r="r" t="t"/>
            <a:pathLst>
              <a:path extrusionOk="0" h="120000" w="120000">
                <a:moveTo>
                  <a:pt x="16923" y="46153"/>
                </a:moveTo>
                <a:close/>
              </a:path>
            </a:pathLst>
          </a:custGeom>
          <a:gradFill>
            <a:gsLst>
              <a:gs pos="0">
                <a:srgbClr val="63F25E"/>
              </a:gs>
              <a:gs pos="100000">
                <a:srgbClr val="59ED51"/>
              </a:gs>
            </a:gsLst>
            <a:lin ang="5400000" scaled="0"/>
          </a:gradFill>
          <a:ln>
            <a:noFill/>
          </a:ln>
        </p:spPr>
      </p:sp>
      <p:sp>
        <p:nvSpPr>
          <p:cNvPr id="824" name="Google Shape;824;p167"/>
          <p:cNvSpPr/>
          <p:nvPr/>
        </p:nvSpPr>
        <p:spPr>
          <a:xfrm>
            <a:off x="7694280" y="2902320"/>
            <a:ext cx="1459440" cy="3114360"/>
          </a:xfrm>
          <a:custGeom>
            <a:rect b="b" l="l" r="r" t="t"/>
            <a:pathLst>
              <a:path extrusionOk="0" h="120000" w="120000">
                <a:moveTo>
                  <a:pt x="0" y="0"/>
                </a:moveTo>
                <a:lnTo>
                  <a:pt x="120000" y="0"/>
                </a:lnTo>
                <a:lnTo>
                  <a:pt x="120000" y="120000"/>
                </a:lnTo>
                <a:lnTo>
                  <a:pt x="0" y="120000"/>
                </a:lnTo>
                <a:lnTo>
                  <a:pt x="0" y="0"/>
                </a:lnTo>
                <a:close/>
              </a:path>
            </a:pathLst>
          </a:custGeom>
          <a:noFill/>
          <a:ln>
            <a:noFill/>
          </a:ln>
        </p:spPr>
        <p:txBody>
          <a:bodyPr anchorCtr="0" anchor="t" bIns="0" lIns="261350" spcFirstLastPara="1" rIns="0" wrap="square" tIns="0">
            <a:noAutofit/>
          </a:bodyPr>
          <a:lstStyle/>
          <a:p>
            <a:pPr indent="0" lvl="0" marL="0" marR="0" rtl="0" algn="l">
              <a:lnSpc>
                <a:spcPct val="90000"/>
              </a:lnSpc>
              <a:spcBef>
                <a:spcPts val="0"/>
              </a:spcBef>
              <a:spcAft>
                <a:spcPts val="0"/>
              </a:spcAft>
              <a:buNone/>
            </a:pPr>
            <a:r>
              <a:rPr b="0" i="0" lang="en-US" sz="3200" u="none" cap="none" strike="noStrike">
                <a:solidFill>
                  <a:srgbClr val="624D38"/>
                </a:solidFill>
                <a:latin typeface="Century Gothic"/>
                <a:ea typeface="Century Gothic"/>
                <a:cs typeface="Century Gothic"/>
                <a:sym typeface="Century Gothic"/>
              </a:rPr>
              <a:t>Step 4 Title</a:t>
            </a:r>
            <a:endParaRPr b="0" i="0" sz="18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8" name="Shape 828"/>
        <p:cNvGrpSpPr/>
        <p:nvPr/>
      </p:nvGrpSpPr>
      <p:grpSpPr>
        <a:xfrm>
          <a:off x="0" y="0"/>
          <a:ext cx="0" cy="0"/>
          <a:chOff x="0" y="0"/>
          <a:chExt cx="0" cy="0"/>
        </a:xfrm>
      </p:grpSpPr>
      <p:sp>
        <p:nvSpPr>
          <p:cNvPr id="829" name="Google Shape;829;p168"/>
          <p:cNvSpPr txBox="1"/>
          <p:nvPr/>
        </p:nvSpPr>
        <p:spPr>
          <a:xfrm>
            <a:off x="1295280" y="1188720"/>
            <a:ext cx="9601200" cy="2514600"/>
          </a:xfrm>
          <a:prstGeom prst="rect">
            <a:avLst/>
          </a:prstGeom>
          <a:noFill/>
          <a:ln>
            <a:noFill/>
          </a:ln>
        </p:spPr>
        <p:txBody>
          <a:bodyPr anchorCtr="1" anchor="b" bIns="45700" lIns="91425" spcFirstLastPara="1" rIns="91425" wrap="square" tIns="45700">
            <a:noAutofit/>
          </a:bodyPr>
          <a:lstStyle/>
          <a:p>
            <a:pPr indent="0" lvl="0" marL="0" marR="0" rtl="0" algn="ctr">
              <a:spcBef>
                <a:spcPts val="0"/>
              </a:spcBef>
              <a:spcAft>
                <a:spcPts val="0"/>
              </a:spcAft>
              <a:buNone/>
            </a:pPr>
            <a:r>
              <a:t/>
            </a:r>
            <a:endParaRPr b="0" i="0" sz="4400" u="none" cap="none" strike="noStrike">
              <a:solidFill>
                <a:srgbClr val="000000"/>
              </a:solidFill>
              <a:latin typeface="Cambria"/>
              <a:ea typeface="Cambria"/>
              <a:cs typeface="Cambria"/>
              <a:sym typeface="Cambria"/>
            </a:endParaRPr>
          </a:p>
        </p:txBody>
      </p:sp>
      <p:sp>
        <p:nvSpPr>
          <p:cNvPr id="830" name="Google Shape;830;p168"/>
          <p:cNvSpPr txBox="1"/>
          <p:nvPr/>
        </p:nvSpPr>
        <p:spPr>
          <a:xfrm>
            <a:off x="1295280" y="3749040"/>
            <a:ext cx="9601200" cy="914400"/>
          </a:xfrm>
          <a:prstGeom prst="rect">
            <a:avLst/>
          </a:prstGeom>
          <a:noFill/>
          <a:ln>
            <a:noFill/>
          </a:ln>
        </p:spPr>
        <p:txBody>
          <a:bodyPr anchorCtr="1" anchor="t" bIns="45700" lIns="91425" spcFirstLastPara="1" rIns="91425" wrap="square" tIns="45700">
            <a:noAutofit/>
          </a:bodyPr>
          <a:lstStyle/>
          <a:p>
            <a:pPr indent="0" lvl="0" marL="0" marR="0" rtl="0" algn="l">
              <a:spcBef>
                <a:spcPts val="0"/>
              </a:spcBef>
              <a:spcAft>
                <a:spcPts val="0"/>
              </a:spcAft>
              <a:buNone/>
            </a:pPr>
            <a:r>
              <a:t/>
            </a:r>
            <a:endParaRPr b="0" sz="3200"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4" name="Shape 834"/>
        <p:cNvGrpSpPr/>
        <p:nvPr/>
      </p:nvGrpSpPr>
      <p:grpSpPr>
        <a:xfrm>
          <a:off x="0" y="0"/>
          <a:ext cx="0" cy="0"/>
          <a:chOff x="0" y="0"/>
          <a:chExt cx="0" cy="0"/>
        </a:xfrm>
      </p:grpSpPr>
      <p:sp>
        <p:nvSpPr>
          <p:cNvPr id="835" name="Google Shape;835;p169"/>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None/>
            </a:pPr>
            <a:r>
              <a:t/>
            </a:r>
            <a:endParaRPr b="0" sz="4400" strike="noStrike">
              <a:solidFill>
                <a:srgbClr val="000000"/>
              </a:solidFill>
              <a:latin typeface="Cambria"/>
              <a:ea typeface="Cambria"/>
              <a:cs typeface="Cambria"/>
              <a:sym typeface="Cambria"/>
            </a:endParaRPr>
          </a:p>
        </p:txBody>
      </p:sp>
      <p:sp>
        <p:nvSpPr>
          <p:cNvPr id="836" name="Google Shape;836;p169"/>
          <p:cNvSpPr txBox="1"/>
          <p:nvPr/>
        </p:nvSpPr>
        <p:spPr>
          <a:xfrm>
            <a:off x="1341000" y="1600200"/>
            <a:ext cx="4572000" cy="75888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sz="3200" strike="noStrike">
              <a:solidFill>
                <a:srgbClr val="000000"/>
              </a:solidFill>
              <a:latin typeface="Cambria"/>
              <a:ea typeface="Cambria"/>
              <a:cs typeface="Cambria"/>
              <a:sym typeface="Cambria"/>
            </a:endParaRPr>
          </a:p>
        </p:txBody>
      </p:sp>
      <p:sp>
        <p:nvSpPr>
          <p:cNvPr id="837" name="Google Shape;837;p169"/>
          <p:cNvSpPr txBox="1"/>
          <p:nvPr/>
        </p:nvSpPr>
        <p:spPr>
          <a:xfrm>
            <a:off x="1341000" y="2441520"/>
            <a:ext cx="4572000" cy="35845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sz="3200" strike="noStrike">
              <a:solidFill>
                <a:srgbClr val="000000"/>
              </a:solidFill>
              <a:latin typeface="Cambria"/>
              <a:ea typeface="Cambria"/>
              <a:cs typeface="Cambria"/>
              <a:sym typeface="Cambria"/>
            </a:endParaRPr>
          </a:p>
        </p:txBody>
      </p:sp>
      <p:sp>
        <p:nvSpPr>
          <p:cNvPr id="838" name="Google Shape;838;p169"/>
          <p:cNvSpPr txBox="1"/>
          <p:nvPr/>
        </p:nvSpPr>
        <p:spPr>
          <a:xfrm>
            <a:off x="6278760" y="1600200"/>
            <a:ext cx="4572000" cy="75888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sz="3200" strike="noStrike">
              <a:solidFill>
                <a:srgbClr val="000000"/>
              </a:solidFill>
              <a:latin typeface="Cambria"/>
              <a:ea typeface="Cambria"/>
              <a:cs typeface="Cambria"/>
              <a:sym typeface="Cambria"/>
            </a:endParaRPr>
          </a:p>
        </p:txBody>
      </p:sp>
      <p:sp>
        <p:nvSpPr>
          <p:cNvPr id="839" name="Google Shape;839;p169"/>
          <p:cNvSpPr txBox="1"/>
          <p:nvPr/>
        </p:nvSpPr>
        <p:spPr>
          <a:xfrm>
            <a:off x="6278760" y="2441520"/>
            <a:ext cx="4572000" cy="35845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sz="3200"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3" name="Shape 843"/>
        <p:cNvGrpSpPr/>
        <p:nvPr/>
      </p:nvGrpSpPr>
      <p:grpSpPr>
        <a:xfrm>
          <a:off x="0" y="0"/>
          <a:ext cx="0" cy="0"/>
          <a:chOff x="0" y="0"/>
          <a:chExt cx="0" cy="0"/>
        </a:xfrm>
      </p:grpSpPr>
      <p:sp>
        <p:nvSpPr>
          <p:cNvPr id="844" name="Google Shape;844;p170"/>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None/>
            </a:pPr>
            <a:r>
              <a:t/>
            </a:r>
            <a:endParaRPr b="0" sz="4400"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8" name="Shape 848"/>
        <p:cNvGrpSpPr/>
        <p:nvPr/>
      </p:nvGrpSpPr>
      <p:grpSpPr>
        <a:xfrm>
          <a:off x="0" y="0"/>
          <a:ext cx="0" cy="0"/>
          <a:chOff x="0" y="0"/>
          <a:chExt cx="0" cy="0"/>
        </a:xfrm>
      </p:grpSpPr>
    </p:spTree>
  </p:cSld>
  <p:clrMapOvr>
    <a:masterClrMapping/>
  </p:clrMapOvr>
  <p:transition spd="med">
    <p:fade thruBlk="1"/>
  </p:transition>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2" name="Shape 852"/>
        <p:cNvGrpSpPr/>
        <p:nvPr/>
      </p:nvGrpSpPr>
      <p:grpSpPr>
        <a:xfrm>
          <a:off x="0" y="0"/>
          <a:ext cx="0" cy="0"/>
          <a:chOff x="0" y="0"/>
          <a:chExt cx="0" cy="0"/>
        </a:xfrm>
      </p:grpSpPr>
      <p:sp>
        <p:nvSpPr>
          <p:cNvPr id="853" name="Google Shape;853;p172"/>
          <p:cNvSpPr txBox="1"/>
          <p:nvPr/>
        </p:nvSpPr>
        <p:spPr>
          <a:xfrm>
            <a:off x="8138160" y="1828800"/>
            <a:ext cx="3657600" cy="2286000"/>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None/>
            </a:pPr>
            <a:r>
              <a:t/>
            </a:r>
            <a:endParaRPr b="0" sz="4400" strike="noStrike">
              <a:solidFill>
                <a:srgbClr val="000000"/>
              </a:solidFill>
              <a:latin typeface="Cambria"/>
              <a:ea typeface="Cambria"/>
              <a:cs typeface="Cambria"/>
              <a:sym typeface="Cambria"/>
            </a:endParaRPr>
          </a:p>
        </p:txBody>
      </p:sp>
      <p:sp>
        <p:nvSpPr>
          <p:cNvPr id="854" name="Google Shape;854;p172"/>
          <p:cNvSpPr txBox="1"/>
          <p:nvPr/>
        </p:nvSpPr>
        <p:spPr>
          <a:xfrm>
            <a:off x="548640" y="1005840"/>
            <a:ext cx="7223760" cy="493776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sz="3200" strike="noStrike">
              <a:solidFill>
                <a:srgbClr val="000000"/>
              </a:solidFill>
              <a:latin typeface="Cambria"/>
              <a:ea typeface="Cambria"/>
              <a:cs typeface="Cambria"/>
              <a:sym typeface="Cambria"/>
            </a:endParaRPr>
          </a:p>
        </p:txBody>
      </p:sp>
      <p:sp>
        <p:nvSpPr>
          <p:cNvPr id="855" name="Google Shape;855;p172"/>
          <p:cNvSpPr txBox="1"/>
          <p:nvPr/>
        </p:nvSpPr>
        <p:spPr>
          <a:xfrm>
            <a:off x="8138160" y="4206240"/>
            <a:ext cx="3657600" cy="16459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sz="3200"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9" name="Shape 859"/>
        <p:cNvGrpSpPr/>
        <p:nvPr/>
      </p:nvGrpSpPr>
      <p:grpSpPr>
        <a:xfrm>
          <a:off x="0" y="0"/>
          <a:ext cx="0" cy="0"/>
          <a:chOff x="0" y="0"/>
          <a:chExt cx="0" cy="0"/>
        </a:xfrm>
      </p:grpSpPr>
      <p:sp>
        <p:nvSpPr>
          <p:cNvPr id="860" name="Google Shape;860;p173"/>
          <p:cNvSpPr txBox="1"/>
          <p:nvPr/>
        </p:nvSpPr>
        <p:spPr>
          <a:xfrm>
            <a:off x="8138160" y="1828800"/>
            <a:ext cx="3657600" cy="2286000"/>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None/>
            </a:pPr>
            <a:r>
              <a:t/>
            </a:r>
            <a:endParaRPr b="0" sz="4400" strike="noStrike">
              <a:solidFill>
                <a:srgbClr val="000000"/>
              </a:solidFill>
              <a:latin typeface="Cambria"/>
              <a:ea typeface="Cambria"/>
              <a:cs typeface="Cambria"/>
              <a:sym typeface="Cambria"/>
            </a:endParaRPr>
          </a:p>
        </p:txBody>
      </p:sp>
      <p:sp>
        <p:nvSpPr>
          <p:cNvPr id="861" name="Google Shape;861;p173"/>
          <p:cNvSpPr txBox="1"/>
          <p:nvPr/>
        </p:nvSpPr>
        <p:spPr>
          <a:xfrm>
            <a:off x="8138160" y="4206240"/>
            <a:ext cx="3657600" cy="16459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sz="3200" strike="noStrike">
              <a:solidFill>
                <a:srgbClr val="000000"/>
              </a:solidFill>
              <a:latin typeface="Cambria"/>
              <a:ea typeface="Cambria"/>
              <a:cs typeface="Cambria"/>
              <a:sym typeface="Cambria"/>
            </a:endParaRPr>
          </a:p>
        </p:txBody>
      </p:sp>
      <p:sp>
        <p:nvSpPr>
          <p:cNvPr id="862" name="Google Shape;862;p173"/>
          <p:cNvSpPr txBox="1"/>
          <p:nvPr/>
        </p:nvSpPr>
        <p:spPr>
          <a:xfrm>
            <a:off x="548640" y="548640"/>
            <a:ext cx="6675120" cy="5760720"/>
          </a:xfrm>
          <a:prstGeom prst="rect">
            <a:avLst/>
          </a:prstGeom>
          <a:noFill/>
          <a:ln>
            <a:noFill/>
          </a:ln>
        </p:spPr>
        <p:txBody>
          <a:bodyPr anchorCtr="1" anchor="t" bIns="45700" lIns="91425" spcFirstLastPara="1" rIns="91425" wrap="square" tIns="45700">
            <a:noAutofit/>
          </a:bodyPr>
          <a:lstStyle/>
          <a:p>
            <a:pPr indent="0" lvl="0" marL="0" marR="0" rtl="0" algn="ctr">
              <a:spcBef>
                <a:spcPts val="0"/>
              </a:spcBef>
              <a:spcAft>
                <a:spcPts val="0"/>
              </a:spcAft>
              <a:buNone/>
            </a:pPr>
            <a:r>
              <a:t/>
            </a:r>
            <a:endParaRPr b="0" sz="4400"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43" name="Shape 543"/>
        <p:cNvGrpSpPr/>
        <p:nvPr/>
      </p:nvGrpSpPr>
      <p:grpSpPr>
        <a:xfrm>
          <a:off x="0" y="0"/>
          <a:ext cx="0" cy="0"/>
          <a:chOff x="0" y="0"/>
          <a:chExt cx="0" cy="0"/>
        </a:xfrm>
      </p:grpSpPr>
      <p:sp>
        <p:nvSpPr>
          <p:cNvPr id="544" name="Google Shape;544;p123"/>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Urinary tract infection</a:t>
            </a:r>
            <a:endParaRPr b="0" i="0" sz="4400" u="none" cap="none" strike="noStrike">
              <a:solidFill>
                <a:srgbClr val="000000"/>
              </a:solidFill>
              <a:latin typeface="Cambria"/>
              <a:ea typeface="Cambria"/>
              <a:cs typeface="Cambria"/>
              <a:sym typeface="Cambria"/>
            </a:endParaRPr>
          </a:p>
        </p:txBody>
      </p:sp>
      <p:sp>
        <p:nvSpPr>
          <p:cNvPr id="545" name="Google Shape;545;p123"/>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440"/>
              <a:buFont typeface="Arial"/>
              <a:buChar char="•"/>
            </a:pPr>
            <a:r>
              <a:rPr b="0" i="0" lang="en-US" sz="1800" u="none" cap="none" strike="noStrike">
                <a:solidFill>
                  <a:srgbClr val="624D38"/>
                </a:solidFill>
                <a:latin typeface="Century Gothic"/>
                <a:ea typeface="Century Gothic"/>
                <a:cs typeface="Century Gothic"/>
                <a:sym typeface="Century Gothic"/>
              </a:rPr>
              <a:t>Asymptomatic bacteriuria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440"/>
              <a:buFont typeface="Noto Sans Symbols"/>
              <a:buChar char="•"/>
            </a:pPr>
            <a:r>
              <a:rPr b="0" i="0" lang="en-US" sz="1800" u="none" cap="none" strike="noStrike">
                <a:solidFill>
                  <a:srgbClr val="624D38"/>
                </a:solidFill>
                <a:latin typeface="Century Gothic"/>
                <a:ea typeface="Century Gothic"/>
                <a:cs typeface="Century Gothic"/>
                <a:sym typeface="Century Gothic"/>
              </a:rPr>
              <a:t>Associated with: LBW, preterm delivery, hypertension, preeclampsia, maternal anaemia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440"/>
              <a:buFont typeface="Noto Sans Symbols"/>
              <a:buChar char="•"/>
            </a:pPr>
            <a:r>
              <a:rPr b="0" i="0" lang="en-US" sz="1800" u="none" cap="none" strike="noStrike">
                <a:solidFill>
                  <a:srgbClr val="624D38"/>
                </a:solidFill>
                <a:latin typeface="Century Gothic"/>
                <a:ea typeface="Century Gothic"/>
                <a:cs typeface="Century Gothic"/>
                <a:sym typeface="Century Gothic"/>
              </a:rPr>
              <a:t>Diagnosis – based on clean – catch voided urine culture revealing &gt;100,000 colonies/ml of a simple organism.</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440"/>
              <a:buFont typeface="Noto Sans Symbols"/>
              <a:buChar char="•"/>
            </a:pPr>
            <a:r>
              <a:rPr b="0" i="0" lang="en-US" sz="1800" u="none" cap="none" strike="noStrike">
                <a:solidFill>
                  <a:srgbClr val="624D38"/>
                </a:solidFill>
                <a:latin typeface="Century Gothic"/>
                <a:ea typeface="Century Gothic"/>
                <a:cs typeface="Century Gothic"/>
                <a:sym typeface="Century Gothic"/>
              </a:rPr>
              <a:t>If untreated – symptomatic urinary tract infection will develop</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440"/>
              <a:buFont typeface="Noto Sans Symbols"/>
              <a:buChar char="•"/>
            </a:pPr>
            <a:r>
              <a:rPr b="0" i="0" lang="en-US" sz="1800" u="none" cap="none" strike="noStrike">
                <a:solidFill>
                  <a:srgbClr val="624D38"/>
                </a:solidFill>
                <a:latin typeface="Century Gothic"/>
                <a:ea typeface="Century Gothic"/>
                <a:cs typeface="Century Gothic"/>
                <a:sym typeface="Century Gothic"/>
              </a:rPr>
              <a:t>E.coli – responsible for most cases of ASB</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440"/>
              <a:buFont typeface="Noto Sans Symbols"/>
              <a:buChar char="•"/>
            </a:pPr>
            <a:r>
              <a:rPr b="0" i="0" lang="en-US" sz="1800" u="none" cap="none" strike="noStrike">
                <a:solidFill>
                  <a:srgbClr val="624D38"/>
                </a:solidFill>
                <a:latin typeface="Century Gothic"/>
                <a:ea typeface="Century Gothic"/>
                <a:cs typeface="Century Gothic"/>
                <a:sym typeface="Century Gothic"/>
              </a:rPr>
              <a:t>Treatment: nitrofurantoin 100mg qds, amoxicillin 500mg tds, cephalosporin 250mg qds, ampicillin 250 mg qds (therapy for 3-7 days). Repeat urine culture after 2 weeks.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440"/>
              <a:buFont typeface="Noto Sans Symbols"/>
              <a:buChar char="•"/>
            </a:pPr>
            <a:r>
              <a:rPr b="0" i="0" lang="en-US" sz="1800" u="none" cap="none" strike="noStrike">
                <a:solidFill>
                  <a:srgbClr val="624D38"/>
                </a:solidFill>
                <a:latin typeface="Century Gothic"/>
                <a:ea typeface="Century Gothic"/>
                <a:cs typeface="Century Gothic"/>
                <a:sym typeface="Century Gothic"/>
              </a:rPr>
              <a:t>Sulphur compounds – avoided near term – they compete for bilirubin binding sites on albumin in the foetus and new born and could cause kernicterus.    </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49" name="Shape 549"/>
        <p:cNvGrpSpPr/>
        <p:nvPr/>
      </p:nvGrpSpPr>
      <p:grpSpPr>
        <a:xfrm>
          <a:off x="0" y="0"/>
          <a:ext cx="0" cy="0"/>
          <a:chOff x="0" y="0"/>
          <a:chExt cx="0" cy="0"/>
        </a:xfrm>
      </p:grpSpPr>
      <p:sp>
        <p:nvSpPr>
          <p:cNvPr id="550" name="Google Shape;550;p124"/>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Pyelonephritis</a:t>
            </a:r>
            <a:endParaRPr b="0" i="0" sz="4400" u="none" cap="none" strike="noStrike">
              <a:solidFill>
                <a:srgbClr val="000000"/>
              </a:solidFill>
              <a:latin typeface="Cambria"/>
              <a:ea typeface="Cambria"/>
              <a:cs typeface="Cambria"/>
              <a:sym typeface="Cambria"/>
            </a:endParaRPr>
          </a:p>
        </p:txBody>
      </p:sp>
      <p:sp>
        <p:nvSpPr>
          <p:cNvPr id="551" name="Google Shape;551;p124"/>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Occurs in 1-2 % of all pregnancies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Most common non obstetrical cause for hospitalization during pregnancy</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Recurrent pyelonephritis – implicated in foetal death, IUGR, preterm delivery</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Difficult to distinguish from severe cystitis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520"/>
              <a:buFont typeface="Arial"/>
              <a:buChar char="➢"/>
            </a:pPr>
            <a:r>
              <a:rPr b="1" i="0" lang="en-US" sz="1900" u="none" cap="none" strike="noStrike">
                <a:solidFill>
                  <a:srgbClr val="624D38"/>
                </a:solidFill>
                <a:latin typeface="Century Gothic"/>
                <a:ea typeface="Century Gothic"/>
                <a:cs typeface="Century Gothic"/>
                <a:sym typeface="Century Gothic"/>
              </a:rPr>
              <a:t>Symptoms: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High fever, chills, acute tenderness over the kidneys in the costoveterbral angle area (unilateral, bilateral).</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During pregnancy right side affected most</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520"/>
              <a:buFont typeface="Noto Sans Symbols"/>
              <a:buChar char="➢"/>
            </a:pPr>
            <a:r>
              <a:rPr b="0" i="0" lang="en-US" sz="1900" u="none" cap="none" strike="noStrike">
                <a:solidFill>
                  <a:srgbClr val="624D38"/>
                </a:solidFill>
                <a:latin typeface="Century Gothic"/>
                <a:ea typeface="Century Gothic"/>
                <a:cs typeface="Century Gothic"/>
                <a:sym typeface="Century Gothic"/>
              </a:rPr>
              <a:t>Fever curve – spiked appearance  with periods of fever separated  by periods of hypothermia.</a:t>
            </a:r>
            <a:endParaRPr b="0" i="0" sz="3200" u="none" cap="none" strike="noStrike">
              <a:solidFill>
                <a:srgbClr val="000000"/>
              </a:solidFill>
              <a:latin typeface="Cambria"/>
              <a:ea typeface="Cambria"/>
              <a:cs typeface="Cambria"/>
              <a:sym typeface="Cambria"/>
            </a:endParaRPr>
          </a:p>
          <a:p>
            <a:pPr indent="-7619" lvl="0" marL="45720" marR="0" rtl="0" algn="l">
              <a:lnSpc>
                <a:spcPct val="90000"/>
              </a:lnSpc>
              <a:spcBef>
                <a:spcPts val="0"/>
              </a:spcBef>
              <a:spcAft>
                <a:spcPts val="0"/>
              </a:spcAft>
              <a:buNone/>
            </a:pPr>
            <a:r>
              <a:rPr b="0" i="0" lang="en-US" sz="19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55" name="Shape 555"/>
        <p:cNvGrpSpPr/>
        <p:nvPr/>
      </p:nvGrpSpPr>
      <p:grpSpPr>
        <a:xfrm>
          <a:off x="0" y="0"/>
          <a:ext cx="0" cy="0"/>
          <a:chOff x="0" y="0"/>
          <a:chExt cx="0" cy="0"/>
        </a:xfrm>
      </p:grpSpPr>
      <p:sp>
        <p:nvSpPr>
          <p:cNvPr id="556" name="Google Shape;556;p125"/>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Pyelonephritis ctd</a:t>
            </a:r>
            <a:endParaRPr b="0" i="0" sz="4400" u="none" cap="none" strike="noStrike">
              <a:solidFill>
                <a:srgbClr val="000000"/>
              </a:solidFill>
              <a:latin typeface="Cambria"/>
              <a:ea typeface="Cambria"/>
              <a:cs typeface="Cambria"/>
              <a:sym typeface="Cambria"/>
            </a:endParaRPr>
          </a:p>
        </p:txBody>
      </p:sp>
      <p:sp>
        <p:nvSpPr>
          <p:cNvPr id="557" name="Google Shape;557;p125"/>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7619" lvl="0" marL="45720" marR="0" rtl="0" algn="l">
              <a:lnSpc>
                <a:spcPct val="90000"/>
              </a:lnSpc>
              <a:spcBef>
                <a:spcPts val="0"/>
              </a:spcBef>
              <a:spcAft>
                <a:spcPts val="0"/>
              </a:spcAft>
              <a:buNone/>
            </a:pPr>
            <a:r>
              <a:rPr b="0" i="0" lang="en-US" sz="2000" u="none" cap="none" strike="noStrike">
                <a:solidFill>
                  <a:srgbClr val="624D38"/>
                </a:solidFill>
                <a:latin typeface="Century Gothic"/>
                <a:ea typeface="Century Gothic"/>
                <a:cs typeface="Century Gothic"/>
                <a:sym typeface="Century Gothic"/>
              </a:rPr>
              <a:t>Differential diagnosis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Acute abdomen</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Appendicitis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Cystitis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PID</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Lower lobe pneumonia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Malaria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61" name="Shape 561"/>
        <p:cNvGrpSpPr/>
        <p:nvPr/>
      </p:nvGrpSpPr>
      <p:grpSpPr>
        <a:xfrm>
          <a:off x="0" y="0"/>
          <a:ext cx="0" cy="0"/>
          <a:chOff x="0" y="0"/>
          <a:chExt cx="0" cy="0"/>
        </a:xfrm>
      </p:grpSpPr>
      <p:sp>
        <p:nvSpPr>
          <p:cNvPr id="562" name="Google Shape;562;p126"/>
          <p:cNvSpPr txBox="1"/>
          <p:nvPr/>
        </p:nvSpPr>
        <p:spPr>
          <a:xfrm>
            <a:off x="1341000" y="438840"/>
            <a:ext cx="9509760" cy="108828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None/>
            </a:pPr>
            <a:r>
              <a:rPr b="0" i="0" lang="en-US" sz="2800" u="none" cap="none" strike="noStrike">
                <a:solidFill>
                  <a:srgbClr val="4A3A2A"/>
                </a:solidFill>
                <a:latin typeface="Century Gothic"/>
                <a:ea typeface="Century Gothic"/>
                <a:cs typeface="Century Gothic"/>
                <a:sym typeface="Century Gothic"/>
              </a:rPr>
              <a:t>Causes of pyelonephritis</a:t>
            </a:r>
            <a:endParaRPr b="0" i="0" sz="4400" u="none" cap="none" strike="noStrike">
              <a:solidFill>
                <a:srgbClr val="000000"/>
              </a:solidFill>
              <a:latin typeface="Cambria"/>
              <a:ea typeface="Cambria"/>
              <a:cs typeface="Cambria"/>
              <a:sym typeface="Cambria"/>
            </a:endParaRPr>
          </a:p>
        </p:txBody>
      </p:sp>
      <p:sp>
        <p:nvSpPr>
          <p:cNvPr id="563" name="Google Shape;563;p126"/>
          <p:cNvSpPr txBox="1"/>
          <p:nvPr/>
        </p:nvSpPr>
        <p:spPr>
          <a:xfrm>
            <a:off x="1341000" y="1673280"/>
            <a:ext cx="9509760" cy="4343400"/>
          </a:xfrm>
          <a:prstGeom prst="rect">
            <a:avLst/>
          </a:prstGeom>
          <a:noFill/>
          <a:ln>
            <a:noFill/>
          </a:ln>
        </p:spPr>
        <p:txBody>
          <a:bodyPr anchorCtr="0" anchor="t" bIns="45700" lIns="91425" spcFirstLastPara="1" rIns="91425" wrap="square" tIns="45700">
            <a:noAutofit/>
          </a:bodyPr>
          <a:lstStyle/>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 </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E.coli  70 – 80 % of cases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E. faecalis</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P.aeruginosa</a:t>
            </a:r>
            <a:endParaRPr b="0" i="0" sz="3200" u="none" cap="none" strike="noStrike">
              <a:solidFill>
                <a:srgbClr val="000000"/>
              </a:solidFill>
              <a:latin typeface="Cambria"/>
              <a:ea typeface="Cambria"/>
              <a:cs typeface="Cambria"/>
              <a:sym typeface="Cambria"/>
            </a:endParaRPr>
          </a:p>
          <a:p>
            <a:pPr indent="-236220" lvl="0" marL="274320" marR="0" rtl="0" algn="l">
              <a:lnSpc>
                <a:spcPct val="90000"/>
              </a:lnSpc>
              <a:spcBef>
                <a:spcPts val="0"/>
              </a:spcBef>
              <a:spcAft>
                <a:spcPts val="0"/>
              </a:spcAft>
              <a:buClr>
                <a:srgbClr val="000000"/>
              </a:buClr>
              <a:buSzPts val="1600"/>
              <a:buFont typeface="Noto Sans Symbols"/>
              <a:buChar char="➢"/>
            </a:pPr>
            <a:r>
              <a:rPr b="0" i="0" lang="en-US" sz="2000" u="none" cap="none" strike="noStrike">
                <a:solidFill>
                  <a:srgbClr val="624D38"/>
                </a:solidFill>
                <a:latin typeface="Century Gothic"/>
                <a:ea typeface="Century Gothic"/>
                <a:cs typeface="Century Gothic"/>
                <a:sym typeface="Century Gothic"/>
              </a:rPr>
              <a:t>Klebsiella sp.</a:t>
            </a:r>
            <a:endParaRPr b="0" i="0" sz="3200" u="none" cap="none" strike="noStrike">
              <a:solidFill>
                <a:srgbClr val="000000"/>
              </a:solidFill>
              <a:latin typeface="Cambria"/>
              <a:ea typeface="Cambria"/>
              <a:cs typeface="Cambria"/>
              <a:sym typeface="Cambria"/>
            </a:endParaRPr>
          </a:p>
        </p:txBody>
      </p:sp>
    </p:spTree>
  </p:cSld>
  <p:clrMapOvr>
    <a:masterClrMapping/>
  </p:clrMapOvr>
  <p:transition spd="med">
    <p:fade thruBlk="1"/>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