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8"/>
  </p:notesMasterIdLst>
  <p:sldIdLst>
    <p:sldId id="256" r:id="rId4"/>
    <p:sldId id="503" r:id="rId5"/>
    <p:sldId id="497" r:id="rId6"/>
    <p:sldId id="493" r:id="rId7"/>
    <p:sldId id="495" r:id="rId8"/>
    <p:sldId id="474" r:id="rId9"/>
    <p:sldId id="494" r:id="rId10"/>
    <p:sldId id="337" r:id="rId11"/>
    <p:sldId id="488" r:id="rId12"/>
    <p:sldId id="476" r:id="rId13"/>
    <p:sldId id="477" r:id="rId14"/>
    <p:sldId id="348" r:id="rId15"/>
    <p:sldId id="345" r:id="rId16"/>
    <p:sldId id="343" r:id="rId17"/>
    <p:sldId id="498" r:id="rId18"/>
    <p:sldId id="463" r:id="rId19"/>
    <p:sldId id="496" r:id="rId20"/>
    <p:sldId id="511" r:id="rId21"/>
    <p:sldId id="454" r:id="rId22"/>
    <p:sldId id="506" r:id="rId23"/>
    <p:sldId id="485" r:id="rId24"/>
    <p:sldId id="501" r:id="rId25"/>
    <p:sldId id="509" r:id="rId26"/>
    <p:sldId id="512" r:id="rId27"/>
    <p:sldId id="464" r:id="rId28"/>
    <p:sldId id="510" r:id="rId29"/>
    <p:sldId id="469" r:id="rId30"/>
    <p:sldId id="479" r:id="rId31"/>
    <p:sldId id="491" r:id="rId32"/>
    <p:sldId id="293" r:id="rId33"/>
    <p:sldId id="504" r:id="rId34"/>
    <p:sldId id="482" r:id="rId35"/>
    <p:sldId id="508" r:id="rId36"/>
    <p:sldId id="5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74" autoAdjust="0"/>
  </p:normalViewPr>
  <p:slideViewPr>
    <p:cSldViewPr>
      <p:cViewPr varScale="1">
        <p:scale>
          <a:sx n="78" d="100"/>
          <a:sy n="78" d="100"/>
        </p:scale>
        <p:origin x="688" y="72"/>
      </p:cViewPr>
      <p:guideLst>
        <p:guide orient="horz" pos="2160"/>
        <p:guide pos="2880"/>
      </p:guideLst>
    </p:cSldViewPr>
  </p:slideViewPr>
  <p:notesTextViewPr>
    <p:cViewPr>
      <p:scale>
        <a:sx n="1" d="1"/>
        <a:sy n="1" d="1"/>
      </p:scale>
      <p:origin x="0" y="0"/>
    </p:cViewPr>
  </p:notesTextViewPr>
  <p:sorterViewPr>
    <p:cViewPr>
      <p:scale>
        <a:sx n="100" d="100"/>
        <a:sy n="100" d="100"/>
      </p:scale>
      <p:origin x="0" y="2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SS Africa</c:v>
                </c:pt>
              </c:strCache>
            </c:strRef>
          </c:tx>
          <c:spPr>
            <a:ln w="76200" cap="rnd">
              <a:solidFill>
                <a:schemeClr val="accent1"/>
              </a:solidFill>
              <a:round/>
            </a:ln>
            <a:effectLst/>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178</c:v>
                </c:pt>
                <c:pt idx="1">
                  <c:v>171</c:v>
                </c:pt>
                <c:pt idx="2">
                  <c:v>153</c:v>
                </c:pt>
                <c:pt idx="3">
                  <c:v>125</c:v>
                </c:pt>
                <c:pt idx="4">
                  <c:v>98</c:v>
                </c:pt>
                <c:pt idx="5">
                  <c:v>76</c:v>
                </c:pt>
                <c:pt idx="6">
                  <c:v>70</c:v>
                </c:pt>
              </c:numCache>
            </c:numRef>
          </c:val>
          <c:smooth val="0"/>
          <c:extLst>
            <c:ext xmlns:c16="http://schemas.microsoft.com/office/drawing/2014/chart" uri="{C3380CC4-5D6E-409C-BE32-E72D297353CC}">
              <c16:uniqueId val="{00000000-371A-4EDC-9DD7-1794C24F7F0A}"/>
            </c:ext>
          </c:extLst>
        </c:ser>
        <c:ser>
          <c:idx val="1"/>
          <c:order val="1"/>
          <c:tx>
            <c:strRef>
              <c:f>Sheet1!$C$1</c:f>
              <c:strCache>
                <c:ptCount val="1"/>
                <c:pt idx="0">
                  <c:v>Global</c:v>
                </c:pt>
              </c:strCache>
            </c:strRef>
          </c:tx>
          <c:spPr>
            <a:ln w="76200" cap="rnd">
              <a:solidFill>
                <a:schemeClr val="accent2"/>
              </a:solidFill>
              <a:round/>
            </a:ln>
            <a:effectLst/>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92</c:v>
                </c:pt>
                <c:pt idx="1">
                  <c:v>86</c:v>
                </c:pt>
                <c:pt idx="2">
                  <c:v>76</c:v>
                </c:pt>
                <c:pt idx="3">
                  <c:v>63</c:v>
                </c:pt>
                <c:pt idx="4">
                  <c:v>50</c:v>
                </c:pt>
                <c:pt idx="5">
                  <c:v>40</c:v>
                </c:pt>
                <c:pt idx="6">
                  <c:v>37</c:v>
                </c:pt>
              </c:numCache>
            </c:numRef>
          </c:val>
          <c:smooth val="0"/>
          <c:extLst>
            <c:ext xmlns:c16="http://schemas.microsoft.com/office/drawing/2014/chart" uri="{C3380CC4-5D6E-409C-BE32-E72D297353CC}">
              <c16:uniqueId val="{00000001-371A-4EDC-9DD7-1794C24F7F0A}"/>
            </c:ext>
          </c:extLst>
        </c:ser>
        <c:ser>
          <c:idx val="2"/>
          <c:order val="2"/>
          <c:tx>
            <c:strRef>
              <c:f>Sheet1!$D$1</c:f>
              <c:strCache>
                <c:ptCount val="1"/>
                <c:pt idx="0">
                  <c:v>Kenya</c:v>
                </c:pt>
              </c:strCache>
            </c:strRef>
          </c:tx>
          <c:spPr>
            <a:ln w="76200"/>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90</c:v>
                </c:pt>
                <c:pt idx="1">
                  <c:v>95</c:v>
                </c:pt>
                <c:pt idx="2">
                  <c:v>105</c:v>
                </c:pt>
                <c:pt idx="3">
                  <c:v>110</c:v>
                </c:pt>
                <c:pt idx="4">
                  <c:v>74</c:v>
                </c:pt>
                <c:pt idx="5">
                  <c:v>52</c:v>
                </c:pt>
                <c:pt idx="6">
                  <c:v>49</c:v>
                </c:pt>
              </c:numCache>
            </c:numRef>
          </c:val>
          <c:smooth val="0"/>
          <c:extLst>
            <c:ext xmlns:c16="http://schemas.microsoft.com/office/drawing/2014/chart" uri="{C3380CC4-5D6E-409C-BE32-E72D297353CC}">
              <c16:uniqueId val="{00000000-6A66-4CB2-B64F-77D1896AA11A}"/>
            </c:ext>
          </c:extLst>
        </c:ser>
        <c:dLbls>
          <c:dLblPos val="r"/>
          <c:showLegendKey val="0"/>
          <c:showVal val="1"/>
          <c:showCatName val="0"/>
          <c:showSerName val="0"/>
          <c:showPercent val="0"/>
          <c:showBubbleSize val="0"/>
        </c:dLbls>
        <c:smooth val="0"/>
        <c:axId val="486247472"/>
        <c:axId val="280346416"/>
      </c:lineChart>
      <c:catAx>
        <c:axId val="48624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KE"/>
          </a:p>
        </c:txPr>
        <c:crossAx val="280346416"/>
        <c:crosses val="autoZero"/>
        <c:auto val="1"/>
        <c:lblAlgn val="ctr"/>
        <c:lblOffset val="100"/>
        <c:noMultiLvlLbl val="0"/>
      </c:catAx>
      <c:valAx>
        <c:axId val="28034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Number of Deaths</a:t>
                </a:r>
                <a:r>
                  <a:rPr lang="en-US" baseline="0" dirty="0"/>
                  <a:t> /1000 Live Births</a:t>
                </a:r>
                <a:endParaRPr lang="en-US" dirty="0"/>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KE"/>
          </a:p>
        </c:txPr>
        <c:crossAx val="486247472"/>
        <c:crosses val="autoZero"/>
        <c:crossBetween val="between"/>
      </c:valAx>
      <c:spPr>
        <a:noFill/>
        <a:ln>
          <a:noFill/>
        </a:ln>
        <a:effectLst/>
      </c:spPr>
    </c:plotArea>
    <c:legend>
      <c:legendPos val="r"/>
      <c:layout>
        <c:manualLayout>
          <c:xMode val="edge"/>
          <c:yMode val="edge"/>
          <c:x val="0.57246348282551651"/>
          <c:y val="0.11046648180398765"/>
          <c:w val="0.28502453497660624"/>
          <c:h val="0.1791807485421725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KE"/>
        </a:p>
      </c:txPr>
    </c:legend>
    <c:plotVisOnly val="1"/>
    <c:dispBlanksAs val="gap"/>
    <c:showDLblsOverMax val="0"/>
  </c:chart>
  <c:spPr>
    <a:noFill/>
    <a:ln>
      <a:noFill/>
    </a:ln>
    <a:effectLst/>
  </c:spPr>
  <c:txPr>
    <a:bodyPr/>
    <a:lstStyle/>
    <a:p>
      <a:pPr>
        <a:defRPr/>
      </a:pPr>
      <a:endParaRPr lang="en-KE"/>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5" Type="http://schemas.openxmlformats.org/officeDocument/2006/relationships/image" Target="../media/image6.jpg"/><Relationship Id="rId4" Type="http://schemas.openxmlformats.org/officeDocument/2006/relationships/image" Target="../media/image5.jpeg"/></Relationships>
</file>

<file path=ppt/diagrams/_rels/data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eg"/></Relationships>
</file>

<file path=ppt/diagrams/_rels/data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5" Type="http://schemas.openxmlformats.org/officeDocument/2006/relationships/image" Target="../media/image6.jpg"/><Relationship Id="rId4" Type="http://schemas.openxmlformats.org/officeDocument/2006/relationships/image" Target="../media/image5.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image" Target="../media/image16.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AE90A-878E-4BA2-8B5E-9D870DDECB40}"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6F4EE330-2275-4BE4-A68D-FD18F6416521}">
      <dgm:prSet phldrT="[Text]"/>
      <dgm:spPr>
        <a:noFill/>
        <a:ln w="38100">
          <a:solidFill>
            <a:srgbClr val="0000FF"/>
          </a:solidFill>
        </a:ln>
      </dgm:spPr>
      <dgm:t>
        <a:bodyPr/>
        <a:lstStyle/>
        <a:p>
          <a:r>
            <a:rPr lang="en-KE" dirty="0">
              <a:solidFill>
                <a:srgbClr val="0000FF"/>
              </a:solidFill>
            </a:rPr>
            <a:t>Pre-</a:t>
          </a:r>
          <a:r>
            <a:rPr lang="en-GB" dirty="0">
              <a:solidFill>
                <a:srgbClr val="0000FF"/>
              </a:solidFill>
            </a:rPr>
            <a:t>natal</a:t>
          </a:r>
          <a:endParaRPr lang="en-US" dirty="0">
            <a:solidFill>
              <a:srgbClr val="0000FF"/>
            </a:solidFill>
          </a:endParaRPr>
        </a:p>
      </dgm:t>
    </dgm:pt>
    <dgm:pt modelId="{11BF2FFC-0C79-480C-9471-B1A8281FAD1C}" type="parTrans" cxnId="{F49243C3-5907-49AA-A31B-C5750EC5A148}">
      <dgm:prSet/>
      <dgm:spPr/>
      <dgm:t>
        <a:bodyPr/>
        <a:lstStyle/>
        <a:p>
          <a:endParaRPr lang="en-US"/>
        </a:p>
      </dgm:t>
    </dgm:pt>
    <dgm:pt modelId="{C9F11675-CC97-4D5D-AAF0-FDA926A57F28}" type="sibTrans" cxnId="{F49243C3-5907-49AA-A31B-C5750EC5A148}">
      <dgm:prSet/>
      <dgm:spPr/>
      <dgm:t>
        <a:bodyPr/>
        <a:lstStyle/>
        <a:p>
          <a:endParaRPr lang="en-US"/>
        </a:p>
      </dgm:t>
    </dgm:pt>
    <dgm:pt modelId="{CF88584C-422D-446B-B01D-DDEAA8719433}" type="asst">
      <dgm:prSet phldrT="[Text]"/>
      <dgm:spPr>
        <a:noFill/>
        <a:ln w="38100">
          <a:solidFill>
            <a:srgbClr val="0000FF"/>
          </a:solidFill>
        </a:ln>
      </dgm:spPr>
      <dgm:t>
        <a:bodyPr/>
        <a:lstStyle/>
        <a:p>
          <a:r>
            <a:rPr lang="en-KE" dirty="0">
              <a:solidFill>
                <a:srgbClr val="0000FF"/>
              </a:solidFill>
            </a:rPr>
            <a:t>Born healthy </a:t>
          </a:r>
          <a:endParaRPr lang="en-US" dirty="0">
            <a:solidFill>
              <a:srgbClr val="0000FF"/>
            </a:solidFill>
          </a:endParaRPr>
        </a:p>
      </dgm:t>
    </dgm:pt>
    <dgm:pt modelId="{734F54AE-3E71-4D93-BE73-37F719CF51C0}" type="parTrans" cxnId="{668C3CC3-351F-4BF3-85F4-B749F8CA2306}">
      <dgm:prSet/>
      <dgm:spPr/>
      <dgm:t>
        <a:bodyPr/>
        <a:lstStyle/>
        <a:p>
          <a:endParaRPr lang="en-US"/>
        </a:p>
      </dgm:t>
    </dgm:pt>
    <dgm:pt modelId="{8207451B-5DC6-4CFD-974B-2798F7B0A311}" type="sibTrans" cxnId="{668C3CC3-351F-4BF3-85F4-B749F8CA2306}">
      <dgm:prSet/>
      <dgm:spPr/>
      <dgm:t>
        <a:bodyPr/>
        <a:lstStyle/>
        <a:p>
          <a:endParaRPr lang="en-US"/>
        </a:p>
      </dgm:t>
    </dgm:pt>
    <dgm:pt modelId="{5457D262-44AB-45B3-B148-53BA48A25939}">
      <dgm:prSet phldrT="[Text]"/>
      <dgm:spPr>
        <a:noFill/>
        <a:ln w="38100">
          <a:solidFill>
            <a:srgbClr val="0000FF"/>
          </a:solidFill>
        </a:ln>
      </dgm:spPr>
      <dgm:t>
        <a:bodyPr/>
        <a:lstStyle/>
        <a:p>
          <a:r>
            <a:rPr lang="en-US" dirty="0">
              <a:solidFill>
                <a:srgbClr val="0000FF"/>
              </a:solidFill>
            </a:rPr>
            <a:t>H</a:t>
          </a:r>
          <a:r>
            <a:rPr lang="en-KE" dirty="0">
              <a:solidFill>
                <a:srgbClr val="0000FF"/>
              </a:solidFill>
            </a:rPr>
            <a:t>ealthy child</a:t>
          </a:r>
          <a:endParaRPr lang="en-US" dirty="0">
            <a:solidFill>
              <a:srgbClr val="0000FF"/>
            </a:solidFill>
          </a:endParaRPr>
        </a:p>
      </dgm:t>
    </dgm:pt>
    <dgm:pt modelId="{11502757-D850-4B95-B5A7-D16A7B677E04}" type="parTrans" cxnId="{B47CA529-ED80-490B-A8F4-3EB7A73F31AB}">
      <dgm:prSet/>
      <dgm:spPr/>
      <dgm:t>
        <a:bodyPr/>
        <a:lstStyle/>
        <a:p>
          <a:endParaRPr lang="en-US"/>
        </a:p>
      </dgm:t>
    </dgm:pt>
    <dgm:pt modelId="{64CF4ED1-CA43-48E8-B437-408980EB21A3}" type="sibTrans" cxnId="{B47CA529-ED80-490B-A8F4-3EB7A73F31AB}">
      <dgm:prSet/>
      <dgm:spPr/>
      <dgm:t>
        <a:bodyPr/>
        <a:lstStyle/>
        <a:p>
          <a:endParaRPr lang="en-US"/>
        </a:p>
      </dgm:t>
    </dgm:pt>
    <dgm:pt modelId="{6D9864B7-CCF5-4FAE-ACB9-236F4D7C9395}">
      <dgm:prSet phldrT="[Text]"/>
      <dgm:spPr>
        <a:noFill/>
        <a:ln w="38100">
          <a:solidFill>
            <a:srgbClr val="FF0000"/>
          </a:solidFill>
        </a:ln>
      </dgm:spPr>
      <dgm:t>
        <a:bodyPr/>
        <a:lstStyle/>
        <a:p>
          <a:r>
            <a:rPr lang="en-KE" dirty="0">
              <a:solidFill>
                <a:srgbClr val="FF0000"/>
              </a:solidFill>
            </a:rPr>
            <a:t>Unhealthy child</a:t>
          </a:r>
          <a:endParaRPr lang="en-US" dirty="0">
            <a:solidFill>
              <a:srgbClr val="FF0000"/>
            </a:solidFill>
          </a:endParaRPr>
        </a:p>
      </dgm:t>
    </dgm:pt>
    <dgm:pt modelId="{CB21203D-93F3-4897-9044-0DC952664DA3}" type="parTrans" cxnId="{9966AC72-024D-4A99-94F4-4F25ECD314C2}">
      <dgm:prSet/>
      <dgm:spPr/>
      <dgm:t>
        <a:bodyPr/>
        <a:lstStyle/>
        <a:p>
          <a:endParaRPr lang="en-US"/>
        </a:p>
      </dgm:t>
    </dgm:pt>
    <dgm:pt modelId="{BB6C8267-D529-4C97-A49C-3F196DE3AB9E}" type="sibTrans" cxnId="{9966AC72-024D-4A99-94F4-4F25ECD314C2}">
      <dgm:prSet/>
      <dgm:spPr/>
      <dgm:t>
        <a:bodyPr/>
        <a:lstStyle/>
        <a:p>
          <a:endParaRPr lang="en-US"/>
        </a:p>
      </dgm:t>
    </dgm:pt>
    <dgm:pt modelId="{102E91F7-F67F-4F35-AD23-AE65F55302E1}" type="asst">
      <dgm:prSet/>
      <dgm:spPr>
        <a:noFill/>
        <a:ln w="38100">
          <a:solidFill>
            <a:srgbClr val="C00000"/>
          </a:solidFill>
        </a:ln>
      </dgm:spPr>
      <dgm:t>
        <a:bodyPr/>
        <a:lstStyle/>
        <a:p>
          <a:r>
            <a:rPr lang="en-KE" dirty="0">
              <a:solidFill>
                <a:srgbClr val="FF0000"/>
              </a:solidFill>
            </a:rPr>
            <a:t>Born at risk</a:t>
          </a:r>
          <a:endParaRPr lang="en-US" dirty="0">
            <a:solidFill>
              <a:srgbClr val="FF0000"/>
            </a:solidFill>
          </a:endParaRPr>
        </a:p>
      </dgm:t>
    </dgm:pt>
    <dgm:pt modelId="{DADBF53D-B914-4FBA-A623-B65EBACD9933}" type="parTrans" cxnId="{26B706B2-8495-4D67-9AD9-E3498474996C}">
      <dgm:prSet/>
      <dgm:spPr/>
      <dgm:t>
        <a:bodyPr/>
        <a:lstStyle/>
        <a:p>
          <a:endParaRPr lang="en-US"/>
        </a:p>
      </dgm:t>
    </dgm:pt>
    <dgm:pt modelId="{7C867450-E0B0-4D49-BC72-CCEE649FC061}" type="sibTrans" cxnId="{26B706B2-8495-4D67-9AD9-E3498474996C}">
      <dgm:prSet/>
      <dgm:spPr/>
      <dgm:t>
        <a:bodyPr/>
        <a:lstStyle/>
        <a:p>
          <a:endParaRPr lang="en-US"/>
        </a:p>
      </dgm:t>
    </dgm:pt>
    <dgm:pt modelId="{05796662-9BE3-4491-BF63-8D9E903C2917}" type="pres">
      <dgm:prSet presAssocID="{01CAE90A-878E-4BA2-8B5E-9D870DDECB40}" presName="hierChild1" presStyleCnt="0">
        <dgm:presLayoutVars>
          <dgm:orgChart val="1"/>
          <dgm:chPref val="1"/>
          <dgm:dir/>
          <dgm:animOne val="branch"/>
          <dgm:animLvl val="lvl"/>
          <dgm:resizeHandles/>
        </dgm:presLayoutVars>
      </dgm:prSet>
      <dgm:spPr/>
    </dgm:pt>
    <dgm:pt modelId="{F37D0A01-27C7-441A-BA7F-063F77A8DBB1}" type="pres">
      <dgm:prSet presAssocID="{6F4EE330-2275-4BE4-A68D-FD18F6416521}" presName="hierRoot1" presStyleCnt="0">
        <dgm:presLayoutVars>
          <dgm:hierBranch val="init"/>
        </dgm:presLayoutVars>
      </dgm:prSet>
      <dgm:spPr/>
    </dgm:pt>
    <dgm:pt modelId="{FD2DA8AC-32D2-4CBE-B96C-27C743F09D61}" type="pres">
      <dgm:prSet presAssocID="{6F4EE330-2275-4BE4-A68D-FD18F6416521}" presName="rootComposite1" presStyleCnt="0"/>
      <dgm:spPr/>
    </dgm:pt>
    <dgm:pt modelId="{3E3EF814-5EEE-4987-90D8-6066EA6D35D9}" type="pres">
      <dgm:prSet presAssocID="{6F4EE330-2275-4BE4-A68D-FD18F6416521}" presName="rootText1" presStyleLbl="node0" presStyleIdx="0" presStyleCnt="1">
        <dgm:presLayoutVars>
          <dgm:chPref val="3"/>
        </dgm:presLayoutVars>
      </dgm:prSet>
      <dgm:spPr/>
    </dgm:pt>
    <dgm:pt modelId="{CED0C5C8-775E-4B7D-B47B-960C06795DB1}" type="pres">
      <dgm:prSet presAssocID="{6F4EE330-2275-4BE4-A68D-FD18F6416521}" presName="rootPict1" presStyleLbl="align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pt>
    <dgm:pt modelId="{9AF858EC-78E6-462B-B96B-7469F5B6CB64}" type="pres">
      <dgm:prSet presAssocID="{6F4EE330-2275-4BE4-A68D-FD18F6416521}" presName="rootConnector1" presStyleLbl="node1" presStyleIdx="0" presStyleCnt="0"/>
      <dgm:spPr/>
    </dgm:pt>
    <dgm:pt modelId="{3E4DC1C8-9824-4DEB-B537-6EE5FC7DD2C5}" type="pres">
      <dgm:prSet presAssocID="{6F4EE330-2275-4BE4-A68D-FD18F6416521}" presName="hierChild2" presStyleCnt="0"/>
      <dgm:spPr/>
    </dgm:pt>
    <dgm:pt modelId="{F167961F-F7FF-4047-B037-1CEF584323D4}" type="pres">
      <dgm:prSet presAssocID="{11502757-D850-4B95-B5A7-D16A7B677E04}" presName="Name37" presStyleLbl="parChTrans1D2" presStyleIdx="0" presStyleCnt="4"/>
      <dgm:spPr/>
    </dgm:pt>
    <dgm:pt modelId="{6C30A3C0-18FC-447C-A32D-06683711DC97}" type="pres">
      <dgm:prSet presAssocID="{5457D262-44AB-45B3-B148-53BA48A25939}" presName="hierRoot2" presStyleCnt="0">
        <dgm:presLayoutVars>
          <dgm:hierBranch val="init"/>
        </dgm:presLayoutVars>
      </dgm:prSet>
      <dgm:spPr/>
    </dgm:pt>
    <dgm:pt modelId="{007BBD89-E415-4353-97E2-467666702614}" type="pres">
      <dgm:prSet presAssocID="{5457D262-44AB-45B3-B148-53BA48A25939}" presName="rootComposite" presStyleCnt="0"/>
      <dgm:spPr/>
    </dgm:pt>
    <dgm:pt modelId="{E9AB2CE3-C503-41ED-AF15-146EF4DB1F3B}" type="pres">
      <dgm:prSet presAssocID="{5457D262-44AB-45B3-B148-53BA48A25939}" presName="rootText" presStyleLbl="node2" presStyleIdx="0" presStyleCnt="2">
        <dgm:presLayoutVars>
          <dgm:chPref val="3"/>
        </dgm:presLayoutVars>
      </dgm:prSet>
      <dgm:spPr/>
    </dgm:pt>
    <dgm:pt modelId="{9F1777FF-6FB2-4D2A-B036-6CC86FD1BA23}" type="pres">
      <dgm:prSet presAssocID="{5457D262-44AB-45B3-B148-53BA48A25939}" presName="rootPict" presStyleLbl="alignImgPlace1" presStyleIdx="1" presStyleCnt="5"/>
      <dgm:spPr>
        <a:blipFill rotWithShape="1">
          <a:blip xmlns:r="http://schemas.openxmlformats.org/officeDocument/2006/relationships" r:embed="rId2"/>
          <a:stretch>
            <a:fillRect/>
          </a:stretch>
        </a:blipFill>
      </dgm:spPr>
    </dgm:pt>
    <dgm:pt modelId="{534DBB13-6F50-4414-8CE7-28CDD2DBF963}" type="pres">
      <dgm:prSet presAssocID="{5457D262-44AB-45B3-B148-53BA48A25939}" presName="rootConnector" presStyleLbl="node2" presStyleIdx="0" presStyleCnt="2"/>
      <dgm:spPr/>
    </dgm:pt>
    <dgm:pt modelId="{16186598-634F-4EFD-9DF8-EA5189552BBC}" type="pres">
      <dgm:prSet presAssocID="{5457D262-44AB-45B3-B148-53BA48A25939}" presName="hierChild4" presStyleCnt="0"/>
      <dgm:spPr/>
    </dgm:pt>
    <dgm:pt modelId="{6368E510-3DDE-477A-BC8C-81AC255B443E}" type="pres">
      <dgm:prSet presAssocID="{5457D262-44AB-45B3-B148-53BA48A25939}" presName="hierChild5" presStyleCnt="0"/>
      <dgm:spPr/>
    </dgm:pt>
    <dgm:pt modelId="{00307D56-3C99-4304-9493-D015B95112BB}" type="pres">
      <dgm:prSet presAssocID="{CB21203D-93F3-4897-9044-0DC952664DA3}" presName="Name37" presStyleLbl="parChTrans1D2" presStyleIdx="1" presStyleCnt="4"/>
      <dgm:spPr/>
    </dgm:pt>
    <dgm:pt modelId="{B1BE9743-AB8A-4A99-A6DD-18964990A666}" type="pres">
      <dgm:prSet presAssocID="{6D9864B7-CCF5-4FAE-ACB9-236F4D7C9395}" presName="hierRoot2" presStyleCnt="0">
        <dgm:presLayoutVars>
          <dgm:hierBranch val="init"/>
        </dgm:presLayoutVars>
      </dgm:prSet>
      <dgm:spPr/>
    </dgm:pt>
    <dgm:pt modelId="{F0310CE3-9B79-46A0-A97E-639DE4E986B3}" type="pres">
      <dgm:prSet presAssocID="{6D9864B7-CCF5-4FAE-ACB9-236F4D7C9395}" presName="rootComposite" presStyleCnt="0"/>
      <dgm:spPr/>
    </dgm:pt>
    <dgm:pt modelId="{127CC187-F8EE-4BB2-870B-F6DB779D7A35}" type="pres">
      <dgm:prSet presAssocID="{6D9864B7-CCF5-4FAE-ACB9-236F4D7C9395}" presName="rootText" presStyleLbl="node2" presStyleIdx="1" presStyleCnt="2">
        <dgm:presLayoutVars>
          <dgm:chPref val="3"/>
        </dgm:presLayoutVars>
      </dgm:prSet>
      <dgm:spPr/>
    </dgm:pt>
    <dgm:pt modelId="{C736ECD2-4C13-4A0A-8B36-CD31F2370173}" type="pres">
      <dgm:prSet presAssocID="{6D9864B7-CCF5-4FAE-ACB9-236F4D7C9395}" presName="rootPict" presStyleLbl="alignImgPlace1" presStyleIdx="2" presStyleCnt="5"/>
      <dgm:spPr>
        <a:blipFill rotWithShape="1">
          <a:blip xmlns:r="http://schemas.openxmlformats.org/officeDocument/2006/relationships" r:embed="rId3"/>
          <a:stretch>
            <a:fillRect/>
          </a:stretch>
        </a:blipFill>
        <a:ln w="38100">
          <a:solidFill>
            <a:srgbClr val="FF0000"/>
          </a:solidFill>
        </a:ln>
      </dgm:spPr>
    </dgm:pt>
    <dgm:pt modelId="{6E4C3A20-6600-479A-9940-0D377B0A64E8}" type="pres">
      <dgm:prSet presAssocID="{6D9864B7-CCF5-4FAE-ACB9-236F4D7C9395}" presName="rootConnector" presStyleLbl="node2" presStyleIdx="1" presStyleCnt="2"/>
      <dgm:spPr/>
    </dgm:pt>
    <dgm:pt modelId="{2DC952DD-BB83-4C5E-A873-203EFDBEE72B}" type="pres">
      <dgm:prSet presAssocID="{6D9864B7-CCF5-4FAE-ACB9-236F4D7C9395}" presName="hierChild4" presStyleCnt="0"/>
      <dgm:spPr/>
    </dgm:pt>
    <dgm:pt modelId="{8F7FC162-81A4-4AA7-B5E7-66694FA221AF}" type="pres">
      <dgm:prSet presAssocID="{6D9864B7-CCF5-4FAE-ACB9-236F4D7C9395}" presName="hierChild5" presStyleCnt="0"/>
      <dgm:spPr/>
    </dgm:pt>
    <dgm:pt modelId="{C2C69466-2E0F-4542-BD09-079E9C30D4EA}" type="pres">
      <dgm:prSet presAssocID="{6F4EE330-2275-4BE4-A68D-FD18F6416521}" presName="hierChild3" presStyleCnt="0"/>
      <dgm:spPr/>
    </dgm:pt>
    <dgm:pt modelId="{F7DD27B7-6D97-4A8A-AAB3-1A479535B792}" type="pres">
      <dgm:prSet presAssocID="{734F54AE-3E71-4D93-BE73-37F719CF51C0}" presName="Name111" presStyleLbl="parChTrans1D2" presStyleIdx="2" presStyleCnt="4"/>
      <dgm:spPr/>
    </dgm:pt>
    <dgm:pt modelId="{34E490A8-6265-4A75-BD27-094FDFE2F882}" type="pres">
      <dgm:prSet presAssocID="{CF88584C-422D-446B-B01D-DDEAA8719433}" presName="hierRoot3" presStyleCnt="0">
        <dgm:presLayoutVars>
          <dgm:hierBranch val="init"/>
        </dgm:presLayoutVars>
      </dgm:prSet>
      <dgm:spPr/>
    </dgm:pt>
    <dgm:pt modelId="{906EAB82-7C8C-415E-8AA5-6CAC432FFB13}" type="pres">
      <dgm:prSet presAssocID="{CF88584C-422D-446B-B01D-DDEAA8719433}" presName="rootComposite3" presStyleCnt="0"/>
      <dgm:spPr/>
    </dgm:pt>
    <dgm:pt modelId="{F89C1618-BAC3-4B6C-B64F-543249FD51EA}" type="pres">
      <dgm:prSet presAssocID="{CF88584C-422D-446B-B01D-DDEAA8719433}" presName="rootText3" presStyleLbl="asst1" presStyleIdx="0" presStyleCnt="2">
        <dgm:presLayoutVars>
          <dgm:chPref val="3"/>
        </dgm:presLayoutVars>
      </dgm:prSet>
      <dgm:spPr/>
    </dgm:pt>
    <dgm:pt modelId="{37C1A5ED-6A3B-4881-9128-9EE7D6B2B0F6}" type="pres">
      <dgm:prSet presAssocID="{CF88584C-422D-446B-B01D-DDEAA8719433}" presName="rootPict3" presStyleLbl="align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pt>
    <dgm:pt modelId="{75074C35-7D37-42E0-AA97-A1B6E44C3503}" type="pres">
      <dgm:prSet presAssocID="{CF88584C-422D-446B-B01D-DDEAA8719433}" presName="rootConnector3" presStyleLbl="asst1" presStyleIdx="0" presStyleCnt="2"/>
      <dgm:spPr/>
    </dgm:pt>
    <dgm:pt modelId="{2E341304-A808-4AEE-8B3C-C40D33047C26}" type="pres">
      <dgm:prSet presAssocID="{CF88584C-422D-446B-B01D-DDEAA8719433}" presName="hierChild6" presStyleCnt="0"/>
      <dgm:spPr/>
    </dgm:pt>
    <dgm:pt modelId="{7B8ED59A-A499-48D3-8A40-0284D7A8BF1D}" type="pres">
      <dgm:prSet presAssocID="{CF88584C-422D-446B-B01D-DDEAA8719433}" presName="hierChild7" presStyleCnt="0"/>
      <dgm:spPr/>
    </dgm:pt>
    <dgm:pt modelId="{8986570A-5AF2-42EB-B570-353E7E55C659}" type="pres">
      <dgm:prSet presAssocID="{DADBF53D-B914-4FBA-A623-B65EBACD9933}" presName="Name111" presStyleLbl="parChTrans1D2" presStyleIdx="3" presStyleCnt="4"/>
      <dgm:spPr/>
    </dgm:pt>
    <dgm:pt modelId="{227920A0-5B02-4D80-8C52-95E8685FE6C8}" type="pres">
      <dgm:prSet presAssocID="{102E91F7-F67F-4F35-AD23-AE65F55302E1}" presName="hierRoot3" presStyleCnt="0">
        <dgm:presLayoutVars>
          <dgm:hierBranch val="init"/>
        </dgm:presLayoutVars>
      </dgm:prSet>
      <dgm:spPr/>
    </dgm:pt>
    <dgm:pt modelId="{EEA478C4-123A-40AF-A644-D9A60DA1FC3C}" type="pres">
      <dgm:prSet presAssocID="{102E91F7-F67F-4F35-AD23-AE65F55302E1}" presName="rootComposite3" presStyleCnt="0"/>
      <dgm:spPr/>
    </dgm:pt>
    <dgm:pt modelId="{308C05B4-C7A4-424E-A220-DE4BD9E359C4}" type="pres">
      <dgm:prSet presAssocID="{102E91F7-F67F-4F35-AD23-AE65F55302E1}" presName="rootText3" presStyleLbl="asst1" presStyleIdx="1" presStyleCnt="2">
        <dgm:presLayoutVars>
          <dgm:chPref val="3"/>
        </dgm:presLayoutVars>
      </dgm:prSet>
      <dgm:spPr/>
    </dgm:pt>
    <dgm:pt modelId="{FD46C763-236F-4685-A443-E1CB7007B58F}" type="pres">
      <dgm:prSet presAssocID="{102E91F7-F67F-4F35-AD23-AE65F55302E1}" presName="rootPict3" presStyleLbl="align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68000" r="-68000"/>
          </a:stretch>
        </a:blipFill>
      </dgm:spPr>
    </dgm:pt>
    <dgm:pt modelId="{29D0E2F9-5E3E-4FE6-8BCE-861C0565B086}" type="pres">
      <dgm:prSet presAssocID="{102E91F7-F67F-4F35-AD23-AE65F55302E1}" presName="rootConnector3" presStyleLbl="asst1" presStyleIdx="1" presStyleCnt="2"/>
      <dgm:spPr/>
    </dgm:pt>
    <dgm:pt modelId="{90149F94-F58B-4CAD-A992-7DB45790628B}" type="pres">
      <dgm:prSet presAssocID="{102E91F7-F67F-4F35-AD23-AE65F55302E1}" presName="hierChild6" presStyleCnt="0"/>
      <dgm:spPr/>
    </dgm:pt>
    <dgm:pt modelId="{F8A6F42A-0DB0-4E6A-87EA-38800852558E}" type="pres">
      <dgm:prSet presAssocID="{102E91F7-F67F-4F35-AD23-AE65F55302E1}" presName="hierChild7" presStyleCnt="0"/>
      <dgm:spPr/>
    </dgm:pt>
  </dgm:ptLst>
  <dgm:cxnLst>
    <dgm:cxn modelId="{7E196B07-1849-4D57-AF2E-94A2E1030631}" type="presOf" srcId="{CB21203D-93F3-4897-9044-0DC952664DA3}" destId="{00307D56-3C99-4304-9493-D015B95112BB}" srcOrd="0" destOrd="0" presId="urn:microsoft.com/office/officeart/2005/8/layout/pictureOrgChart+Icon"/>
    <dgm:cxn modelId="{9EFB4808-E422-4532-B354-C47AD96BDD01}" type="presOf" srcId="{CF88584C-422D-446B-B01D-DDEAA8719433}" destId="{75074C35-7D37-42E0-AA97-A1B6E44C3503}" srcOrd="1" destOrd="0" presId="urn:microsoft.com/office/officeart/2005/8/layout/pictureOrgChart+Icon"/>
    <dgm:cxn modelId="{669FD51F-482E-416B-B511-C5692CBF100C}" type="presOf" srcId="{6D9864B7-CCF5-4FAE-ACB9-236F4D7C9395}" destId="{127CC187-F8EE-4BB2-870B-F6DB779D7A35}" srcOrd="0" destOrd="0" presId="urn:microsoft.com/office/officeart/2005/8/layout/pictureOrgChart+Icon"/>
    <dgm:cxn modelId="{B4E0E526-F29A-4192-84A8-BE4BD6840D39}" type="presOf" srcId="{CF88584C-422D-446B-B01D-DDEAA8719433}" destId="{F89C1618-BAC3-4B6C-B64F-543249FD51EA}" srcOrd="0" destOrd="0" presId="urn:microsoft.com/office/officeart/2005/8/layout/pictureOrgChart+Icon"/>
    <dgm:cxn modelId="{B47CA529-ED80-490B-A8F4-3EB7A73F31AB}" srcId="{6F4EE330-2275-4BE4-A68D-FD18F6416521}" destId="{5457D262-44AB-45B3-B148-53BA48A25939}" srcOrd="1" destOrd="0" parTransId="{11502757-D850-4B95-B5A7-D16A7B677E04}" sibTransId="{64CF4ED1-CA43-48E8-B437-408980EB21A3}"/>
    <dgm:cxn modelId="{3CE4232D-80CE-4457-B486-3EAD2214D57F}" type="presOf" srcId="{6F4EE330-2275-4BE4-A68D-FD18F6416521}" destId="{9AF858EC-78E6-462B-B96B-7469F5B6CB64}" srcOrd="1" destOrd="0" presId="urn:microsoft.com/office/officeart/2005/8/layout/pictureOrgChart+Icon"/>
    <dgm:cxn modelId="{5BB50F30-5DDE-45D9-A66B-14E99FAC49FB}" type="presOf" srcId="{102E91F7-F67F-4F35-AD23-AE65F55302E1}" destId="{29D0E2F9-5E3E-4FE6-8BCE-861C0565B086}" srcOrd="1" destOrd="0" presId="urn:microsoft.com/office/officeart/2005/8/layout/pictureOrgChart+Icon"/>
    <dgm:cxn modelId="{0372A638-8268-4834-AD31-D63B3B4FE219}" type="presOf" srcId="{102E91F7-F67F-4F35-AD23-AE65F55302E1}" destId="{308C05B4-C7A4-424E-A220-DE4BD9E359C4}" srcOrd="0" destOrd="0" presId="urn:microsoft.com/office/officeart/2005/8/layout/pictureOrgChart+Icon"/>
    <dgm:cxn modelId="{90F9D36B-343E-475E-9FBC-1EC404CA3CEB}" type="presOf" srcId="{6D9864B7-CCF5-4FAE-ACB9-236F4D7C9395}" destId="{6E4C3A20-6600-479A-9940-0D377B0A64E8}" srcOrd="1" destOrd="0" presId="urn:microsoft.com/office/officeart/2005/8/layout/pictureOrgChart+Icon"/>
    <dgm:cxn modelId="{9966AC72-024D-4A99-94F4-4F25ECD314C2}" srcId="{6F4EE330-2275-4BE4-A68D-FD18F6416521}" destId="{6D9864B7-CCF5-4FAE-ACB9-236F4D7C9395}" srcOrd="2" destOrd="0" parTransId="{CB21203D-93F3-4897-9044-0DC952664DA3}" sibTransId="{BB6C8267-D529-4C97-A49C-3F196DE3AB9E}"/>
    <dgm:cxn modelId="{C2C6DA52-F1CE-43F2-A84D-0DD4EEA8C8E0}" type="presOf" srcId="{01CAE90A-878E-4BA2-8B5E-9D870DDECB40}" destId="{05796662-9BE3-4491-BF63-8D9E903C2917}" srcOrd="0" destOrd="0" presId="urn:microsoft.com/office/officeart/2005/8/layout/pictureOrgChart+Icon"/>
    <dgm:cxn modelId="{FF8FE58E-5D0A-41EF-B1F3-1A9B66CCE48B}" type="presOf" srcId="{11502757-D850-4B95-B5A7-D16A7B677E04}" destId="{F167961F-F7FF-4047-B037-1CEF584323D4}" srcOrd="0" destOrd="0" presId="urn:microsoft.com/office/officeart/2005/8/layout/pictureOrgChart+Icon"/>
    <dgm:cxn modelId="{26B706B2-8495-4D67-9AD9-E3498474996C}" srcId="{6F4EE330-2275-4BE4-A68D-FD18F6416521}" destId="{102E91F7-F67F-4F35-AD23-AE65F55302E1}" srcOrd="3" destOrd="0" parTransId="{DADBF53D-B914-4FBA-A623-B65EBACD9933}" sibTransId="{7C867450-E0B0-4D49-BC72-CCEE649FC061}"/>
    <dgm:cxn modelId="{668C3CC3-351F-4BF3-85F4-B749F8CA2306}" srcId="{6F4EE330-2275-4BE4-A68D-FD18F6416521}" destId="{CF88584C-422D-446B-B01D-DDEAA8719433}" srcOrd="0" destOrd="0" parTransId="{734F54AE-3E71-4D93-BE73-37F719CF51C0}" sibTransId="{8207451B-5DC6-4CFD-974B-2798F7B0A311}"/>
    <dgm:cxn modelId="{F49243C3-5907-49AA-A31B-C5750EC5A148}" srcId="{01CAE90A-878E-4BA2-8B5E-9D870DDECB40}" destId="{6F4EE330-2275-4BE4-A68D-FD18F6416521}" srcOrd="0" destOrd="0" parTransId="{11BF2FFC-0C79-480C-9471-B1A8281FAD1C}" sibTransId="{C9F11675-CC97-4D5D-AAF0-FDA926A57F28}"/>
    <dgm:cxn modelId="{FDEE39E7-C87C-4851-BF80-30C45432935A}" type="presOf" srcId="{DADBF53D-B914-4FBA-A623-B65EBACD9933}" destId="{8986570A-5AF2-42EB-B570-353E7E55C659}" srcOrd="0" destOrd="0" presId="urn:microsoft.com/office/officeart/2005/8/layout/pictureOrgChart+Icon"/>
    <dgm:cxn modelId="{8BE862EA-DA36-446A-AA19-58859A93021E}" type="presOf" srcId="{734F54AE-3E71-4D93-BE73-37F719CF51C0}" destId="{F7DD27B7-6D97-4A8A-AAB3-1A479535B792}" srcOrd="0" destOrd="0" presId="urn:microsoft.com/office/officeart/2005/8/layout/pictureOrgChart+Icon"/>
    <dgm:cxn modelId="{3EFCE5EE-C9D7-4F9D-A06A-34D9AA281494}" type="presOf" srcId="{5457D262-44AB-45B3-B148-53BA48A25939}" destId="{E9AB2CE3-C503-41ED-AF15-146EF4DB1F3B}" srcOrd="0" destOrd="0" presId="urn:microsoft.com/office/officeart/2005/8/layout/pictureOrgChart+Icon"/>
    <dgm:cxn modelId="{C5A663EF-DA3C-4FC3-8808-DC07F5BF06A7}" type="presOf" srcId="{6F4EE330-2275-4BE4-A68D-FD18F6416521}" destId="{3E3EF814-5EEE-4987-90D8-6066EA6D35D9}" srcOrd="0" destOrd="0" presId="urn:microsoft.com/office/officeart/2005/8/layout/pictureOrgChart+Icon"/>
    <dgm:cxn modelId="{7507E7EF-0BA3-4B5F-8BEC-54AF1B9D02D5}" type="presOf" srcId="{5457D262-44AB-45B3-B148-53BA48A25939}" destId="{534DBB13-6F50-4414-8CE7-28CDD2DBF963}" srcOrd="1" destOrd="0" presId="urn:microsoft.com/office/officeart/2005/8/layout/pictureOrgChart+Icon"/>
    <dgm:cxn modelId="{461E7E45-98B4-466B-8B44-276146D640AC}" type="presParOf" srcId="{05796662-9BE3-4491-BF63-8D9E903C2917}" destId="{F37D0A01-27C7-441A-BA7F-063F77A8DBB1}" srcOrd="0" destOrd="0" presId="urn:microsoft.com/office/officeart/2005/8/layout/pictureOrgChart+Icon"/>
    <dgm:cxn modelId="{AAD86A9C-231C-4266-A4E8-AC7DD31ECC6B}" type="presParOf" srcId="{F37D0A01-27C7-441A-BA7F-063F77A8DBB1}" destId="{FD2DA8AC-32D2-4CBE-B96C-27C743F09D61}" srcOrd="0" destOrd="0" presId="urn:microsoft.com/office/officeart/2005/8/layout/pictureOrgChart+Icon"/>
    <dgm:cxn modelId="{BCC01F08-6011-4DD0-B817-4736FD100CD3}" type="presParOf" srcId="{FD2DA8AC-32D2-4CBE-B96C-27C743F09D61}" destId="{3E3EF814-5EEE-4987-90D8-6066EA6D35D9}" srcOrd="0" destOrd="0" presId="urn:microsoft.com/office/officeart/2005/8/layout/pictureOrgChart+Icon"/>
    <dgm:cxn modelId="{1FB9C1C0-E77C-4F64-ABAD-6B35DA808539}" type="presParOf" srcId="{FD2DA8AC-32D2-4CBE-B96C-27C743F09D61}" destId="{CED0C5C8-775E-4B7D-B47B-960C06795DB1}" srcOrd="1" destOrd="0" presId="urn:microsoft.com/office/officeart/2005/8/layout/pictureOrgChart+Icon"/>
    <dgm:cxn modelId="{A070663D-E3B5-4FF6-8D88-8B1D66122A35}" type="presParOf" srcId="{FD2DA8AC-32D2-4CBE-B96C-27C743F09D61}" destId="{9AF858EC-78E6-462B-B96B-7469F5B6CB64}" srcOrd="2" destOrd="0" presId="urn:microsoft.com/office/officeart/2005/8/layout/pictureOrgChart+Icon"/>
    <dgm:cxn modelId="{09FF4020-5EB3-49B4-8C8B-C21A70D4CA2F}" type="presParOf" srcId="{F37D0A01-27C7-441A-BA7F-063F77A8DBB1}" destId="{3E4DC1C8-9824-4DEB-B537-6EE5FC7DD2C5}" srcOrd="1" destOrd="0" presId="urn:microsoft.com/office/officeart/2005/8/layout/pictureOrgChart+Icon"/>
    <dgm:cxn modelId="{4B57049C-B0F1-4D0B-B4B9-AB5846088BCD}" type="presParOf" srcId="{3E4DC1C8-9824-4DEB-B537-6EE5FC7DD2C5}" destId="{F167961F-F7FF-4047-B037-1CEF584323D4}" srcOrd="0" destOrd="0" presId="urn:microsoft.com/office/officeart/2005/8/layout/pictureOrgChart+Icon"/>
    <dgm:cxn modelId="{459929E0-50D6-4E23-A17D-AA31E2DC3257}" type="presParOf" srcId="{3E4DC1C8-9824-4DEB-B537-6EE5FC7DD2C5}" destId="{6C30A3C0-18FC-447C-A32D-06683711DC97}" srcOrd="1" destOrd="0" presId="urn:microsoft.com/office/officeart/2005/8/layout/pictureOrgChart+Icon"/>
    <dgm:cxn modelId="{DA2763EA-EB68-4F2B-A92B-C6F442710E7D}" type="presParOf" srcId="{6C30A3C0-18FC-447C-A32D-06683711DC97}" destId="{007BBD89-E415-4353-97E2-467666702614}" srcOrd="0" destOrd="0" presId="urn:microsoft.com/office/officeart/2005/8/layout/pictureOrgChart+Icon"/>
    <dgm:cxn modelId="{3F8C7018-8B33-4811-9338-5C76CACF2A30}" type="presParOf" srcId="{007BBD89-E415-4353-97E2-467666702614}" destId="{E9AB2CE3-C503-41ED-AF15-146EF4DB1F3B}" srcOrd="0" destOrd="0" presId="urn:microsoft.com/office/officeart/2005/8/layout/pictureOrgChart+Icon"/>
    <dgm:cxn modelId="{C92E53BC-CCF4-4961-A695-8967D78227F6}" type="presParOf" srcId="{007BBD89-E415-4353-97E2-467666702614}" destId="{9F1777FF-6FB2-4D2A-B036-6CC86FD1BA23}" srcOrd="1" destOrd="0" presId="urn:microsoft.com/office/officeart/2005/8/layout/pictureOrgChart+Icon"/>
    <dgm:cxn modelId="{640F37B1-04B8-431A-A9EA-A4D5F009B969}" type="presParOf" srcId="{007BBD89-E415-4353-97E2-467666702614}" destId="{534DBB13-6F50-4414-8CE7-28CDD2DBF963}" srcOrd="2" destOrd="0" presId="urn:microsoft.com/office/officeart/2005/8/layout/pictureOrgChart+Icon"/>
    <dgm:cxn modelId="{46D305ED-05A0-48E2-8A25-2B575EECAE0A}" type="presParOf" srcId="{6C30A3C0-18FC-447C-A32D-06683711DC97}" destId="{16186598-634F-4EFD-9DF8-EA5189552BBC}" srcOrd="1" destOrd="0" presId="urn:microsoft.com/office/officeart/2005/8/layout/pictureOrgChart+Icon"/>
    <dgm:cxn modelId="{EFEE204F-5EEE-4A1E-8920-BD17B3FB60DE}" type="presParOf" srcId="{6C30A3C0-18FC-447C-A32D-06683711DC97}" destId="{6368E510-3DDE-477A-BC8C-81AC255B443E}" srcOrd="2" destOrd="0" presId="urn:microsoft.com/office/officeart/2005/8/layout/pictureOrgChart+Icon"/>
    <dgm:cxn modelId="{599146F5-1464-457C-8E6A-443688CFC3FE}" type="presParOf" srcId="{3E4DC1C8-9824-4DEB-B537-6EE5FC7DD2C5}" destId="{00307D56-3C99-4304-9493-D015B95112BB}" srcOrd="2" destOrd="0" presId="urn:microsoft.com/office/officeart/2005/8/layout/pictureOrgChart+Icon"/>
    <dgm:cxn modelId="{F7F400F0-5DF9-4DD5-BFA1-7BA10B2EF721}" type="presParOf" srcId="{3E4DC1C8-9824-4DEB-B537-6EE5FC7DD2C5}" destId="{B1BE9743-AB8A-4A99-A6DD-18964990A666}" srcOrd="3" destOrd="0" presId="urn:microsoft.com/office/officeart/2005/8/layout/pictureOrgChart+Icon"/>
    <dgm:cxn modelId="{BFF8D87E-CBCB-4447-A514-DF3E177698E8}" type="presParOf" srcId="{B1BE9743-AB8A-4A99-A6DD-18964990A666}" destId="{F0310CE3-9B79-46A0-A97E-639DE4E986B3}" srcOrd="0" destOrd="0" presId="urn:microsoft.com/office/officeart/2005/8/layout/pictureOrgChart+Icon"/>
    <dgm:cxn modelId="{BAB8091F-2C89-4B6F-8DB9-67A4074C66BB}" type="presParOf" srcId="{F0310CE3-9B79-46A0-A97E-639DE4E986B3}" destId="{127CC187-F8EE-4BB2-870B-F6DB779D7A35}" srcOrd="0" destOrd="0" presId="urn:microsoft.com/office/officeart/2005/8/layout/pictureOrgChart+Icon"/>
    <dgm:cxn modelId="{41965D44-02D2-472F-B132-1A0A410DA22C}" type="presParOf" srcId="{F0310CE3-9B79-46A0-A97E-639DE4E986B3}" destId="{C736ECD2-4C13-4A0A-8B36-CD31F2370173}" srcOrd="1" destOrd="0" presId="urn:microsoft.com/office/officeart/2005/8/layout/pictureOrgChart+Icon"/>
    <dgm:cxn modelId="{39953550-B38F-4632-842B-D155D6E275CD}" type="presParOf" srcId="{F0310CE3-9B79-46A0-A97E-639DE4E986B3}" destId="{6E4C3A20-6600-479A-9940-0D377B0A64E8}" srcOrd="2" destOrd="0" presId="urn:microsoft.com/office/officeart/2005/8/layout/pictureOrgChart+Icon"/>
    <dgm:cxn modelId="{E6810B7F-16A4-46DC-8AFD-BF198B4EFBC0}" type="presParOf" srcId="{B1BE9743-AB8A-4A99-A6DD-18964990A666}" destId="{2DC952DD-BB83-4C5E-A873-203EFDBEE72B}" srcOrd="1" destOrd="0" presId="urn:microsoft.com/office/officeart/2005/8/layout/pictureOrgChart+Icon"/>
    <dgm:cxn modelId="{E9D186B4-1947-443D-9EA4-3CD039BAEF44}" type="presParOf" srcId="{B1BE9743-AB8A-4A99-A6DD-18964990A666}" destId="{8F7FC162-81A4-4AA7-B5E7-66694FA221AF}" srcOrd="2" destOrd="0" presId="urn:microsoft.com/office/officeart/2005/8/layout/pictureOrgChart+Icon"/>
    <dgm:cxn modelId="{D254E9F3-FAF5-4B9F-B942-C9F81CC3871D}" type="presParOf" srcId="{F37D0A01-27C7-441A-BA7F-063F77A8DBB1}" destId="{C2C69466-2E0F-4542-BD09-079E9C30D4EA}" srcOrd="2" destOrd="0" presId="urn:microsoft.com/office/officeart/2005/8/layout/pictureOrgChart+Icon"/>
    <dgm:cxn modelId="{E854D1D5-821B-41C4-BE08-09226D4C6F29}" type="presParOf" srcId="{C2C69466-2E0F-4542-BD09-079E9C30D4EA}" destId="{F7DD27B7-6D97-4A8A-AAB3-1A479535B792}" srcOrd="0" destOrd="0" presId="urn:microsoft.com/office/officeart/2005/8/layout/pictureOrgChart+Icon"/>
    <dgm:cxn modelId="{DB3EEB2C-E541-4E5A-BA4E-7F97EA184556}" type="presParOf" srcId="{C2C69466-2E0F-4542-BD09-079E9C30D4EA}" destId="{34E490A8-6265-4A75-BD27-094FDFE2F882}" srcOrd="1" destOrd="0" presId="urn:microsoft.com/office/officeart/2005/8/layout/pictureOrgChart+Icon"/>
    <dgm:cxn modelId="{DD9AFBBA-9BF7-4D48-A573-E240BBB71510}" type="presParOf" srcId="{34E490A8-6265-4A75-BD27-094FDFE2F882}" destId="{906EAB82-7C8C-415E-8AA5-6CAC432FFB13}" srcOrd="0" destOrd="0" presId="urn:microsoft.com/office/officeart/2005/8/layout/pictureOrgChart+Icon"/>
    <dgm:cxn modelId="{3A47DA13-C3AD-4BB1-8C4C-9F1B2D054FF1}" type="presParOf" srcId="{906EAB82-7C8C-415E-8AA5-6CAC432FFB13}" destId="{F89C1618-BAC3-4B6C-B64F-543249FD51EA}" srcOrd="0" destOrd="0" presId="urn:microsoft.com/office/officeart/2005/8/layout/pictureOrgChart+Icon"/>
    <dgm:cxn modelId="{CFA7F615-8469-458D-8733-49234FC004A6}" type="presParOf" srcId="{906EAB82-7C8C-415E-8AA5-6CAC432FFB13}" destId="{37C1A5ED-6A3B-4881-9128-9EE7D6B2B0F6}" srcOrd="1" destOrd="0" presId="urn:microsoft.com/office/officeart/2005/8/layout/pictureOrgChart+Icon"/>
    <dgm:cxn modelId="{06DAD0F0-DEF9-4845-BA02-4281EB49410F}" type="presParOf" srcId="{906EAB82-7C8C-415E-8AA5-6CAC432FFB13}" destId="{75074C35-7D37-42E0-AA97-A1B6E44C3503}" srcOrd="2" destOrd="0" presId="urn:microsoft.com/office/officeart/2005/8/layout/pictureOrgChart+Icon"/>
    <dgm:cxn modelId="{102E5857-8FC2-4A99-BE3A-254457B3F172}" type="presParOf" srcId="{34E490A8-6265-4A75-BD27-094FDFE2F882}" destId="{2E341304-A808-4AEE-8B3C-C40D33047C26}" srcOrd="1" destOrd="0" presId="urn:microsoft.com/office/officeart/2005/8/layout/pictureOrgChart+Icon"/>
    <dgm:cxn modelId="{EE404C36-7E60-47F2-92BD-531AA1CE80F0}" type="presParOf" srcId="{34E490A8-6265-4A75-BD27-094FDFE2F882}" destId="{7B8ED59A-A499-48D3-8A40-0284D7A8BF1D}" srcOrd="2" destOrd="0" presId="urn:microsoft.com/office/officeart/2005/8/layout/pictureOrgChart+Icon"/>
    <dgm:cxn modelId="{2A82E298-2E49-4DC5-8154-80A7F152E5E6}" type="presParOf" srcId="{C2C69466-2E0F-4542-BD09-079E9C30D4EA}" destId="{8986570A-5AF2-42EB-B570-353E7E55C659}" srcOrd="2" destOrd="0" presId="urn:microsoft.com/office/officeart/2005/8/layout/pictureOrgChart+Icon"/>
    <dgm:cxn modelId="{2DAD8E3B-34DD-42F3-9B52-AD4379D1AA2F}" type="presParOf" srcId="{C2C69466-2E0F-4542-BD09-079E9C30D4EA}" destId="{227920A0-5B02-4D80-8C52-95E8685FE6C8}" srcOrd="3" destOrd="0" presId="urn:microsoft.com/office/officeart/2005/8/layout/pictureOrgChart+Icon"/>
    <dgm:cxn modelId="{1A4B90F3-0D8B-4909-8969-BE3D2E365614}" type="presParOf" srcId="{227920A0-5B02-4D80-8C52-95E8685FE6C8}" destId="{EEA478C4-123A-40AF-A644-D9A60DA1FC3C}" srcOrd="0" destOrd="0" presId="urn:microsoft.com/office/officeart/2005/8/layout/pictureOrgChart+Icon"/>
    <dgm:cxn modelId="{F6743097-A4B5-45FD-8A58-F531D3E52AA1}" type="presParOf" srcId="{EEA478C4-123A-40AF-A644-D9A60DA1FC3C}" destId="{308C05B4-C7A4-424E-A220-DE4BD9E359C4}" srcOrd="0" destOrd="0" presId="urn:microsoft.com/office/officeart/2005/8/layout/pictureOrgChart+Icon"/>
    <dgm:cxn modelId="{F8947797-E4D0-4762-AAC2-1A020A5E7125}" type="presParOf" srcId="{EEA478C4-123A-40AF-A644-D9A60DA1FC3C}" destId="{FD46C763-236F-4685-A443-E1CB7007B58F}" srcOrd="1" destOrd="0" presId="urn:microsoft.com/office/officeart/2005/8/layout/pictureOrgChart+Icon"/>
    <dgm:cxn modelId="{D5E940F1-86A0-4974-819E-96E044618B84}" type="presParOf" srcId="{EEA478C4-123A-40AF-A644-D9A60DA1FC3C}" destId="{29D0E2F9-5E3E-4FE6-8BCE-861C0565B086}" srcOrd="2" destOrd="0" presId="urn:microsoft.com/office/officeart/2005/8/layout/pictureOrgChart+Icon"/>
    <dgm:cxn modelId="{E19A65CC-4B2B-488E-97CF-DC4043DD9910}" type="presParOf" srcId="{227920A0-5B02-4D80-8C52-95E8685FE6C8}" destId="{90149F94-F58B-4CAD-A992-7DB45790628B}" srcOrd="1" destOrd="0" presId="urn:microsoft.com/office/officeart/2005/8/layout/pictureOrgChart+Icon"/>
    <dgm:cxn modelId="{FA17647A-467A-45AD-885A-CE0BAB6A3FA0}" type="presParOf" srcId="{227920A0-5B02-4D80-8C52-95E8685FE6C8}" destId="{F8A6F42A-0DB0-4E6A-87EA-38800852558E}"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D19F19-FCC1-4DD6-85D5-69070B108A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FF8A48B-E7AF-4624-976D-BF0613292153}">
      <dgm:prSet phldrT="[Text]"/>
      <dgm:spPr>
        <a:noFill/>
        <a:ln>
          <a:solidFill>
            <a:srgbClr val="0000FF"/>
          </a:solidFill>
        </a:ln>
      </dgm:spPr>
      <dgm:t>
        <a:bodyPr/>
        <a:lstStyle/>
        <a:p>
          <a:r>
            <a:rPr lang="en-GB" dirty="0">
              <a:solidFill>
                <a:srgbClr val="0000FF"/>
              </a:solidFill>
            </a:rPr>
            <a:t>Demography </a:t>
          </a:r>
        </a:p>
      </dgm:t>
    </dgm:pt>
    <dgm:pt modelId="{C36ABB2E-0CC9-4A34-B627-533ECF8DDDBF}" type="parTrans" cxnId="{2BB00ED7-A96D-40E2-8072-A8B432690CCF}">
      <dgm:prSet/>
      <dgm:spPr/>
      <dgm:t>
        <a:bodyPr/>
        <a:lstStyle/>
        <a:p>
          <a:endParaRPr lang="en-GB"/>
        </a:p>
      </dgm:t>
    </dgm:pt>
    <dgm:pt modelId="{88DE53B3-36FA-47A0-B164-5700D0705E3E}" type="sibTrans" cxnId="{2BB00ED7-A96D-40E2-8072-A8B432690CCF}">
      <dgm:prSet/>
      <dgm:spPr/>
      <dgm:t>
        <a:bodyPr/>
        <a:lstStyle/>
        <a:p>
          <a:endParaRPr lang="en-GB"/>
        </a:p>
      </dgm:t>
    </dgm:pt>
    <dgm:pt modelId="{691A6171-F563-46BB-B0D9-6C75BFE4195A}">
      <dgm:prSet phldrT="[Text]"/>
      <dgm:spPr/>
      <dgm:t>
        <a:bodyPr/>
        <a:lstStyle/>
        <a:p>
          <a:r>
            <a:rPr lang="en-US" dirty="0"/>
            <a:t>Levels of poverty,</a:t>
          </a:r>
          <a:r>
            <a:rPr lang="en-KE" dirty="0"/>
            <a:t> </a:t>
          </a:r>
          <a:r>
            <a:rPr lang="en-US" dirty="0"/>
            <a:t>unemployment &amp; crowding</a:t>
          </a:r>
          <a:endParaRPr lang="en-GB" dirty="0"/>
        </a:p>
      </dgm:t>
    </dgm:pt>
    <dgm:pt modelId="{1C3D021F-6289-4538-BECD-3F898F3F57B3}" type="parTrans" cxnId="{0D051800-9D1D-4D2D-BC19-EB223AE07E4B}">
      <dgm:prSet/>
      <dgm:spPr/>
      <dgm:t>
        <a:bodyPr/>
        <a:lstStyle/>
        <a:p>
          <a:endParaRPr lang="en-GB"/>
        </a:p>
      </dgm:t>
    </dgm:pt>
    <dgm:pt modelId="{01ADE529-4F36-4B76-82A3-945D861B0B3B}" type="sibTrans" cxnId="{0D051800-9D1D-4D2D-BC19-EB223AE07E4B}">
      <dgm:prSet/>
      <dgm:spPr/>
      <dgm:t>
        <a:bodyPr/>
        <a:lstStyle/>
        <a:p>
          <a:endParaRPr lang="en-GB"/>
        </a:p>
      </dgm:t>
    </dgm:pt>
    <dgm:pt modelId="{8C09BDFF-505A-4A05-AE8B-58AABB9FC520}">
      <dgm:prSet phldrT="[Text]"/>
      <dgm:spPr>
        <a:noFill/>
        <a:ln>
          <a:solidFill>
            <a:srgbClr val="0000FF"/>
          </a:solidFill>
        </a:ln>
      </dgm:spPr>
      <dgm:t>
        <a:bodyPr/>
        <a:lstStyle/>
        <a:p>
          <a:r>
            <a:rPr lang="en-GB" dirty="0">
              <a:solidFill>
                <a:srgbClr val="0000FF"/>
              </a:solidFill>
            </a:rPr>
            <a:t>Norms</a:t>
          </a:r>
        </a:p>
      </dgm:t>
    </dgm:pt>
    <dgm:pt modelId="{2AB8D354-8CFC-4804-B2C8-B332AAFEDDEC}" type="parTrans" cxnId="{54FA7210-7525-4071-82DB-ACABC7E12552}">
      <dgm:prSet/>
      <dgm:spPr/>
      <dgm:t>
        <a:bodyPr/>
        <a:lstStyle/>
        <a:p>
          <a:endParaRPr lang="en-GB"/>
        </a:p>
      </dgm:t>
    </dgm:pt>
    <dgm:pt modelId="{BEF5E5B7-A768-414A-BABD-DF2625D4AAEE}" type="sibTrans" cxnId="{54FA7210-7525-4071-82DB-ACABC7E12552}">
      <dgm:prSet/>
      <dgm:spPr/>
      <dgm:t>
        <a:bodyPr/>
        <a:lstStyle/>
        <a:p>
          <a:endParaRPr lang="en-GB"/>
        </a:p>
      </dgm:t>
    </dgm:pt>
    <dgm:pt modelId="{0AE4977E-950E-4E5F-AEF4-94C9C3A9FEBB}">
      <dgm:prSet phldrT="[Text]"/>
      <dgm:spPr/>
      <dgm:t>
        <a:bodyPr/>
        <a:lstStyle/>
        <a:p>
          <a:r>
            <a:rPr lang="en-US" dirty="0"/>
            <a:t>Schools, food supply, health care facilities, </a:t>
          </a:r>
          <a:endParaRPr lang="en-GB" dirty="0"/>
        </a:p>
      </dgm:t>
    </dgm:pt>
    <dgm:pt modelId="{4970E33F-3ABE-4649-8ACA-F2700C289CC7}" type="parTrans" cxnId="{A8AC44C1-4CA2-4D24-A7CC-909142C13F0D}">
      <dgm:prSet/>
      <dgm:spPr/>
      <dgm:t>
        <a:bodyPr/>
        <a:lstStyle/>
        <a:p>
          <a:endParaRPr lang="en-GB"/>
        </a:p>
      </dgm:t>
    </dgm:pt>
    <dgm:pt modelId="{0EEEDDDA-F797-4275-BB52-B96ADF9B80BF}" type="sibTrans" cxnId="{A8AC44C1-4CA2-4D24-A7CC-909142C13F0D}">
      <dgm:prSet/>
      <dgm:spPr/>
      <dgm:t>
        <a:bodyPr/>
        <a:lstStyle/>
        <a:p>
          <a:endParaRPr lang="en-GB"/>
        </a:p>
      </dgm:t>
    </dgm:pt>
    <dgm:pt modelId="{F4ACA5B7-61F3-4165-8E44-7D47416F3DB0}">
      <dgm:prSet phldrT="[Text]"/>
      <dgm:spPr>
        <a:noFill/>
        <a:ln>
          <a:solidFill>
            <a:srgbClr val="0000FF"/>
          </a:solidFill>
        </a:ln>
      </dgm:spPr>
      <dgm:t>
        <a:bodyPr/>
        <a:lstStyle/>
        <a:p>
          <a:r>
            <a:rPr lang="en-GB" dirty="0">
              <a:solidFill>
                <a:srgbClr val="0000FF"/>
              </a:solidFill>
            </a:rPr>
            <a:t>Negative attributes</a:t>
          </a:r>
        </a:p>
      </dgm:t>
    </dgm:pt>
    <dgm:pt modelId="{F1678131-874A-4C8E-A2F2-A8FDAB7C6D9C}" type="parTrans" cxnId="{95CD961F-D7F7-49D1-ADEA-BF51F0B7D758}">
      <dgm:prSet/>
      <dgm:spPr/>
      <dgm:t>
        <a:bodyPr/>
        <a:lstStyle/>
        <a:p>
          <a:endParaRPr lang="en-GB"/>
        </a:p>
      </dgm:t>
    </dgm:pt>
    <dgm:pt modelId="{2AFB6C6A-C7C6-46D5-8DC7-10983AB55F0D}" type="sibTrans" cxnId="{95CD961F-D7F7-49D1-ADEA-BF51F0B7D758}">
      <dgm:prSet/>
      <dgm:spPr/>
      <dgm:t>
        <a:bodyPr/>
        <a:lstStyle/>
        <a:p>
          <a:endParaRPr lang="en-GB"/>
        </a:p>
      </dgm:t>
    </dgm:pt>
    <dgm:pt modelId="{BBFF70AC-4CE9-494A-85E0-5DDAA0D9D844}">
      <dgm:prSet phldrT="[Text]"/>
      <dgm:spPr/>
      <dgm:t>
        <a:bodyPr/>
        <a:lstStyle/>
        <a:p>
          <a:r>
            <a:rPr lang="en-GB" dirty="0"/>
            <a:t>Violence, crime, ethnic/ racial tensions </a:t>
          </a:r>
        </a:p>
      </dgm:t>
    </dgm:pt>
    <dgm:pt modelId="{89CD948D-7F50-48B9-AD7A-005006682612}" type="parTrans" cxnId="{8A459DD2-B153-42E4-A59E-2FDC0B7518B8}">
      <dgm:prSet/>
      <dgm:spPr/>
      <dgm:t>
        <a:bodyPr/>
        <a:lstStyle/>
        <a:p>
          <a:endParaRPr lang="en-GB"/>
        </a:p>
      </dgm:t>
    </dgm:pt>
    <dgm:pt modelId="{A703B5F9-6185-42AE-AA0D-D5A33850C3CF}" type="sibTrans" cxnId="{8A459DD2-B153-42E4-A59E-2FDC0B7518B8}">
      <dgm:prSet/>
      <dgm:spPr/>
      <dgm:t>
        <a:bodyPr/>
        <a:lstStyle/>
        <a:p>
          <a:endParaRPr lang="en-GB"/>
        </a:p>
      </dgm:t>
    </dgm:pt>
    <dgm:pt modelId="{2F0EE13A-5A1E-4E50-972E-D4B325FE1090}" type="pres">
      <dgm:prSet presAssocID="{F3D19F19-FCC1-4DD6-85D5-69070B108ACF}" presName="Name0" presStyleCnt="0">
        <dgm:presLayoutVars>
          <dgm:dir/>
          <dgm:animLvl val="lvl"/>
          <dgm:resizeHandles val="exact"/>
        </dgm:presLayoutVars>
      </dgm:prSet>
      <dgm:spPr/>
    </dgm:pt>
    <dgm:pt modelId="{5270763C-5999-4578-953A-923F434BCD82}" type="pres">
      <dgm:prSet presAssocID="{6FF8A48B-E7AF-4624-976D-BF0613292153}" presName="linNode" presStyleCnt="0"/>
      <dgm:spPr/>
    </dgm:pt>
    <dgm:pt modelId="{D04C8E38-EAA9-4EBD-B656-9AFE136703E1}" type="pres">
      <dgm:prSet presAssocID="{6FF8A48B-E7AF-4624-976D-BF0613292153}" presName="parentText" presStyleLbl="node1" presStyleIdx="0" presStyleCnt="3">
        <dgm:presLayoutVars>
          <dgm:chMax val="1"/>
          <dgm:bulletEnabled val="1"/>
        </dgm:presLayoutVars>
      </dgm:prSet>
      <dgm:spPr/>
    </dgm:pt>
    <dgm:pt modelId="{FB437BCF-41D0-4B70-B1C2-EBD02900C614}" type="pres">
      <dgm:prSet presAssocID="{6FF8A48B-E7AF-4624-976D-BF0613292153}" presName="descendantText" presStyleLbl="alignAccFollowNode1" presStyleIdx="0" presStyleCnt="3">
        <dgm:presLayoutVars>
          <dgm:bulletEnabled val="1"/>
        </dgm:presLayoutVars>
      </dgm:prSet>
      <dgm:spPr/>
    </dgm:pt>
    <dgm:pt modelId="{1099256A-A54B-45D9-B665-F80452616402}" type="pres">
      <dgm:prSet presAssocID="{88DE53B3-36FA-47A0-B164-5700D0705E3E}" presName="sp" presStyleCnt="0"/>
      <dgm:spPr/>
    </dgm:pt>
    <dgm:pt modelId="{805C0EA5-3490-4F03-9D92-31E7883FA2B2}" type="pres">
      <dgm:prSet presAssocID="{8C09BDFF-505A-4A05-AE8B-58AABB9FC520}" presName="linNode" presStyleCnt="0"/>
      <dgm:spPr/>
    </dgm:pt>
    <dgm:pt modelId="{D8205401-FB0E-46BD-A469-38A2969D5E91}" type="pres">
      <dgm:prSet presAssocID="{8C09BDFF-505A-4A05-AE8B-58AABB9FC520}" presName="parentText" presStyleLbl="node1" presStyleIdx="1" presStyleCnt="3">
        <dgm:presLayoutVars>
          <dgm:chMax val="1"/>
          <dgm:bulletEnabled val="1"/>
        </dgm:presLayoutVars>
      </dgm:prSet>
      <dgm:spPr/>
    </dgm:pt>
    <dgm:pt modelId="{6C21243F-50D1-401A-BB1A-39FAD5E457A0}" type="pres">
      <dgm:prSet presAssocID="{8C09BDFF-505A-4A05-AE8B-58AABB9FC520}" presName="descendantText" presStyleLbl="alignAccFollowNode1" presStyleIdx="1" presStyleCnt="3">
        <dgm:presLayoutVars>
          <dgm:bulletEnabled val="1"/>
        </dgm:presLayoutVars>
      </dgm:prSet>
      <dgm:spPr/>
    </dgm:pt>
    <dgm:pt modelId="{3FA6B4FA-B29E-4A23-9CF1-9923458B7FDE}" type="pres">
      <dgm:prSet presAssocID="{BEF5E5B7-A768-414A-BABD-DF2625D4AAEE}" presName="sp" presStyleCnt="0"/>
      <dgm:spPr/>
    </dgm:pt>
    <dgm:pt modelId="{6E6AB3F2-EACE-4855-A692-8AE137F37354}" type="pres">
      <dgm:prSet presAssocID="{F4ACA5B7-61F3-4165-8E44-7D47416F3DB0}" presName="linNode" presStyleCnt="0"/>
      <dgm:spPr/>
    </dgm:pt>
    <dgm:pt modelId="{F7ED3549-4404-4144-869D-137D54246A83}" type="pres">
      <dgm:prSet presAssocID="{F4ACA5B7-61F3-4165-8E44-7D47416F3DB0}" presName="parentText" presStyleLbl="node1" presStyleIdx="2" presStyleCnt="3">
        <dgm:presLayoutVars>
          <dgm:chMax val="1"/>
          <dgm:bulletEnabled val="1"/>
        </dgm:presLayoutVars>
      </dgm:prSet>
      <dgm:spPr/>
    </dgm:pt>
    <dgm:pt modelId="{2F295291-DF70-41FF-A0DC-DA9EC5219E62}" type="pres">
      <dgm:prSet presAssocID="{F4ACA5B7-61F3-4165-8E44-7D47416F3DB0}" presName="descendantText" presStyleLbl="alignAccFollowNode1" presStyleIdx="2" presStyleCnt="3">
        <dgm:presLayoutVars>
          <dgm:bulletEnabled val="1"/>
        </dgm:presLayoutVars>
      </dgm:prSet>
      <dgm:spPr/>
    </dgm:pt>
  </dgm:ptLst>
  <dgm:cxnLst>
    <dgm:cxn modelId="{0D051800-9D1D-4D2D-BC19-EB223AE07E4B}" srcId="{6FF8A48B-E7AF-4624-976D-BF0613292153}" destId="{691A6171-F563-46BB-B0D9-6C75BFE4195A}" srcOrd="0" destOrd="0" parTransId="{1C3D021F-6289-4538-BECD-3F898F3F57B3}" sibTransId="{01ADE529-4F36-4B76-82A3-945D861B0B3B}"/>
    <dgm:cxn modelId="{54FA7210-7525-4071-82DB-ACABC7E12552}" srcId="{F3D19F19-FCC1-4DD6-85D5-69070B108ACF}" destId="{8C09BDFF-505A-4A05-AE8B-58AABB9FC520}" srcOrd="1" destOrd="0" parTransId="{2AB8D354-8CFC-4804-B2C8-B332AAFEDDEC}" sibTransId="{BEF5E5B7-A768-414A-BABD-DF2625D4AAEE}"/>
    <dgm:cxn modelId="{95CD961F-D7F7-49D1-ADEA-BF51F0B7D758}" srcId="{F3D19F19-FCC1-4DD6-85D5-69070B108ACF}" destId="{F4ACA5B7-61F3-4165-8E44-7D47416F3DB0}" srcOrd="2" destOrd="0" parTransId="{F1678131-874A-4C8E-A2F2-A8FDAB7C6D9C}" sibTransId="{2AFB6C6A-C7C6-46D5-8DC7-10983AB55F0D}"/>
    <dgm:cxn modelId="{FAED495F-BB23-4D16-9243-4C7AB11AB70C}" type="presOf" srcId="{F3D19F19-FCC1-4DD6-85D5-69070B108ACF}" destId="{2F0EE13A-5A1E-4E50-972E-D4B325FE1090}" srcOrd="0" destOrd="0" presId="urn:microsoft.com/office/officeart/2005/8/layout/vList5"/>
    <dgm:cxn modelId="{F2864745-60FF-496A-8459-B70FDBC85E76}" type="presOf" srcId="{8C09BDFF-505A-4A05-AE8B-58AABB9FC520}" destId="{D8205401-FB0E-46BD-A469-38A2969D5E91}" srcOrd="0" destOrd="0" presId="urn:microsoft.com/office/officeart/2005/8/layout/vList5"/>
    <dgm:cxn modelId="{5F072E8D-A6D4-4812-BC2B-2CCA6AB2A973}" type="presOf" srcId="{6FF8A48B-E7AF-4624-976D-BF0613292153}" destId="{D04C8E38-EAA9-4EBD-B656-9AFE136703E1}" srcOrd="0" destOrd="0" presId="urn:microsoft.com/office/officeart/2005/8/layout/vList5"/>
    <dgm:cxn modelId="{2EFE9C9E-6C8B-49C4-8538-621B992F3926}" type="presOf" srcId="{0AE4977E-950E-4E5F-AEF4-94C9C3A9FEBB}" destId="{6C21243F-50D1-401A-BB1A-39FAD5E457A0}" srcOrd="0" destOrd="0" presId="urn:microsoft.com/office/officeart/2005/8/layout/vList5"/>
    <dgm:cxn modelId="{A8AC44C1-4CA2-4D24-A7CC-909142C13F0D}" srcId="{8C09BDFF-505A-4A05-AE8B-58AABB9FC520}" destId="{0AE4977E-950E-4E5F-AEF4-94C9C3A9FEBB}" srcOrd="0" destOrd="0" parTransId="{4970E33F-3ABE-4649-8ACA-F2700C289CC7}" sibTransId="{0EEEDDDA-F797-4275-BB52-B96ADF9B80BF}"/>
    <dgm:cxn modelId="{E89F6FD1-E4A0-473D-BFEB-BEBBC4EE7FB5}" type="presOf" srcId="{F4ACA5B7-61F3-4165-8E44-7D47416F3DB0}" destId="{F7ED3549-4404-4144-869D-137D54246A83}" srcOrd="0" destOrd="0" presId="urn:microsoft.com/office/officeart/2005/8/layout/vList5"/>
    <dgm:cxn modelId="{8A459DD2-B153-42E4-A59E-2FDC0B7518B8}" srcId="{F4ACA5B7-61F3-4165-8E44-7D47416F3DB0}" destId="{BBFF70AC-4CE9-494A-85E0-5DDAA0D9D844}" srcOrd="0" destOrd="0" parTransId="{89CD948D-7F50-48B9-AD7A-005006682612}" sibTransId="{A703B5F9-6185-42AE-AA0D-D5A33850C3CF}"/>
    <dgm:cxn modelId="{2BB00ED7-A96D-40E2-8072-A8B432690CCF}" srcId="{F3D19F19-FCC1-4DD6-85D5-69070B108ACF}" destId="{6FF8A48B-E7AF-4624-976D-BF0613292153}" srcOrd="0" destOrd="0" parTransId="{C36ABB2E-0CC9-4A34-B627-533ECF8DDDBF}" sibTransId="{88DE53B3-36FA-47A0-B164-5700D0705E3E}"/>
    <dgm:cxn modelId="{211B39D8-E62F-4E4F-95F4-B4B3D61E9EF2}" type="presOf" srcId="{691A6171-F563-46BB-B0D9-6C75BFE4195A}" destId="{FB437BCF-41D0-4B70-B1C2-EBD02900C614}" srcOrd="0" destOrd="0" presId="urn:microsoft.com/office/officeart/2005/8/layout/vList5"/>
    <dgm:cxn modelId="{8930FDDE-B42E-4678-BFE2-26FFE5D649F5}" type="presOf" srcId="{BBFF70AC-4CE9-494A-85E0-5DDAA0D9D844}" destId="{2F295291-DF70-41FF-A0DC-DA9EC5219E62}" srcOrd="0" destOrd="0" presId="urn:microsoft.com/office/officeart/2005/8/layout/vList5"/>
    <dgm:cxn modelId="{B188D2A0-BFFF-4174-B2DE-BC611CD8A531}" type="presParOf" srcId="{2F0EE13A-5A1E-4E50-972E-D4B325FE1090}" destId="{5270763C-5999-4578-953A-923F434BCD82}" srcOrd="0" destOrd="0" presId="urn:microsoft.com/office/officeart/2005/8/layout/vList5"/>
    <dgm:cxn modelId="{B8A8BB07-22C1-440B-9F42-5D2F16FC5AF2}" type="presParOf" srcId="{5270763C-5999-4578-953A-923F434BCD82}" destId="{D04C8E38-EAA9-4EBD-B656-9AFE136703E1}" srcOrd="0" destOrd="0" presId="urn:microsoft.com/office/officeart/2005/8/layout/vList5"/>
    <dgm:cxn modelId="{41C1A883-C3DA-4331-B769-7F666E51A835}" type="presParOf" srcId="{5270763C-5999-4578-953A-923F434BCD82}" destId="{FB437BCF-41D0-4B70-B1C2-EBD02900C614}" srcOrd="1" destOrd="0" presId="urn:microsoft.com/office/officeart/2005/8/layout/vList5"/>
    <dgm:cxn modelId="{9212EC27-B0F0-4A80-937B-45F3DD96B5DB}" type="presParOf" srcId="{2F0EE13A-5A1E-4E50-972E-D4B325FE1090}" destId="{1099256A-A54B-45D9-B665-F80452616402}" srcOrd="1" destOrd="0" presId="urn:microsoft.com/office/officeart/2005/8/layout/vList5"/>
    <dgm:cxn modelId="{6E490D32-0F4C-4FC6-999D-5FC1DBEF9F77}" type="presParOf" srcId="{2F0EE13A-5A1E-4E50-972E-D4B325FE1090}" destId="{805C0EA5-3490-4F03-9D92-31E7883FA2B2}" srcOrd="2" destOrd="0" presId="urn:microsoft.com/office/officeart/2005/8/layout/vList5"/>
    <dgm:cxn modelId="{F9A977C8-CE0F-4AD6-BE41-B9982BE6BF68}" type="presParOf" srcId="{805C0EA5-3490-4F03-9D92-31E7883FA2B2}" destId="{D8205401-FB0E-46BD-A469-38A2969D5E91}" srcOrd="0" destOrd="0" presId="urn:microsoft.com/office/officeart/2005/8/layout/vList5"/>
    <dgm:cxn modelId="{34EA5EB2-3042-48D6-B53F-7291A2756E58}" type="presParOf" srcId="{805C0EA5-3490-4F03-9D92-31E7883FA2B2}" destId="{6C21243F-50D1-401A-BB1A-39FAD5E457A0}" srcOrd="1" destOrd="0" presId="urn:microsoft.com/office/officeart/2005/8/layout/vList5"/>
    <dgm:cxn modelId="{9F476F70-1282-494F-B4F3-5F94EB92F2CD}" type="presParOf" srcId="{2F0EE13A-5A1E-4E50-972E-D4B325FE1090}" destId="{3FA6B4FA-B29E-4A23-9CF1-9923458B7FDE}" srcOrd="3" destOrd="0" presId="urn:microsoft.com/office/officeart/2005/8/layout/vList5"/>
    <dgm:cxn modelId="{20C21BE5-58A5-450A-9643-253F929DF395}" type="presParOf" srcId="{2F0EE13A-5A1E-4E50-972E-D4B325FE1090}" destId="{6E6AB3F2-EACE-4855-A692-8AE137F37354}" srcOrd="4" destOrd="0" presId="urn:microsoft.com/office/officeart/2005/8/layout/vList5"/>
    <dgm:cxn modelId="{E020CE81-E2F0-4C87-AC8E-CC03A8B8BEBA}" type="presParOf" srcId="{6E6AB3F2-EACE-4855-A692-8AE137F37354}" destId="{F7ED3549-4404-4144-869D-137D54246A83}" srcOrd="0" destOrd="0" presId="urn:microsoft.com/office/officeart/2005/8/layout/vList5"/>
    <dgm:cxn modelId="{FBBFE17E-E587-4A45-9EEB-A7FD2D274E0F}" type="presParOf" srcId="{6E6AB3F2-EACE-4855-A692-8AE137F37354}" destId="{2F295291-DF70-41FF-A0DC-DA9EC5219E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B67A7F-3D12-4CA6-8BD3-9E5B8E79E1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F255FAB-8FF3-4837-9886-41D35ABF6461}">
      <dgm:prSet phldrT="[Text]"/>
      <dgm:spPr>
        <a:noFill/>
        <a:ln>
          <a:solidFill>
            <a:srgbClr val="0000FF"/>
          </a:solidFill>
        </a:ln>
      </dgm:spPr>
      <dgm:t>
        <a:bodyPr/>
        <a:lstStyle/>
        <a:p>
          <a:r>
            <a:rPr lang="en-GB" dirty="0">
              <a:solidFill>
                <a:srgbClr val="0000FF"/>
              </a:solidFill>
            </a:rPr>
            <a:t>Level of education</a:t>
          </a:r>
        </a:p>
      </dgm:t>
    </dgm:pt>
    <dgm:pt modelId="{7D52E64E-8E88-4E10-8053-3C1EA2949BE4}" type="parTrans" cxnId="{9ED91B94-A0C8-49B0-A373-64DE05A2D337}">
      <dgm:prSet/>
      <dgm:spPr/>
      <dgm:t>
        <a:bodyPr/>
        <a:lstStyle/>
        <a:p>
          <a:endParaRPr lang="en-GB"/>
        </a:p>
      </dgm:t>
    </dgm:pt>
    <dgm:pt modelId="{114367BD-69A9-42C3-962F-E2E532142A78}" type="sibTrans" cxnId="{9ED91B94-A0C8-49B0-A373-64DE05A2D337}">
      <dgm:prSet/>
      <dgm:spPr/>
      <dgm:t>
        <a:bodyPr/>
        <a:lstStyle/>
        <a:p>
          <a:endParaRPr lang="en-GB"/>
        </a:p>
      </dgm:t>
    </dgm:pt>
    <dgm:pt modelId="{8B8EE533-19B7-48FA-94E6-A088EE68BFB1}">
      <dgm:prSet phldrT="[Text]"/>
      <dgm:spPr/>
      <dgm:t>
        <a:bodyPr/>
        <a:lstStyle/>
        <a:p>
          <a:r>
            <a:rPr lang="en-GB" dirty="0"/>
            <a:t>Influences occupation, income &amp;  parenting habits</a:t>
          </a:r>
        </a:p>
      </dgm:t>
    </dgm:pt>
    <dgm:pt modelId="{02A9548A-CBDC-483E-BAB8-70FD34641AA2}" type="parTrans" cxnId="{11920FC6-DC44-41C5-B209-9E6043D55313}">
      <dgm:prSet/>
      <dgm:spPr/>
      <dgm:t>
        <a:bodyPr/>
        <a:lstStyle/>
        <a:p>
          <a:endParaRPr lang="en-GB"/>
        </a:p>
      </dgm:t>
    </dgm:pt>
    <dgm:pt modelId="{159692C6-AD77-49EF-A134-107D2324E560}" type="sibTrans" cxnId="{11920FC6-DC44-41C5-B209-9E6043D55313}">
      <dgm:prSet/>
      <dgm:spPr/>
      <dgm:t>
        <a:bodyPr/>
        <a:lstStyle/>
        <a:p>
          <a:endParaRPr lang="en-GB"/>
        </a:p>
      </dgm:t>
    </dgm:pt>
    <dgm:pt modelId="{505247AA-D199-4730-AF84-721AF92DF53C}">
      <dgm:prSet phldrT="[Text]"/>
      <dgm:spPr>
        <a:noFill/>
        <a:ln>
          <a:solidFill>
            <a:srgbClr val="0000FF"/>
          </a:solidFill>
        </a:ln>
      </dgm:spPr>
      <dgm:t>
        <a:bodyPr/>
        <a:lstStyle/>
        <a:p>
          <a:r>
            <a:rPr lang="en-GB" dirty="0">
              <a:solidFill>
                <a:srgbClr val="0000FF"/>
              </a:solidFill>
            </a:rPr>
            <a:t>Occupation</a:t>
          </a:r>
        </a:p>
      </dgm:t>
    </dgm:pt>
    <dgm:pt modelId="{1CF21648-345B-40A3-A85D-A92A2D60FF32}" type="parTrans" cxnId="{B259B05A-C9EC-4B2D-9651-17F59C84A3B9}">
      <dgm:prSet/>
      <dgm:spPr/>
      <dgm:t>
        <a:bodyPr/>
        <a:lstStyle/>
        <a:p>
          <a:endParaRPr lang="en-GB"/>
        </a:p>
      </dgm:t>
    </dgm:pt>
    <dgm:pt modelId="{A733DD57-0259-4029-8345-5B0F753DB29D}" type="sibTrans" cxnId="{B259B05A-C9EC-4B2D-9651-17F59C84A3B9}">
      <dgm:prSet/>
      <dgm:spPr/>
      <dgm:t>
        <a:bodyPr/>
        <a:lstStyle/>
        <a:p>
          <a:endParaRPr lang="en-GB"/>
        </a:p>
      </dgm:t>
    </dgm:pt>
    <dgm:pt modelId="{A666A88A-2764-4D73-8B14-0EF726CF685A}">
      <dgm:prSet phldrT="[Text]"/>
      <dgm:spPr/>
      <dgm:t>
        <a:bodyPr/>
        <a:lstStyle/>
        <a:p>
          <a:r>
            <a:rPr lang="en-GB" dirty="0"/>
            <a:t>Determines income but may reduce levels of direct child care</a:t>
          </a:r>
        </a:p>
      </dgm:t>
    </dgm:pt>
    <dgm:pt modelId="{7E9ABA4D-8074-4C63-B23D-C56DDF309A79}" type="parTrans" cxnId="{E8B3C1A2-70E0-4B1E-8888-33FD864B5967}">
      <dgm:prSet/>
      <dgm:spPr/>
      <dgm:t>
        <a:bodyPr/>
        <a:lstStyle/>
        <a:p>
          <a:endParaRPr lang="en-GB"/>
        </a:p>
      </dgm:t>
    </dgm:pt>
    <dgm:pt modelId="{BF325090-5FCD-477D-91A0-EAAB4E6E2433}" type="sibTrans" cxnId="{E8B3C1A2-70E0-4B1E-8888-33FD864B5967}">
      <dgm:prSet/>
      <dgm:spPr/>
      <dgm:t>
        <a:bodyPr/>
        <a:lstStyle/>
        <a:p>
          <a:endParaRPr lang="en-GB"/>
        </a:p>
      </dgm:t>
    </dgm:pt>
    <dgm:pt modelId="{AA322AEC-A55C-45A7-B019-B0110AEFCDF8}">
      <dgm:prSet phldrT="[Text]"/>
      <dgm:spPr>
        <a:noFill/>
        <a:ln>
          <a:solidFill>
            <a:srgbClr val="0000FF"/>
          </a:solidFill>
        </a:ln>
      </dgm:spPr>
      <dgm:t>
        <a:bodyPr/>
        <a:lstStyle/>
        <a:p>
          <a:r>
            <a:rPr lang="en-GB" dirty="0">
              <a:solidFill>
                <a:srgbClr val="0000FF"/>
              </a:solidFill>
            </a:rPr>
            <a:t>Family Income</a:t>
          </a:r>
        </a:p>
      </dgm:t>
    </dgm:pt>
    <dgm:pt modelId="{8B447A43-B735-4320-830C-0A5572B2D3CD}" type="parTrans" cxnId="{55438AD5-7450-4D50-9780-F001AD14DB39}">
      <dgm:prSet/>
      <dgm:spPr/>
      <dgm:t>
        <a:bodyPr/>
        <a:lstStyle/>
        <a:p>
          <a:endParaRPr lang="en-GB"/>
        </a:p>
      </dgm:t>
    </dgm:pt>
    <dgm:pt modelId="{1617511A-08A0-4ABC-9A92-0A7EBA9885C4}" type="sibTrans" cxnId="{55438AD5-7450-4D50-9780-F001AD14DB39}">
      <dgm:prSet/>
      <dgm:spPr/>
      <dgm:t>
        <a:bodyPr/>
        <a:lstStyle/>
        <a:p>
          <a:endParaRPr lang="en-GB"/>
        </a:p>
      </dgm:t>
    </dgm:pt>
    <dgm:pt modelId="{579EEBBA-6064-4D71-8684-625D082F0BC4}">
      <dgm:prSet phldrT="[Text]"/>
      <dgm:spPr/>
      <dgm:t>
        <a:bodyPr/>
        <a:lstStyle/>
        <a:p>
          <a:r>
            <a:rPr lang="en-GB" dirty="0"/>
            <a:t>Pivotal to purchasing power &amp;  enhancing health seeking </a:t>
          </a:r>
        </a:p>
      </dgm:t>
    </dgm:pt>
    <dgm:pt modelId="{2B364172-15AE-40D9-A5F5-8FBF95E44EA2}" type="parTrans" cxnId="{18589A60-1225-471B-9984-16434AE7E7F6}">
      <dgm:prSet/>
      <dgm:spPr/>
      <dgm:t>
        <a:bodyPr/>
        <a:lstStyle/>
        <a:p>
          <a:endParaRPr lang="en-GB"/>
        </a:p>
      </dgm:t>
    </dgm:pt>
    <dgm:pt modelId="{0BE8B767-1896-400E-92CE-5AB2DB40511B}" type="sibTrans" cxnId="{18589A60-1225-471B-9984-16434AE7E7F6}">
      <dgm:prSet/>
      <dgm:spPr/>
      <dgm:t>
        <a:bodyPr/>
        <a:lstStyle/>
        <a:p>
          <a:endParaRPr lang="en-GB"/>
        </a:p>
      </dgm:t>
    </dgm:pt>
    <dgm:pt modelId="{C3CEDE67-9993-4F70-AEE6-CD305E837526}" type="pres">
      <dgm:prSet presAssocID="{22B67A7F-3D12-4CA6-8BD3-9E5B8E79E1B9}" presName="Name0" presStyleCnt="0">
        <dgm:presLayoutVars>
          <dgm:dir/>
          <dgm:animLvl val="lvl"/>
          <dgm:resizeHandles val="exact"/>
        </dgm:presLayoutVars>
      </dgm:prSet>
      <dgm:spPr/>
    </dgm:pt>
    <dgm:pt modelId="{0E56D194-25F1-4A73-8466-94E4A8A7039F}" type="pres">
      <dgm:prSet presAssocID="{7F255FAB-8FF3-4837-9886-41D35ABF6461}" presName="linNode" presStyleCnt="0"/>
      <dgm:spPr/>
    </dgm:pt>
    <dgm:pt modelId="{1B82DC03-DDA1-465B-833B-631572D86FEE}" type="pres">
      <dgm:prSet presAssocID="{7F255FAB-8FF3-4837-9886-41D35ABF6461}" presName="parentText" presStyleLbl="node1" presStyleIdx="0" presStyleCnt="3">
        <dgm:presLayoutVars>
          <dgm:chMax val="1"/>
          <dgm:bulletEnabled val="1"/>
        </dgm:presLayoutVars>
      </dgm:prSet>
      <dgm:spPr/>
    </dgm:pt>
    <dgm:pt modelId="{D7EDF809-A1FA-4C3C-A716-15BC253FF658}" type="pres">
      <dgm:prSet presAssocID="{7F255FAB-8FF3-4837-9886-41D35ABF6461}" presName="descendantText" presStyleLbl="alignAccFollowNode1" presStyleIdx="0" presStyleCnt="3">
        <dgm:presLayoutVars>
          <dgm:bulletEnabled val="1"/>
        </dgm:presLayoutVars>
      </dgm:prSet>
      <dgm:spPr/>
    </dgm:pt>
    <dgm:pt modelId="{ACAA229A-3A58-40C8-8D18-D61C55F34665}" type="pres">
      <dgm:prSet presAssocID="{114367BD-69A9-42C3-962F-E2E532142A78}" presName="sp" presStyleCnt="0"/>
      <dgm:spPr/>
    </dgm:pt>
    <dgm:pt modelId="{FD1388F0-FDDF-4B70-AF82-84724A84094A}" type="pres">
      <dgm:prSet presAssocID="{505247AA-D199-4730-AF84-721AF92DF53C}" presName="linNode" presStyleCnt="0"/>
      <dgm:spPr/>
    </dgm:pt>
    <dgm:pt modelId="{3C4B699D-862E-466B-9BBE-9DF37A479762}" type="pres">
      <dgm:prSet presAssocID="{505247AA-D199-4730-AF84-721AF92DF53C}" presName="parentText" presStyleLbl="node1" presStyleIdx="1" presStyleCnt="3">
        <dgm:presLayoutVars>
          <dgm:chMax val="1"/>
          <dgm:bulletEnabled val="1"/>
        </dgm:presLayoutVars>
      </dgm:prSet>
      <dgm:spPr/>
    </dgm:pt>
    <dgm:pt modelId="{ED67C23C-4D26-4B4E-993E-80826721D7F0}" type="pres">
      <dgm:prSet presAssocID="{505247AA-D199-4730-AF84-721AF92DF53C}" presName="descendantText" presStyleLbl="alignAccFollowNode1" presStyleIdx="1" presStyleCnt="3">
        <dgm:presLayoutVars>
          <dgm:bulletEnabled val="1"/>
        </dgm:presLayoutVars>
      </dgm:prSet>
      <dgm:spPr/>
    </dgm:pt>
    <dgm:pt modelId="{84B426C9-A182-41F7-B077-9809EEBA9C82}" type="pres">
      <dgm:prSet presAssocID="{A733DD57-0259-4029-8345-5B0F753DB29D}" presName="sp" presStyleCnt="0"/>
      <dgm:spPr/>
    </dgm:pt>
    <dgm:pt modelId="{D4DC38F3-6407-49DB-B786-84A04C97D2AD}" type="pres">
      <dgm:prSet presAssocID="{AA322AEC-A55C-45A7-B019-B0110AEFCDF8}" presName="linNode" presStyleCnt="0"/>
      <dgm:spPr/>
    </dgm:pt>
    <dgm:pt modelId="{0528BDDF-4CED-4DB9-A955-7664E376AACB}" type="pres">
      <dgm:prSet presAssocID="{AA322AEC-A55C-45A7-B019-B0110AEFCDF8}" presName="parentText" presStyleLbl="node1" presStyleIdx="2" presStyleCnt="3">
        <dgm:presLayoutVars>
          <dgm:chMax val="1"/>
          <dgm:bulletEnabled val="1"/>
        </dgm:presLayoutVars>
      </dgm:prSet>
      <dgm:spPr/>
    </dgm:pt>
    <dgm:pt modelId="{01D0A654-A62D-4F57-9B02-5BDFD82D4D99}" type="pres">
      <dgm:prSet presAssocID="{AA322AEC-A55C-45A7-B019-B0110AEFCDF8}" presName="descendantText" presStyleLbl="alignAccFollowNode1" presStyleIdx="2" presStyleCnt="3">
        <dgm:presLayoutVars>
          <dgm:bulletEnabled val="1"/>
        </dgm:presLayoutVars>
      </dgm:prSet>
      <dgm:spPr/>
    </dgm:pt>
  </dgm:ptLst>
  <dgm:cxnLst>
    <dgm:cxn modelId="{CCDD9226-0695-43A7-9641-C19AEE378E22}" type="presOf" srcId="{579EEBBA-6064-4D71-8684-625D082F0BC4}" destId="{01D0A654-A62D-4F57-9B02-5BDFD82D4D99}" srcOrd="0" destOrd="0" presId="urn:microsoft.com/office/officeart/2005/8/layout/vList5"/>
    <dgm:cxn modelId="{548A102A-37C3-49AD-9063-5D82FA71F9E7}" type="presOf" srcId="{A666A88A-2764-4D73-8B14-0EF726CF685A}" destId="{ED67C23C-4D26-4B4E-993E-80826721D7F0}" srcOrd="0" destOrd="0" presId="urn:microsoft.com/office/officeart/2005/8/layout/vList5"/>
    <dgm:cxn modelId="{CFEC9838-38D1-4106-9EEA-8BB878D59571}" type="presOf" srcId="{7F255FAB-8FF3-4837-9886-41D35ABF6461}" destId="{1B82DC03-DDA1-465B-833B-631572D86FEE}" srcOrd="0" destOrd="0" presId="urn:microsoft.com/office/officeart/2005/8/layout/vList5"/>
    <dgm:cxn modelId="{18589A60-1225-471B-9984-16434AE7E7F6}" srcId="{AA322AEC-A55C-45A7-B019-B0110AEFCDF8}" destId="{579EEBBA-6064-4D71-8684-625D082F0BC4}" srcOrd="0" destOrd="0" parTransId="{2B364172-15AE-40D9-A5F5-8FBF95E44EA2}" sibTransId="{0BE8B767-1896-400E-92CE-5AB2DB40511B}"/>
    <dgm:cxn modelId="{2B316375-91ED-4668-B35F-F246A82E0EEC}" type="presOf" srcId="{AA322AEC-A55C-45A7-B019-B0110AEFCDF8}" destId="{0528BDDF-4CED-4DB9-A955-7664E376AACB}" srcOrd="0" destOrd="0" presId="urn:microsoft.com/office/officeart/2005/8/layout/vList5"/>
    <dgm:cxn modelId="{B259B05A-C9EC-4B2D-9651-17F59C84A3B9}" srcId="{22B67A7F-3D12-4CA6-8BD3-9E5B8E79E1B9}" destId="{505247AA-D199-4730-AF84-721AF92DF53C}" srcOrd="1" destOrd="0" parTransId="{1CF21648-345B-40A3-A85D-A92A2D60FF32}" sibTransId="{A733DD57-0259-4029-8345-5B0F753DB29D}"/>
    <dgm:cxn modelId="{966A1C8A-722E-4701-BC18-E2CB6339F518}" type="presOf" srcId="{505247AA-D199-4730-AF84-721AF92DF53C}" destId="{3C4B699D-862E-466B-9BBE-9DF37A479762}" srcOrd="0" destOrd="0" presId="urn:microsoft.com/office/officeart/2005/8/layout/vList5"/>
    <dgm:cxn modelId="{5E76C68E-B697-4EA6-9900-1E6E4346FF7C}" type="presOf" srcId="{22B67A7F-3D12-4CA6-8BD3-9E5B8E79E1B9}" destId="{C3CEDE67-9993-4F70-AEE6-CD305E837526}" srcOrd="0" destOrd="0" presId="urn:microsoft.com/office/officeart/2005/8/layout/vList5"/>
    <dgm:cxn modelId="{9ED91B94-A0C8-49B0-A373-64DE05A2D337}" srcId="{22B67A7F-3D12-4CA6-8BD3-9E5B8E79E1B9}" destId="{7F255FAB-8FF3-4837-9886-41D35ABF6461}" srcOrd="0" destOrd="0" parTransId="{7D52E64E-8E88-4E10-8053-3C1EA2949BE4}" sibTransId="{114367BD-69A9-42C3-962F-E2E532142A78}"/>
    <dgm:cxn modelId="{E8B3C1A2-70E0-4B1E-8888-33FD864B5967}" srcId="{505247AA-D199-4730-AF84-721AF92DF53C}" destId="{A666A88A-2764-4D73-8B14-0EF726CF685A}" srcOrd="0" destOrd="0" parTransId="{7E9ABA4D-8074-4C63-B23D-C56DDF309A79}" sibTransId="{BF325090-5FCD-477D-91A0-EAAB4E6E2433}"/>
    <dgm:cxn modelId="{A07767B2-7281-41CD-9748-0FBCB080CEA1}" type="presOf" srcId="{8B8EE533-19B7-48FA-94E6-A088EE68BFB1}" destId="{D7EDF809-A1FA-4C3C-A716-15BC253FF658}" srcOrd="0" destOrd="0" presId="urn:microsoft.com/office/officeart/2005/8/layout/vList5"/>
    <dgm:cxn modelId="{11920FC6-DC44-41C5-B209-9E6043D55313}" srcId="{7F255FAB-8FF3-4837-9886-41D35ABF6461}" destId="{8B8EE533-19B7-48FA-94E6-A088EE68BFB1}" srcOrd="0" destOrd="0" parTransId="{02A9548A-CBDC-483E-BAB8-70FD34641AA2}" sibTransId="{159692C6-AD77-49EF-A134-107D2324E560}"/>
    <dgm:cxn modelId="{55438AD5-7450-4D50-9780-F001AD14DB39}" srcId="{22B67A7F-3D12-4CA6-8BD3-9E5B8E79E1B9}" destId="{AA322AEC-A55C-45A7-B019-B0110AEFCDF8}" srcOrd="2" destOrd="0" parTransId="{8B447A43-B735-4320-830C-0A5572B2D3CD}" sibTransId="{1617511A-08A0-4ABC-9A92-0A7EBA9885C4}"/>
    <dgm:cxn modelId="{178316A8-DFBA-4F6A-9CE5-FABA01A67EF1}" type="presParOf" srcId="{C3CEDE67-9993-4F70-AEE6-CD305E837526}" destId="{0E56D194-25F1-4A73-8466-94E4A8A7039F}" srcOrd="0" destOrd="0" presId="urn:microsoft.com/office/officeart/2005/8/layout/vList5"/>
    <dgm:cxn modelId="{6D8D0E0F-8CD0-47E0-9B65-D4D9DF6B2B23}" type="presParOf" srcId="{0E56D194-25F1-4A73-8466-94E4A8A7039F}" destId="{1B82DC03-DDA1-465B-833B-631572D86FEE}" srcOrd="0" destOrd="0" presId="urn:microsoft.com/office/officeart/2005/8/layout/vList5"/>
    <dgm:cxn modelId="{E08C3E71-3952-4E1A-BEAA-6147CEB81808}" type="presParOf" srcId="{0E56D194-25F1-4A73-8466-94E4A8A7039F}" destId="{D7EDF809-A1FA-4C3C-A716-15BC253FF658}" srcOrd="1" destOrd="0" presId="urn:microsoft.com/office/officeart/2005/8/layout/vList5"/>
    <dgm:cxn modelId="{C4E90EDA-8D78-4BD0-ABAE-F5E97FC99748}" type="presParOf" srcId="{C3CEDE67-9993-4F70-AEE6-CD305E837526}" destId="{ACAA229A-3A58-40C8-8D18-D61C55F34665}" srcOrd="1" destOrd="0" presId="urn:microsoft.com/office/officeart/2005/8/layout/vList5"/>
    <dgm:cxn modelId="{75DE69FB-BCE6-4166-865E-45AAF5A16785}" type="presParOf" srcId="{C3CEDE67-9993-4F70-AEE6-CD305E837526}" destId="{FD1388F0-FDDF-4B70-AF82-84724A84094A}" srcOrd="2" destOrd="0" presId="urn:microsoft.com/office/officeart/2005/8/layout/vList5"/>
    <dgm:cxn modelId="{FA33CDFC-EFB6-4E84-8F2B-53653A95ABC7}" type="presParOf" srcId="{FD1388F0-FDDF-4B70-AF82-84724A84094A}" destId="{3C4B699D-862E-466B-9BBE-9DF37A479762}" srcOrd="0" destOrd="0" presId="urn:microsoft.com/office/officeart/2005/8/layout/vList5"/>
    <dgm:cxn modelId="{7272D5AC-D190-4492-A92A-A2DEE3DF4BFA}" type="presParOf" srcId="{FD1388F0-FDDF-4B70-AF82-84724A84094A}" destId="{ED67C23C-4D26-4B4E-993E-80826721D7F0}" srcOrd="1" destOrd="0" presId="urn:microsoft.com/office/officeart/2005/8/layout/vList5"/>
    <dgm:cxn modelId="{94AAC2F3-EE40-4BC3-A083-1424103DC23D}" type="presParOf" srcId="{C3CEDE67-9993-4F70-AEE6-CD305E837526}" destId="{84B426C9-A182-41F7-B077-9809EEBA9C82}" srcOrd="3" destOrd="0" presId="urn:microsoft.com/office/officeart/2005/8/layout/vList5"/>
    <dgm:cxn modelId="{7FF661B5-4144-49F8-A230-EAE0C6CC4D14}" type="presParOf" srcId="{C3CEDE67-9993-4F70-AEE6-CD305E837526}" destId="{D4DC38F3-6407-49DB-B786-84A04C97D2AD}" srcOrd="4" destOrd="0" presId="urn:microsoft.com/office/officeart/2005/8/layout/vList5"/>
    <dgm:cxn modelId="{E7602735-7181-4CDC-9225-F716186F4E4E}" type="presParOf" srcId="{D4DC38F3-6407-49DB-B786-84A04C97D2AD}" destId="{0528BDDF-4CED-4DB9-A955-7664E376AACB}" srcOrd="0" destOrd="0" presId="urn:microsoft.com/office/officeart/2005/8/layout/vList5"/>
    <dgm:cxn modelId="{2F7EC45B-473D-4B13-986C-DC4B18BC4768}" type="presParOf" srcId="{D4DC38F3-6407-49DB-B786-84A04C97D2AD}" destId="{01D0A654-A62D-4F57-9B02-5BDFD82D4D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6F60E3-C660-4939-B74F-E800768F70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4CE8736-426C-4B29-BBC4-EEB4AC63E8EE}">
      <dgm:prSet phldrT="[Text]" custT="1"/>
      <dgm:spPr>
        <a:noFill/>
        <a:ln>
          <a:solidFill>
            <a:srgbClr val="0000FF"/>
          </a:solidFill>
        </a:ln>
      </dgm:spPr>
      <dgm:t>
        <a:bodyPr/>
        <a:lstStyle/>
        <a:p>
          <a:r>
            <a:rPr lang="en-GB" sz="2400" dirty="0">
              <a:solidFill>
                <a:srgbClr val="0000FF"/>
              </a:solidFill>
            </a:rPr>
            <a:t>Social environment </a:t>
          </a:r>
        </a:p>
      </dgm:t>
    </dgm:pt>
    <dgm:pt modelId="{35A0EEE6-5D2D-4E44-B846-C54705ACA06A}" type="parTrans" cxnId="{4F9094D8-5FB4-460A-B69A-52A25ED40406}">
      <dgm:prSet/>
      <dgm:spPr/>
      <dgm:t>
        <a:bodyPr/>
        <a:lstStyle/>
        <a:p>
          <a:endParaRPr lang="en-GB"/>
        </a:p>
      </dgm:t>
    </dgm:pt>
    <dgm:pt modelId="{AE22D84D-E4FC-47F0-8F11-03C2551202A2}" type="sibTrans" cxnId="{4F9094D8-5FB4-460A-B69A-52A25ED40406}">
      <dgm:prSet/>
      <dgm:spPr/>
      <dgm:t>
        <a:bodyPr/>
        <a:lstStyle/>
        <a:p>
          <a:endParaRPr lang="en-GB"/>
        </a:p>
      </dgm:t>
    </dgm:pt>
    <dgm:pt modelId="{9A71A494-9425-4590-A0CA-934F05EE1000}">
      <dgm:prSet phldrT="[Text]" custT="1"/>
      <dgm:spPr/>
      <dgm:t>
        <a:bodyPr/>
        <a:lstStyle/>
        <a:p>
          <a:r>
            <a:rPr lang="en-GB" sz="2000" dirty="0"/>
            <a:t>Family, School &amp; Community all contribute to moulding of growing child </a:t>
          </a:r>
        </a:p>
      </dgm:t>
    </dgm:pt>
    <dgm:pt modelId="{039A3C81-FEC5-4A65-B3C1-ABFA4CCA18D5}" type="parTrans" cxnId="{1A46E32B-7995-4F12-BFEA-1A7D7F101DF0}">
      <dgm:prSet/>
      <dgm:spPr/>
      <dgm:t>
        <a:bodyPr/>
        <a:lstStyle/>
        <a:p>
          <a:endParaRPr lang="en-GB"/>
        </a:p>
      </dgm:t>
    </dgm:pt>
    <dgm:pt modelId="{BDA4D98D-07F3-4595-AE60-B1627AC8CF5D}" type="sibTrans" cxnId="{1A46E32B-7995-4F12-BFEA-1A7D7F101DF0}">
      <dgm:prSet/>
      <dgm:spPr/>
      <dgm:t>
        <a:bodyPr/>
        <a:lstStyle/>
        <a:p>
          <a:endParaRPr lang="en-GB"/>
        </a:p>
      </dgm:t>
    </dgm:pt>
    <dgm:pt modelId="{E28ED94E-3818-4040-BFE7-B4B78C26623E}">
      <dgm:prSet phldrT="[Text]" custT="1"/>
      <dgm:spPr>
        <a:noFill/>
        <a:ln>
          <a:solidFill>
            <a:srgbClr val="0000FF"/>
          </a:solidFill>
        </a:ln>
      </dgm:spPr>
      <dgm:t>
        <a:bodyPr/>
        <a:lstStyle/>
        <a:p>
          <a:r>
            <a:rPr lang="en-GB" sz="2400" dirty="0">
              <a:solidFill>
                <a:srgbClr val="0000FF"/>
              </a:solidFill>
            </a:rPr>
            <a:t>Societal norms</a:t>
          </a:r>
        </a:p>
      </dgm:t>
    </dgm:pt>
    <dgm:pt modelId="{A4EF1D5C-4EC8-4892-88E9-4AA9E6B99E0B}" type="parTrans" cxnId="{A593F241-856E-4248-8151-1D7BF4E35D25}">
      <dgm:prSet/>
      <dgm:spPr/>
      <dgm:t>
        <a:bodyPr/>
        <a:lstStyle/>
        <a:p>
          <a:endParaRPr lang="en-GB"/>
        </a:p>
      </dgm:t>
    </dgm:pt>
    <dgm:pt modelId="{6E906808-9EF1-4275-9AA2-D1199DB7C66E}" type="sibTrans" cxnId="{A593F241-856E-4248-8151-1D7BF4E35D25}">
      <dgm:prSet/>
      <dgm:spPr/>
      <dgm:t>
        <a:bodyPr/>
        <a:lstStyle/>
        <a:p>
          <a:endParaRPr lang="en-GB"/>
        </a:p>
      </dgm:t>
    </dgm:pt>
    <dgm:pt modelId="{0763602C-338A-40B9-AF18-199BA7EEBC52}">
      <dgm:prSet phldrT="[Text]" custT="1"/>
      <dgm:spPr/>
      <dgm:t>
        <a:bodyPr/>
        <a:lstStyle/>
        <a:p>
          <a:r>
            <a:rPr lang="en-GB" sz="2000" dirty="0"/>
            <a:t>Driven by local believes and frequently religion often shape health behaviour </a:t>
          </a:r>
        </a:p>
      </dgm:t>
    </dgm:pt>
    <dgm:pt modelId="{71C10455-EAF8-4A0A-B2D4-A9E15D5259B1}" type="sibTrans" cxnId="{CEF4E248-3AB5-44EB-95D8-6EE09CFC7727}">
      <dgm:prSet/>
      <dgm:spPr/>
      <dgm:t>
        <a:bodyPr/>
        <a:lstStyle/>
        <a:p>
          <a:endParaRPr lang="en-GB"/>
        </a:p>
      </dgm:t>
    </dgm:pt>
    <dgm:pt modelId="{95BA39DC-2AD6-4515-9A89-EE9698E47149}" type="parTrans" cxnId="{CEF4E248-3AB5-44EB-95D8-6EE09CFC7727}">
      <dgm:prSet/>
      <dgm:spPr/>
      <dgm:t>
        <a:bodyPr/>
        <a:lstStyle/>
        <a:p>
          <a:endParaRPr lang="en-GB"/>
        </a:p>
      </dgm:t>
    </dgm:pt>
    <dgm:pt modelId="{657B9032-3664-4A15-8519-B8CEBC8F2680}" type="pres">
      <dgm:prSet presAssocID="{BE6F60E3-C660-4939-B74F-E800768F705D}" presName="Name0" presStyleCnt="0">
        <dgm:presLayoutVars>
          <dgm:dir/>
          <dgm:animLvl val="lvl"/>
          <dgm:resizeHandles val="exact"/>
        </dgm:presLayoutVars>
      </dgm:prSet>
      <dgm:spPr/>
    </dgm:pt>
    <dgm:pt modelId="{EEAF6C15-2404-44E3-9D72-9C3EAE32E654}" type="pres">
      <dgm:prSet presAssocID="{24CE8736-426C-4B29-BBC4-EEB4AC63E8EE}" presName="linNode" presStyleCnt="0"/>
      <dgm:spPr/>
    </dgm:pt>
    <dgm:pt modelId="{2A8C8B02-0E4F-473B-967A-66CA988CFBF6}" type="pres">
      <dgm:prSet presAssocID="{24CE8736-426C-4B29-BBC4-EEB4AC63E8EE}" presName="parentText" presStyleLbl="node1" presStyleIdx="0" presStyleCnt="2">
        <dgm:presLayoutVars>
          <dgm:chMax val="1"/>
          <dgm:bulletEnabled val="1"/>
        </dgm:presLayoutVars>
      </dgm:prSet>
      <dgm:spPr/>
    </dgm:pt>
    <dgm:pt modelId="{FA5FCBEE-CECF-48CE-88BA-42261411F94E}" type="pres">
      <dgm:prSet presAssocID="{24CE8736-426C-4B29-BBC4-EEB4AC63E8EE}" presName="descendantText" presStyleLbl="alignAccFollowNode1" presStyleIdx="0" presStyleCnt="2" custScaleY="125379">
        <dgm:presLayoutVars>
          <dgm:bulletEnabled val="1"/>
        </dgm:presLayoutVars>
      </dgm:prSet>
      <dgm:spPr/>
    </dgm:pt>
    <dgm:pt modelId="{25959D38-0A86-4457-ABCF-FC65F48CD279}" type="pres">
      <dgm:prSet presAssocID="{AE22D84D-E4FC-47F0-8F11-03C2551202A2}" presName="sp" presStyleCnt="0"/>
      <dgm:spPr/>
    </dgm:pt>
    <dgm:pt modelId="{980BDF39-34BE-4C9D-B954-382E64A384AB}" type="pres">
      <dgm:prSet presAssocID="{E28ED94E-3818-4040-BFE7-B4B78C26623E}" presName="linNode" presStyleCnt="0"/>
      <dgm:spPr/>
    </dgm:pt>
    <dgm:pt modelId="{011F2433-BE3D-401A-8235-CE663B674140}" type="pres">
      <dgm:prSet presAssocID="{E28ED94E-3818-4040-BFE7-B4B78C26623E}" presName="parentText" presStyleLbl="node1" presStyleIdx="1" presStyleCnt="2">
        <dgm:presLayoutVars>
          <dgm:chMax val="1"/>
          <dgm:bulletEnabled val="1"/>
        </dgm:presLayoutVars>
      </dgm:prSet>
      <dgm:spPr/>
    </dgm:pt>
    <dgm:pt modelId="{AA45B897-16C2-4B32-8861-3BDB78D9650D}" type="pres">
      <dgm:prSet presAssocID="{E28ED94E-3818-4040-BFE7-B4B78C26623E}" presName="descendantText" presStyleLbl="alignAccFollowNode1" presStyleIdx="1" presStyleCnt="2">
        <dgm:presLayoutVars>
          <dgm:bulletEnabled val="1"/>
        </dgm:presLayoutVars>
      </dgm:prSet>
      <dgm:spPr/>
    </dgm:pt>
  </dgm:ptLst>
  <dgm:cxnLst>
    <dgm:cxn modelId="{C06F9704-0712-473E-AF86-79EA6DB8EA9C}" type="presOf" srcId="{E28ED94E-3818-4040-BFE7-B4B78C26623E}" destId="{011F2433-BE3D-401A-8235-CE663B674140}" srcOrd="0" destOrd="0" presId="urn:microsoft.com/office/officeart/2005/8/layout/vList5"/>
    <dgm:cxn modelId="{735F601F-84A9-422E-8712-DE59ADFB26C6}" type="presOf" srcId="{0763602C-338A-40B9-AF18-199BA7EEBC52}" destId="{AA45B897-16C2-4B32-8861-3BDB78D9650D}" srcOrd="0" destOrd="0" presId="urn:microsoft.com/office/officeart/2005/8/layout/vList5"/>
    <dgm:cxn modelId="{1A46E32B-7995-4F12-BFEA-1A7D7F101DF0}" srcId="{24CE8736-426C-4B29-BBC4-EEB4AC63E8EE}" destId="{9A71A494-9425-4590-A0CA-934F05EE1000}" srcOrd="0" destOrd="0" parTransId="{039A3C81-FEC5-4A65-B3C1-ABFA4CCA18D5}" sibTransId="{BDA4D98D-07F3-4595-AE60-B1627AC8CF5D}"/>
    <dgm:cxn modelId="{A593F241-856E-4248-8151-1D7BF4E35D25}" srcId="{BE6F60E3-C660-4939-B74F-E800768F705D}" destId="{E28ED94E-3818-4040-BFE7-B4B78C26623E}" srcOrd="1" destOrd="0" parTransId="{A4EF1D5C-4EC8-4892-88E9-4AA9E6B99E0B}" sibTransId="{6E906808-9EF1-4275-9AA2-D1199DB7C66E}"/>
    <dgm:cxn modelId="{CEF4E248-3AB5-44EB-95D8-6EE09CFC7727}" srcId="{E28ED94E-3818-4040-BFE7-B4B78C26623E}" destId="{0763602C-338A-40B9-AF18-199BA7EEBC52}" srcOrd="0" destOrd="0" parTransId="{95BA39DC-2AD6-4515-9A89-EE9698E47149}" sibTransId="{71C10455-EAF8-4A0A-B2D4-A9E15D5259B1}"/>
    <dgm:cxn modelId="{B2D9DC76-CAD8-462D-A561-74436D19A80D}" type="presOf" srcId="{9A71A494-9425-4590-A0CA-934F05EE1000}" destId="{FA5FCBEE-CECF-48CE-88BA-42261411F94E}" srcOrd="0" destOrd="0" presId="urn:microsoft.com/office/officeart/2005/8/layout/vList5"/>
    <dgm:cxn modelId="{2466509E-ECFC-49A7-B7B5-2DF40F89C190}" type="presOf" srcId="{24CE8736-426C-4B29-BBC4-EEB4AC63E8EE}" destId="{2A8C8B02-0E4F-473B-967A-66CA988CFBF6}" srcOrd="0" destOrd="0" presId="urn:microsoft.com/office/officeart/2005/8/layout/vList5"/>
    <dgm:cxn modelId="{9E291BC6-BC9D-4A7A-B76C-D8764EE26555}" type="presOf" srcId="{BE6F60E3-C660-4939-B74F-E800768F705D}" destId="{657B9032-3664-4A15-8519-B8CEBC8F2680}" srcOrd="0" destOrd="0" presId="urn:microsoft.com/office/officeart/2005/8/layout/vList5"/>
    <dgm:cxn modelId="{4F9094D8-5FB4-460A-B69A-52A25ED40406}" srcId="{BE6F60E3-C660-4939-B74F-E800768F705D}" destId="{24CE8736-426C-4B29-BBC4-EEB4AC63E8EE}" srcOrd="0" destOrd="0" parTransId="{35A0EEE6-5D2D-4E44-B846-C54705ACA06A}" sibTransId="{AE22D84D-E4FC-47F0-8F11-03C2551202A2}"/>
    <dgm:cxn modelId="{8F289A6D-7C6F-4D7F-A796-25C086088AB5}" type="presParOf" srcId="{657B9032-3664-4A15-8519-B8CEBC8F2680}" destId="{EEAF6C15-2404-44E3-9D72-9C3EAE32E654}" srcOrd="0" destOrd="0" presId="urn:microsoft.com/office/officeart/2005/8/layout/vList5"/>
    <dgm:cxn modelId="{B8739328-EC65-4FF6-BB83-448AA9FF7BBE}" type="presParOf" srcId="{EEAF6C15-2404-44E3-9D72-9C3EAE32E654}" destId="{2A8C8B02-0E4F-473B-967A-66CA988CFBF6}" srcOrd="0" destOrd="0" presId="urn:microsoft.com/office/officeart/2005/8/layout/vList5"/>
    <dgm:cxn modelId="{423D675B-3236-41F5-A20B-F60429E6B2E4}" type="presParOf" srcId="{EEAF6C15-2404-44E3-9D72-9C3EAE32E654}" destId="{FA5FCBEE-CECF-48CE-88BA-42261411F94E}" srcOrd="1" destOrd="0" presId="urn:microsoft.com/office/officeart/2005/8/layout/vList5"/>
    <dgm:cxn modelId="{B16E2EC9-F609-4A47-873A-CA8FBD2F2CF7}" type="presParOf" srcId="{657B9032-3664-4A15-8519-B8CEBC8F2680}" destId="{25959D38-0A86-4457-ABCF-FC65F48CD279}" srcOrd="1" destOrd="0" presId="urn:microsoft.com/office/officeart/2005/8/layout/vList5"/>
    <dgm:cxn modelId="{04640B51-7FA5-485F-AB99-8CB457DF3149}" type="presParOf" srcId="{657B9032-3664-4A15-8519-B8CEBC8F2680}" destId="{980BDF39-34BE-4C9D-B954-382E64A384AB}" srcOrd="2" destOrd="0" presId="urn:microsoft.com/office/officeart/2005/8/layout/vList5"/>
    <dgm:cxn modelId="{E9189103-A116-4DF2-8E41-058CDA5EA1E7}" type="presParOf" srcId="{980BDF39-34BE-4C9D-B954-382E64A384AB}" destId="{011F2433-BE3D-401A-8235-CE663B674140}" srcOrd="0" destOrd="0" presId="urn:microsoft.com/office/officeart/2005/8/layout/vList5"/>
    <dgm:cxn modelId="{D13A5EC6-D43B-43A0-B3C2-BADAC5851517}" type="presParOf" srcId="{980BDF39-34BE-4C9D-B954-382E64A384AB}" destId="{AA45B897-16C2-4B32-8861-3BDB78D9650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ED1408-32E2-4A87-AC29-B1566C51D7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DDE0EB6-C350-4578-8623-5E1920EB6C83}">
      <dgm:prSet phldrT="[Text]"/>
      <dgm:spPr>
        <a:noFill/>
        <a:ln w="38100">
          <a:solidFill>
            <a:srgbClr val="0000FF"/>
          </a:solidFill>
        </a:ln>
      </dgm:spPr>
      <dgm:t>
        <a:bodyPr/>
        <a:lstStyle/>
        <a:p>
          <a:r>
            <a:rPr lang="en-GB" dirty="0">
              <a:solidFill>
                <a:srgbClr val="0000FF"/>
              </a:solidFill>
            </a:rPr>
            <a:t>Vulnerability to environmental hazards is higher the less developed one is.</a:t>
          </a:r>
          <a:r>
            <a:rPr lang="x-none" dirty="0">
              <a:solidFill>
                <a:srgbClr val="0000FF"/>
              </a:solidFill>
            </a:rPr>
            <a:t> </a:t>
          </a:r>
          <a:endParaRPr lang="en-US" dirty="0">
            <a:solidFill>
              <a:srgbClr val="0000FF"/>
            </a:solidFill>
          </a:endParaRPr>
        </a:p>
      </dgm:t>
    </dgm:pt>
    <dgm:pt modelId="{F49AE3CD-E831-4DE6-81DF-1041CC188DFD}" type="parTrans" cxnId="{5E0C73C5-570F-4838-B451-8E2583B464CE}">
      <dgm:prSet/>
      <dgm:spPr/>
      <dgm:t>
        <a:bodyPr/>
        <a:lstStyle/>
        <a:p>
          <a:endParaRPr lang="en-US"/>
        </a:p>
      </dgm:t>
    </dgm:pt>
    <dgm:pt modelId="{17B8E6FA-708A-4E7F-9B76-0A87901FFD5D}" type="sibTrans" cxnId="{5E0C73C5-570F-4838-B451-8E2583B464CE}">
      <dgm:prSet/>
      <dgm:spPr/>
      <dgm:t>
        <a:bodyPr/>
        <a:lstStyle/>
        <a:p>
          <a:endParaRPr lang="en-US"/>
        </a:p>
      </dgm:t>
    </dgm:pt>
    <dgm:pt modelId="{6F9D5129-6418-4652-BA19-31F87BA12DF0}">
      <dgm:prSet phldrT="[Text]"/>
      <dgm:spPr>
        <a:noFill/>
        <a:ln w="28575">
          <a:solidFill>
            <a:srgbClr val="0000FF"/>
          </a:solidFill>
        </a:ln>
      </dgm:spPr>
      <dgm:t>
        <a:bodyPr/>
        <a:lstStyle/>
        <a:p>
          <a:r>
            <a:rPr lang="en-GB" dirty="0">
              <a:solidFill>
                <a:srgbClr val="0000FF"/>
              </a:solidFill>
            </a:rPr>
            <a:t>Unsafe water sources increase the risk of biological and chemical exposure</a:t>
          </a:r>
          <a:endParaRPr lang="en-US" dirty="0">
            <a:solidFill>
              <a:srgbClr val="0000FF"/>
            </a:solidFill>
          </a:endParaRPr>
        </a:p>
      </dgm:t>
    </dgm:pt>
    <dgm:pt modelId="{A524D9E6-169F-4214-968D-E4E4330F397D}" type="parTrans" cxnId="{D6D4EDA3-75BD-4C91-914D-47F6EE1B17C6}">
      <dgm:prSet/>
      <dgm:spPr/>
      <dgm:t>
        <a:bodyPr/>
        <a:lstStyle/>
        <a:p>
          <a:endParaRPr lang="en-US"/>
        </a:p>
      </dgm:t>
    </dgm:pt>
    <dgm:pt modelId="{08737F3D-3BF4-4069-8D9E-AAB0DA0F0943}" type="sibTrans" cxnId="{D6D4EDA3-75BD-4C91-914D-47F6EE1B17C6}">
      <dgm:prSet/>
      <dgm:spPr/>
      <dgm:t>
        <a:bodyPr/>
        <a:lstStyle/>
        <a:p>
          <a:endParaRPr lang="en-US"/>
        </a:p>
      </dgm:t>
    </dgm:pt>
    <dgm:pt modelId="{9C004450-0D45-448F-986B-AB85E58B4258}">
      <dgm:prSet phldrT="[Text]"/>
      <dgm:spPr>
        <a:noFill/>
        <a:ln w="38100">
          <a:solidFill>
            <a:srgbClr val="0000FF"/>
          </a:solidFill>
        </a:ln>
      </dgm:spPr>
      <dgm:t>
        <a:bodyPr/>
        <a:lstStyle/>
        <a:p>
          <a:r>
            <a:rPr lang="en-GB" dirty="0">
              <a:solidFill>
                <a:srgbClr val="0000FF"/>
              </a:solidFill>
            </a:rPr>
            <a:t>Child dangerously exposed to indoor air pollution</a:t>
          </a:r>
          <a:endParaRPr lang="en-US" dirty="0">
            <a:solidFill>
              <a:srgbClr val="0000FF"/>
            </a:solidFill>
          </a:endParaRPr>
        </a:p>
      </dgm:t>
    </dgm:pt>
    <dgm:pt modelId="{4D0A5192-D30C-489A-912E-6C9A95D16847}" type="parTrans" cxnId="{9EA78AE3-300A-425C-8448-C4415FF5BEAB}">
      <dgm:prSet/>
      <dgm:spPr/>
      <dgm:t>
        <a:bodyPr/>
        <a:lstStyle/>
        <a:p>
          <a:endParaRPr lang="en-US"/>
        </a:p>
      </dgm:t>
    </dgm:pt>
    <dgm:pt modelId="{ACA70B31-98CE-4E71-9C3E-BD782047AA5F}" type="sibTrans" cxnId="{9EA78AE3-300A-425C-8448-C4415FF5BEAB}">
      <dgm:prSet/>
      <dgm:spPr/>
      <dgm:t>
        <a:bodyPr/>
        <a:lstStyle/>
        <a:p>
          <a:endParaRPr lang="en-US"/>
        </a:p>
      </dgm:t>
    </dgm:pt>
    <dgm:pt modelId="{57575EA2-705B-4E2B-9F56-B8EA63666E51}" type="pres">
      <dgm:prSet presAssocID="{45ED1408-32E2-4A87-AC29-B1566C51D703}" presName="linear" presStyleCnt="0">
        <dgm:presLayoutVars>
          <dgm:dir/>
          <dgm:resizeHandles val="exact"/>
        </dgm:presLayoutVars>
      </dgm:prSet>
      <dgm:spPr/>
    </dgm:pt>
    <dgm:pt modelId="{E9D65863-AC24-4EFA-A1AE-87F92CF576B6}" type="pres">
      <dgm:prSet presAssocID="{5DDE0EB6-C350-4578-8623-5E1920EB6C83}" presName="comp" presStyleCnt="0"/>
      <dgm:spPr/>
    </dgm:pt>
    <dgm:pt modelId="{87DA0802-1534-4F53-BB4B-48760FA40C17}" type="pres">
      <dgm:prSet presAssocID="{5DDE0EB6-C350-4578-8623-5E1920EB6C83}" presName="box" presStyleLbl="node1" presStyleIdx="0" presStyleCnt="3"/>
      <dgm:spPr/>
    </dgm:pt>
    <dgm:pt modelId="{8B3FFE9A-B964-47CE-8F8F-DC0C88EAD26C}" type="pres">
      <dgm:prSet presAssocID="{5DDE0EB6-C350-4578-8623-5E1920EB6C83}" presName="img"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38E19883-60CC-4600-AD03-8A4F9D96C1A6}" type="pres">
      <dgm:prSet presAssocID="{5DDE0EB6-C350-4578-8623-5E1920EB6C83}" presName="text" presStyleLbl="node1" presStyleIdx="0" presStyleCnt="3">
        <dgm:presLayoutVars>
          <dgm:bulletEnabled val="1"/>
        </dgm:presLayoutVars>
      </dgm:prSet>
      <dgm:spPr/>
    </dgm:pt>
    <dgm:pt modelId="{A59761E4-9740-4FD2-8C14-8145A78405D0}" type="pres">
      <dgm:prSet presAssocID="{17B8E6FA-708A-4E7F-9B76-0A87901FFD5D}" presName="spacer" presStyleCnt="0"/>
      <dgm:spPr/>
    </dgm:pt>
    <dgm:pt modelId="{79B55BFB-8F38-4207-9BA5-EF158005C9CF}" type="pres">
      <dgm:prSet presAssocID="{6F9D5129-6418-4652-BA19-31F87BA12DF0}" presName="comp" presStyleCnt="0"/>
      <dgm:spPr/>
    </dgm:pt>
    <dgm:pt modelId="{B0D24590-5561-48CC-8456-1A92B3C45093}" type="pres">
      <dgm:prSet presAssocID="{6F9D5129-6418-4652-BA19-31F87BA12DF0}" presName="box" presStyleLbl="node1" presStyleIdx="1" presStyleCnt="3"/>
      <dgm:spPr/>
    </dgm:pt>
    <dgm:pt modelId="{4DF234BF-B19A-4076-BAC6-A4109A7FAD4B}" type="pres">
      <dgm:prSet presAssocID="{6F9D5129-6418-4652-BA19-31F87BA12DF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7000" b="-47000"/>
          </a:stretch>
        </a:blipFill>
      </dgm:spPr>
    </dgm:pt>
    <dgm:pt modelId="{BE549144-9190-4ECE-896A-9C8C8C1F08C5}" type="pres">
      <dgm:prSet presAssocID="{6F9D5129-6418-4652-BA19-31F87BA12DF0}" presName="text" presStyleLbl="node1" presStyleIdx="1" presStyleCnt="3">
        <dgm:presLayoutVars>
          <dgm:bulletEnabled val="1"/>
        </dgm:presLayoutVars>
      </dgm:prSet>
      <dgm:spPr/>
    </dgm:pt>
    <dgm:pt modelId="{4420C170-6FD0-450A-BC39-AA7AC18DA7D6}" type="pres">
      <dgm:prSet presAssocID="{08737F3D-3BF4-4069-8D9E-AAB0DA0F0943}" presName="spacer" presStyleCnt="0"/>
      <dgm:spPr/>
    </dgm:pt>
    <dgm:pt modelId="{7C772DFB-432B-47B4-8CB4-B3E4F8897CF8}" type="pres">
      <dgm:prSet presAssocID="{9C004450-0D45-448F-986B-AB85E58B4258}" presName="comp" presStyleCnt="0"/>
      <dgm:spPr/>
    </dgm:pt>
    <dgm:pt modelId="{485FD659-32DB-4EBC-B384-6C756152FD0C}" type="pres">
      <dgm:prSet presAssocID="{9C004450-0D45-448F-986B-AB85E58B4258}" presName="box" presStyleLbl="node1" presStyleIdx="2" presStyleCnt="3"/>
      <dgm:spPr/>
    </dgm:pt>
    <dgm:pt modelId="{FB194E13-1C09-47D1-A1AA-65E408195F1B}" type="pres">
      <dgm:prSet presAssocID="{9C004450-0D45-448F-986B-AB85E58B4258}" presName="img" presStyleLbl="fgImgPlace1" presStyleIdx="2" presStyleCnt="3"/>
      <dgm:spPr>
        <a:blipFill rotWithShape="1">
          <a:blip xmlns:r="http://schemas.openxmlformats.org/officeDocument/2006/relationships" r:embed="rId3"/>
          <a:srcRect/>
          <a:stretch>
            <a:fillRect t="-44000" b="-44000"/>
          </a:stretch>
        </a:blipFill>
      </dgm:spPr>
    </dgm:pt>
    <dgm:pt modelId="{10F6102F-7D6C-4DFC-A5D3-18523FACF30E}" type="pres">
      <dgm:prSet presAssocID="{9C004450-0D45-448F-986B-AB85E58B4258}" presName="text" presStyleLbl="node1" presStyleIdx="2" presStyleCnt="3">
        <dgm:presLayoutVars>
          <dgm:bulletEnabled val="1"/>
        </dgm:presLayoutVars>
      </dgm:prSet>
      <dgm:spPr/>
    </dgm:pt>
  </dgm:ptLst>
  <dgm:cxnLst>
    <dgm:cxn modelId="{2905D30A-FE2F-4DE9-8B0F-84809EE2CDA2}" type="presOf" srcId="{5DDE0EB6-C350-4578-8623-5E1920EB6C83}" destId="{87DA0802-1534-4F53-BB4B-48760FA40C17}" srcOrd="0" destOrd="0" presId="urn:microsoft.com/office/officeart/2005/8/layout/vList4"/>
    <dgm:cxn modelId="{C634FB2A-1F01-4DD7-8A26-459E1FE0C55E}" type="presOf" srcId="{9C004450-0D45-448F-986B-AB85E58B4258}" destId="{485FD659-32DB-4EBC-B384-6C756152FD0C}" srcOrd="0" destOrd="0" presId="urn:microsoft.com/office/officeart/2005/8/layout/vList4"/>
    <dgm:cxn modelId="{BED9D13F-D70F-4BEA-A252-8C2571776EC3}" type="presOf" srcId="{6F9D5129-6418-4652-BA19-31F87BA12DF0}" destId="{B0D24590-5561-48CC-8456-1A92B3C45093}" srcOrd="0" destOrd="0" presId="urn:microsoft.com/office/officeart/2005/8/layout/vList4"/>
    <dgm:cxn modelId="{FD51E55D-9CBE-417D-8DF1-9C9BE5B160BE}" type="presOf" srcId="{6F9D5129-6418-4652-BA19-31F87BA12DF0}" destId="{BE549144-9190-4ECE-896A-9C8C8C1F08C5}" srcOrd="1" destOrd="0" presId="urn:microsoft.com/office/officeart/2005/8/layout/vList4"/>
    <dgm:cxn modelId="{D72C8345-7F4B-45D4-AA78-520FEA2E73F8}" type="presOf" srcId="{45ED1408-32E2-4A87-AC29-B1566C51D703}" destId="{57575EA2-705B-4E2B-9F56-B8EA63666E51}" srcOrd="0" destOrd="0" presId="urn:microsoft.com/office/officeart/2005/8/layout/vList4"/>
    <dgm:cxn modelId="{D6D4EDA3-75BD-4C91-914D-47F6EE1B17C6}" srcId="{45ED1408-32E2-4A87-AC29-B1566C51D703}" destId="{6F9D5129-6418-4652-BA19-31F87BA12DF0}" srcOrd="1" destOrd="0" parTransId="{A524D9E6-169F-4214-968D-E4E4330F397D}" sibTransId="{08737F3D-3BF4-4069-8D9E-AAB0DA0F0943}"/>
    <dgm:cxn modelId="{6CEE61A8-7D08-4C18-A94B-A6DB666C3DC8}" type="presOf" srcId="{5DDE0EB6-C350-4578-8623-5E1920EB6C83}" destId="{38E19883-60CC-4600-AD03-8A4F9D96C1A6}" srcOrd="1" destOrd="0" presId="urn:microsoft.com/office/officeart/2005/8/layout/vList4"/>
    <dgm:cxn modelId="{5E0C73C5-570F-4838-B451-8E2583B464CE}" srcId="{45ED1408-32E2-4A87-AC29-B1566C51D703}" destId="{5DDE0EB6-C350-4578-8623-5E1920EB6C83}" srcOrd="0" destOrd="0" parTransId="{F49AE3CD-E831-4DE6-81DF-1041CC188DFD}" sibTransId="{17B8E6FA-708A-4E7F-9B76-0A87901FFD5D}"/>
    <dgm:cxn modelId="{9EA78AE3-300A-425C-8448-C4415FF5BEAB}" srcId="{45ED1408-32E2-4A87-AC29-B1566C51D703}" destId="{9C004450-0D45-448F-986B-AB85E58B4258}" srcOrd="2" destOrd="0" parTransId="{4D0A5192-D30C-489A-912E-6C9A95D16847}" sibTransId="{ACA70B31-98CE-4E71-9C3E-BD782047AA5F}"/>
    <dgm:cxn modelId="{8D567FE4-6D32-4402-A88E-950B2C0F0D9B}" type="presOf" srcId="{9C004450-0D45-448F-986B-AB85E58B4258}" destId="{10F6102F-7D6C-4DFC-A5D3-18523FACF30E}" srcOrd="1" destOrd="0" presId="urn:microsoft.com/office/officeart/2005/8/layout/vList4"/>
    <dgm:cxn modelId="{5C5A2910-59FB-45C6-901A-D8515FEC4983}" type="presParOf" srcId="{57575EA2-705B-4E2B-9F56-B8EA63666E51}" destId="{E9D65863-AC24-4EFA-A1AE-87F92CF576B6}" srcOrd="0" destOrd="0" presId="urn:microsoft.com/office/officeart/2005/8/layout/vList4"/>
    <dgm:cxn modelId="{AEC412D6-E327-43B5-8F1C-813CDCC24EAA}" type="presParOf" srcId="{E9D65863-AC24-4EFA-A1AE-87F92CF576B6}" destId="{87DA0802-1534-4F53-BB4B-48760FA40C17}" srcOrd="0" destOrd="0" presId="urn:microsoft.com/office/officeart/2005/8/layout/vList4"/>
    <dgm:cxn modelId="{4B262F49-DF60-4A6C-A5A5-E24694E2ACBB}" type="presParOf" srcId="{E9D65863-AC24-4EFA-A1AE-87F92CF576B6}" destId="{8B3FFE9A-B964-47CE-8F8F-DC0C88EAD26C}" srcOrd="1" destOrd="0" presId="urn:microsoft.com/office/officeart/2005/8/layout/vList4"/>
    <dgm:cxn modelId="{DA8B6C6A-E13C-4306-A420-8E9C3301489D}" type="presParOf" srcId="{E9D65863-AC24-4EFA-A1AE-87F92CF576B6}" destId="{38E19883-60CC-4600-AD03-8A4F9D96C1A6}" srcOrd="2" destOrd="0" presId="urn:microsoft.com/office/officeart/2005/8/layout/vList4"/>
    <dgm:cxn modelId="{4EFCD71A-58B8-44B3-9DC6-C5C1B3AF1ED7}" type="presParOf" srcId="{57575EA2-705B-4E2B-9F56-B8EA63666E51}" destId="{A59761E4-9740-4FD2-8C14-8145A78405D0}" srcOrd="1" destOrd="0" presId="urn:microsoft.com/office/officeart/2005/8/layout/vList4"/>
    <dgm:cxn modelId="{FBD3C3AE-5AE4-407B-9F2A-7DAF371D5190}" type="presParOf" srcId="{57575EA2-705B-4E2B-9F56-B8EA63666E51}" destId="{79B55BFB-8F38-4207-9BA5-EF158005C9CF}" srcOrd="2" destOrd="0" presId="urn:microsoft.com/office/officeart/2005/8/layout/vList4"/>
    <dgm:cxn modelId="{1DE775FF-1B6A-4CFB-A970-686A9351709B}" type="presParOf" srcId="{79B55BFB-8F38-4207-9BA5-EF158005C9CF}" destId="{B0D24590-5561-48CC-8456-1A92B3C45093}" srcOrd="0" destOrd="0" presId="urn:microsoft.com/office/officeart/2005/8/layout/vList4"/>
    <dgm:cxn modelId="{25592E99-D498-4592-B9A9-32AA10A3A154}" type="presParOf" srcId="{79B55BFB-8F38-4207-9BA5-EF158005C9CF}" destId="{4DF234BF-B19A-4076-BAC6-A4109A7FAD4B}" srcOrd="1" destOrd="0" presId="urn:microsoft.com/office/officeart/2005/8/layout/vList4"/>
    <dgm:cxn modelId="{CE9AD27D-41FD-411A-9D6E-E0C1E60246F6}" type="presParOf" srcId="{79B55BFB-8F38-4207-9BA5-EF158005C9CF}" destId="{BE549144-9190-4ECE-896A-9C8C8C1F08C5}" srcOrd="2" destOrd="0" presId="urn:microsoft.com/office/officeart/2005/8/layout/vList4"/>
    <dgm:cxn modelId="{7FBD9E38-1B01-4EF8-A443-565BC2884DC0}" type="presParOf" srcId="{57575EA2-705B-4E2B-9F56-B8EA63666E51}" destId="{4420C170-6FD0-450A-BC39-AA7AC18DA7D6}" srcOrd="3" destOrd="0" presId="urn:microsoft.com/office/officeart/2005/8/layout/vList4"/>
    <dgm:cxn modelId="{F15E9509-670C-4ED0-861A-92B384A441A6}" type="presParOf" srcId="{57575EA2-705B-4E2B-9F56-B8EA63666E51}" destId="{7C772DFB-432B-47B4-8CB4-B3E4F8897CF8}" srcOrd="4" destOrd="0" presId="urn:microsoft.com/office/officeart/2005/8/layout/vList4"/>
    <dgm:cxn modelId="{CCD6788C-135C-4DBA-AAD3-40FA3D4FDC3D}" type="presParOf" srcId="{7C772DFB-432B-47B4-8CB4-B3E4F8897CF8}" destId="{485FD659-32DB-4EBC-B384-6C756152FD0C}" srcOrd="0" destOrd="0" presId="urn:microsoft.com/office/officeart/2005/8/layout/vList4"/>
    <dgm:cxn modelId="{4DDF00EB-4DC0-4F2C-B909-2C1EB39E48C7}" type="presParOf" srcId="{7C772DFB-432B-47B4-8CB4-B3E4F8897CF8}" destId="{FB194E13-1C09-47D1-A1AA-65E408195F1B}" srcOrd="1" destOrd="0" presId="urn:microsoft.com/office/officeart/2005/8/layout/vList4"/>
    <dgm:cxn modelId="{A2AE69DF-651E-409F-BE1D-C6B6CB4E41DF}" type="presParOf" srcId="{7C772DFB-432B-47B4-8CB4-B3E4F8897CF8}" destId="{10F6102F-7D6C-4DFC-A5D3-18523FACF30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ED1408-32E2-4A87-AC29-B1566C51D7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DDE0EB6-C350-4578-8623-5E1920EB6C83}">
      <dgm:prSet phldrT="[Text]" custT="1"/>
      <dgm:spPr>
        <a:noFill/>
        <a:ln w="38100">
          <a:solidFill>
            <a:srgbClr val="0000FF"/>
          </a:solidFill>
        </a:ln>
      </dgm:spPr>
      <dgm:t>
        <a:bodyPr/>
        <a:lstStyle/>
        <a:p>
          <a:r>
            <a:rPr lang="en-GB" sz="2400" dirty="0">
              <a:solidFill>
                <a:srgbClr val="0000FF"/>
              </a:solidFill>
            </a:rPr>
            <a:t>Careless waste disposal with multi-agent exposure</a:t>
          </a:r>
          <a:r>
            <a:rPr lang="x-none" sz="2400" dirty="0">
              <a:solidFill>
                <a:srgbClr val="0000FF"/>
              </a:solidFill>
            </a:rPr>
            <a:t> </a:t>
          </a:r>
          <a:endParaRPr lang="en-US" sz="2400" dirty="0">
            <a:solidFill>
              <a:srgbClr val="0000FF"/>
            </a:solidFill>
          </a:endParaRPr>
        </a:p>
      </dgm:t>
    </dgm:pt>
    <dgm:pt modelId="{F49AE3CD-E831-4DE6-81DF-1041CC188DFD}" type="parTrans" cxnId="{5E0C73C5-570F-4838-B451-8E2583B464CE}">
      <dgm:prSet/>
      <dgm:spPr/>
      <dgm:t>
        <a:bodyPr/>
        <a:lstStyle/>
        <a:p>
          <a:endParaRPr lang="en-US"/>
        </a:p>
      </dgm:t>
    </dgm:pt>
    <dgm:pt modelId="{17B8E6FA-708A-4E7F-9B76-0A87901FFD5D}" type="sibTrans" cxnId="{5E0C73C5-570F-4838-B451-8E2583B464CE}">
      <dgm:prSet/>
      <dgm:spPr/>
      <dgm:t>
        <a:bodyPr/>
        <a:lstStyle/>
        <a:p>
          <a:endParaRPr lang="en-US"/>
        </a:p>
      </dgm:t>
    </dgm:pt>
    <dgm:pt modelId="{6F9D5129-6418-4652-BA19-31F87BA12DF0}">
      <dgm:prSet phldrT="[Text]" custT="1"/>
      <dgm:spPr>
        <a:noFill/>
        <a:ln w="28575">
          <a:solidFill>
            <a:srgbClr val="0000FF"/>
          </a:solidFill>
        </a:ln>
      </dgm:spPr>
      <dgm:t>
        <a:bodyPr/>
        <a:lstStyle/>
        <a:p>
          <a:r>
            <a:rPr lang="en-GB" sz="2400" dirty="0">
              <a:solidFill>
                <a:srgbClr val="0000FF"/>
              </a:solidFill>
            </a:rPr>
            <a:t>Quality of housing associated with  respiratory illnesses in children</a:t>
          </a:r>
          <a:endParaRPr lang="en-US" sz="2400" dirty="0">
            <a:solidFill>
              <a:srgbClr val="0000FF"/>
            </a:solidFill>
          </a:endParaRPr>
        </a:p>
      </dgm:t>
    </dgm:pt>
    <dgm:pt modelId="{A524D9E6-169F-4214-968D-E4E4330F397D}" type="parTrans" cxnId="{D6D4EDA3-75BD-4C91-914D-47F6EE1B17C6}">
      <dgm:prSet/>
      <dgm:spPr/>
      <dgm:t>
        <a:bodyPr/>
        <a:lstStyle/>
        <a:p>
          <a:endParaRPr lang="en-US"/>
        </a:p>
      </dgm:t>
    </dgm:pt>
    <dgm:pt modelId="{08737F3D-3BF4-4069-8D9E-AAB0DA0F0943}" type="sibTrans" cxnId="{D6D4EDA3-75BD-4C91-914D-47F6EE1B17C6}">
      <dgm:prSet/>
      <dgm:spPr/>
      <dgm:t>
        <a:bodyPr/>
        <a:lstStyle/>
        <a:p>
          <a:endParaRPr lang="en-US"/>
        </a:p>
      </dgm:t>
    </dgm:pt>
    <dgm:pt modelId="{9C004450-0D45-448F-986B-AB85E58B4258}">
      <dgm:prSet phldrT="[Text]" custT="1"/>
      <dgm:spPr>
        <a:noFill/>
        <a:ln w="38100">
          <a:solidFill>
            <a:srgbClr val="0000FF"/>
          </a:solidFill>
        </a:ln>
      </dgm:spPr>
      <dgm:t>
        <a:bodyPr/>
        <a:lstStyle/>
        <a:p>
          <a:r>
            <a:rPr lang="en-GB" sz="2400" dirty="0">
              <a:solidFill>
                <a:srgbClr val="0000FF"/>
              </a:solidFill>
            </a:rPr>
            <a:t>Unprotected built environment posses great danger of accidents</a:t>
          </a:r>
          <a:endParaRPr lang="en-US" sz="2400" dirty="0">
            <a:solidFill>
              <a:srgbClr val="0000FF"/>
            </a:solidFill>
          </a:endParaRPr>
        </a:p>
      </dgm:t>
    </dgm:pt>
    <dgm:pt modelId="{4D0A5192-D30C-489A-912E-6C9A95D16847}" type="parTrans" cxnId="{9EA78AE3-300A-425C-8448-C4415FF5BEAB}">
      <dgm:prSet/>
      <dgm:spPr/>
      <dgm:t>
        <a:bodyPr/>
        <a:lstStyle/>
        <a:p>
          <a:endParaRPr lang="en-US"/>
        </a:p>
      </dgm:t>
    </dgm:pt>
    <dgm:pt modelId="{ACA70B31-98CE-4E71-9C3E-BD782047AA5F}" type="sibTrans" cxnId="{9EA78AE3-300A-425C-8448-C4415FF5BEAB}">
      <dgm:prSet/>
      <dgm:spPr/>
      <dgm:t>
        <a:bodyPr/>
        <a:lstStyle/>
        <a:p>
          <a:endParaRPr lang="en-US"/>
        </a:p>
      </dgm:t>
    </dgm:pt>
    <dgm:pt modelId="{57575EA2-705B-4E2B-9F56-B8EA63666E51}" type="pres">
      <dgm:prSet presAssocID="{45ED1408-32E2-4A87-AC29-B1566C51D703}" presName="linear" presStyleCnt="0">
        <dgm:presLayoutVars>
          <dgm:dir/>
          <dgm:resizeHandles val="exact"/>
        </dgm:presLayoutVars>
      </dgm:prSet>
      <dgm:spPr/>
    </dgm:pt>
    <dgm:pt modelId="{E9D65863-AC24-4EFA-A1AE-87F92CF576B6}" type="pres">
      <dgm:prSet presAssocID="{5DDE0EB6-C350-4578-8623-5E1920EB6C83}" presName="comp" presStyleCnt="0"/>
      <dgm:spPr/>
    </dgm:pt>
    <dgm:pt modelId="{87DA0802-1534-4F53-BB4B-48760FA40C17}" type="pres">
      <dgm:prSet presAssocID="{5DDE0EB6-C350-4578-8623-5E1920EB6C83}" presName="box" presStyleLbl="node1" presStyleIdx="0" presStyleCnt="3"/>
      <dgm:spPr/>
    </dgm:pt>
    <dgm:pt modelId="{8B3FFE9A-B964-47CE-8F8F-DC0C88EAD26C}" type="pres">
      <dgm:prSet presAssocID="{5DDE0EB6-C350-4578-8623-5E1920EB6C83}" presName="img"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38E19883-60CC-4600-AD03-8A4F9D96C1A6}" type="pres">
      <dgm:prSet presAssocID="{5DDE0EB6-C350-4578-8623-5E1920EB6C83}" presName="text" presStyleLbl="node1" presStyleIdx="0" presStyleCnt="3">
        <dgm:presLayoutVars>
          <dgm:bulletEnabled val="1"/>
        </dgm:presLayoutVars>
      </dgm:prSet>
      <dgm:spPr/>
    </dgm:pt>
    <dgm:pt modelId="{A59761E4-9740-4FD2-8C14-8145A78405D0}" type="pres">
      <dgm:prSet presAssocID="{17B8E6FA-708A-4E7F-9B76-0A87901FFD5D}" presName="spacer" presStyleCnt="0"/>
      <dgm:spPr/>
    </dgm:pt>
    <dgm:pt modelId="{79B55BFB-8F38-4207-9BA5-EF158005C9CF}" type="pres">
      <dgm:prSet presAssocID="{6F9D5129-6418-4652-BA19-31F87BA12DF0}" presName="comp" presStyleCnt="0"/>
      <dgm:spPr/>
    </dgm:pt>
    <dgm:pt modelId="{B0D24590-5561-48CC-8456-1A92B3C45093}" type="pres">
      <dgm:prSet presAssocID="{6F9D5129-6418-4652-BA19-31F87BA12DF0}" presName="box" presStyleLbl="node1" presStyleIdx="1" presStyleCnt="3"/>
      <dgm:spPr/>
    </dgm:pt>
    <dgm:pt modelId="{4DF234BF-B19A-4076-BAC6-A4109A7FAD4B}" type="pres">
      <dgm:prSet presAssocID="{6F9D5129-6418-4652-BA19-31F87BA12DF0}" presName="img"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dgm:spPr>
    </dgm:pt>
    <dgm:pt modelId="{BE549144-9190-4ECE-896A-9C8C8C1F08C5}" type="pres">
      <dgm:prSet presAssocID="{6F9D5129-6418-4652-BA19-31F87BA12DF0}" presName="text" presStyleLbl="node1" presStyleIdx="1" presStyleCnt="3">
        <dgm:presLayoutVars>
          <dgm:bulletEnabled val="1"/>
        </dgm:presLayoutVars>
      </dgm:prSet>
      <dgm:spPr/>
    </dgm:pt>
    <dgm:pt modelId="{4420C170-6FD0-450A-BC39-AA7AC18DA7D6}" type="pres">
      <dgm:prSet presAssocID="{08737F3D-3BF4-4069-8D9E-AAB0DA0F0943}" presName="spacer" presStyleCnt="0"/>
      <dgm:spPr/>
    </dgm:pt>
    <dgm:pt modelId="{7C772DFB-432B-47B4-8CB4-B3E4F8897CF8}" type="pres">
      <dgm:prSet presAssocID="{9C004450-0D45-448F-986B-AB85E58B4258}" presName="comp" presStyleCnt="0"/>
      <dgm:spPr/>
    </dgm:pt>
    <dgm:pt modelId="{485FD659-32DB-4EBC-B384-6C756152FD0C}" type="pres">
      <dgm:prSet presAssocID="{9C004450-0D45-448F-986B-AB85E58B4258}" presName="box" presStyleLbl="node1" presStyleIdx="2" presStyleCnt="3"/>
      <dgm:spPr/>
    </dgm:pt>
    <dgm:pt modelId="{FB194E13-1C09-47D1-A1AA-65E408195F1B}" type="pres">
      <dgm:prSet presAssocID="{9C004450-0D45-448F-986B-AB85E58B4258}" presName="img"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5000" b="-95000"/>
          </a:stretch>
        </a:blipFill>
      </dgm:spPr>
    </dgm:pt>
    <dgm:pt modelId="{10F6102F-7D6C-4DFC-A5D3-18523FACF30E}" type="pres">
      <dgm:prSet presAssocID="{9C004450-0D45-448F-986B-AB85E58B4258}" presName="text" presStyleLbl="node1" presStyleIdx="2" presStyleCnt="3">
        <dgm:presLayoutVars>
          <dgm:bulletEnabled val="1"/>
        </dgm:presLayoutVars>
      </dgm:prSet>
      <dgm:spPr/>
    </dgm:pt>
  </dgm:ptLst>
  <dgm:cxnLst>
    <dgm:cxn modelId="{2905D30A-FE2F-4DE9-8B0F-84809EE2CDA2}" type="presOf" srcId="{5DDE0EB6-C350-4578-8623-5E1920EB6C83}" destId="{87DA0802-1534-4F53-BB4B-48760FA40C17}" srcOrd="0" destOrd="0" presId="urn:microsoft.com/office/officeart/2005/8/layout/vList4"/>
    <dgm:cxn modelId="{C634FB2A-1F01-4DD7-8A26-459E1FE0C55E}" type="presOf" srcId="{9C004450-0D45-448F-986B-AB85E58B4258}" destId="{485FD659-32DB-4EBC-B384-6C756152FD0C}" srcOrd="0" destOrd="0" presId="urn:microsoft.com/office/officeart/2005/8/layout/vList4"/>
    <dgm:cxn modelId="{BED9D13F-D70F-4BEA-A252-8C2571776EC3}" type="presOf" srcId="{6F9D5129-6418-4652-BA19-31F87BA12DF0}" destId="{B0D24590-5561-48CC-8456-1A92B3C45093}" srcOrd="0" destOrd="0" presId="urn:microsoft.com/office/officeart/2005/8/layout/vList4"/>
    <dgm:cxn modelId="{FD51E55D-9CBE-417D-8DF1-9C9BE5B160BE}" type="presOf" srcId="{6F9D5129-6418-4652-BA19-31F87BA12DF0}" destId="{BE549144-9190-4ECE-896A-9C8C8C1F08C5}" srcOrd="1" destOrd="0" presId="urn:microsoft.com/office/officeart/2005/8/layout/vList4"/>
    <dgm:cxn modelId="{D72C8345-7F4B-45D4-AA78-520FEA2E73F8}" type="presOf" srcId="{45ED1408-32E2-4A87-AC29-B1566C51D703}" destId="{57575EA2-705B-4E2B-9F56-B8EA63666E51}" srcOrd="0" destOrd="0" presId="urn:microsoft.com/office/officeart/2005/8/layout/vList4"/>
    <dgm:cxn modelId="{D6D4EDA3-75BD-4C91-914D-47F6EE1B17C6}" srcId="{45ED1408-32E2-4A87-AC29-B1566C51D703}" destId="{6F9D5129-6418-4652-BA19-31F87BA12DF0}" srcOrd="1" destOrd="0" parTransId="{A524D9E6-169F-4214-968D-E4E4330F397D}" sibTransId="{08737F3D-3BF4-4069-8D9E-AAB0DA0F0943}"/>
    <dgm:cxn modelId="{6CEE61A8-7D08-4C18-A94B-A6DB666C3DC8}" type="presOf" srcId="{5DDE0EB6-C350-4578-8623-5E1920EB6C83}" destId="{38E19883-60CC-4600-AD03-8A4F9D96C1A6}" srcOrd="1" destOrd="0" presId="urn:microsoft.com/office/officeart/2005/8/layout/vList4"/>
    <dgm:cxn modelId="{5E0C73C5-570F-4838-B451-8E2583B464CE}" srcId="{45ED1408-32E2-4A87-AC29-B1566C51D703}" destId="{5DDE0EB6-C350-4578-8623-5E1920EB6C83}" srcOrd="0" destOrd="0" parTransId="{F49AE3CD-E831-4DE6-81DF-1041CC188DFD}" sibTransId="{17B8E6FA-708A-4E7F-9B76-0A87901FFD5D}"/>
    <dgm:cxn modelId="{9EA78AE3-300A-425C-8448-C4415FF5BEAB}" srcId="{45ED1408-32E2-4A87-AC29-B1566C51D703}" destId="{9C004450-0D45-448F-986B-AB85E58B4258}" srcOrd="2" destOrd="0" parTransId="{4D0A5192-D30C-489A-912E-6C9A95D16847}" sibTransId="{ACA70B31-98CE-4E71-9C3E-BD782047AA5F}"/>
    <dgm:cxn modelId="{8D567FE4-6D32-4402-A88E-950B2C0F0D9B}" type="presOf" srcId="{9C004450-0D45-448F-986B-AB85E58B4258}" destId="{10F6102F-7D6C-4DFC-A5D3-18523FACF30E}" srcOrd="1" destOrd="0" presId="urn:microsoft.com/office/officeart/2005/8/layout/vList4"/>
    <dgm:cxn modelId="{5C5A2910-59FB-45C6-901A-D8515FEC4983}" type="presParOf" srcId="{57575EA2-705B-4E2B-9F56-B8EA63666E51}" destId="{E9D65863-AC24-4EFA-A1AE-87F92CF576B6}" srcOrd="0" destOrd="0" presId="urn:microsoft.com/office/officeart/2005/8/layout/vList4"/>
    <dgm:cxn modelId="{AEC412D6-E327-43B5-8F1C-813CDCC24EAA}" type="presParOf" srcId="{E9D65863-AC24-4EFA-A1AE-87F92CF576B6}" destId="{87DA0802-1534-4F53-BB4B-48760FA40C17}" srcOrd="0" destOrd="0" presId="urn:microsoft.com/office/officeart/2005/8/layout/vList4"/>
    <dgm:cxn modelId="{4B262F49-DF60-4A6C-A5A5-E24694E2ACBB}" type="presParOf" srcId="{E9D65863-AC24-4EFA-A1AE-87F92CF576B6}" destId="{8B3FFE9A-B964-47CE-8F8F-DC0C88EAD26C}" srcOrd="1" destOrd="0" presId="urn:microsoft.com/office/officeart/2005/8/layout/vList4"/>
    <dgm:cxn modelId="{DA8B6C6A-E13C-4306-A420-8E9C3301489D}" type="presParOf" srcId="{E9D65863-AC24-4EFA-A1AE-87F92CF576B6}" destId="{38E19883-60CC-4600-AD03-8A4F9D96C1A6}" srcOrd="2" destOrd="0" presId="urn:microsoft.com/office/officeart/2005/8/layout/vList4"/>
    <dgm:cxn modelId="{4EFCD71A-58B8-44B3-9DC6-C5C1B3AF1ED7}" type="presParOf" srcId="{57575EA2-705B-4E2B-9F56-B8EA63666E51}" destId="{A59761E4-9740-4FD2-8C14-8145A78405D0}" srcOrd="1" destOrd="0" presId="urn:microsoft.com/office/officeart/2005/8/layout/vList4"/>
    <dgm:cxn modelId="{FBD3C3AE-5AE4-407B-9F2A-7DAF371D5190}" type="presParOf" srcId="{57575EA2-705B-4E2B-9F56-B8EA63666E51}" destId="{79B55BFB-8F38-4207-9BA5-EF158005C9CF}" srcOrd="2" destOrd="0" presId="urn:microsoft.com/office/officeart/2005/8/layout/vList4"/>
    <dgm:cxn modelId="{1DE775FF-1B6A-4CFB-A970-686A9351709B}" type="presParOf" srcId="{79B55BFB-8F38-4207-9BA5-EF158005C9CF}" destId="{B0D24590-5561-48CC-8456-1A92B3C45093}" srcOrd="0" destOrd="0" presId="urn:microsoft.com/office/officeart/2005/8/layout/vList4"/>
    <dgm:cxn modelId="{25592E99-D498-4592-B9A9-32AA10A3A154}" type="presParOf" srcId="{79B55BFB-8F38-4207-9BA5-EF158005C9CF}" destId="{4DF234BF-B19A-4076-BAC6-A4109A7FAD4B}" srcOrd="1" destOrd="0" presId="urn:microsoft.com/office/officeart/2005/8/layout/vList4"/>
    <dgm:cxn modelId="{CE9AD27D-41FD-411A-9D6E-E0C1E60246F6}" type="presParOf" srcId="{79B55BFB-8F38-4207-9BA5-EF158005C9CF}" destId="{BE549144-9190-4ECE-896A-9C8C8C1F08C5}" srcOrd="2" destOrd="0" presId="urn:microsoft.com/office/officeart/2005/8/layout/vList4"/>
    <dgm:cxn modelId="{7FBD9E38-1B01-4EF8-A443-565BC2884DC0}" type="presParOf" srcId="{57575EA2-705B-4E2B-9F56-B8EA63666E51}" destId="{4420C170-6FD0-450A-BC39-AA7AC18DA7D6}" srcOrd="3" destOrd="0" presId="urn:microsoft.com/office/officeart/2005/8/layout/vList4"/>
    <dgm:cxn modelId="{F15E9509-670C-4ED0-861A-92B384A441A6}" type="presParOf" srcId="{57575EA2-705B-4E2B-9F56-B8EA63666E51}" destId="{7C772DFB-432B-47B4-8CB4-B3E4F8897CF8}" srcOrd="4" destOrd="0" presId="urn:microsoft.com/office/officeart/2005/8/layout/vList4"/>
    <dgm:cxn modelId="{CCD6788C-135C-4DBA-AAD3-40FA3D4FDC3D}" type="presParOf" srcId="{7C772DFB-432B-47B4-8CB4-B3E4F8897CF8}" destId="{485FD659-32DB-4EBC-B384-6C756152FD0C}" srcOrd="0" destOrd="0" presId="urn:microsoft.com/office/officeart/2005/8/layout/vList4"/>
    <dgm:cxn modelId="{4DDF00EB-4DC0-4F2C-B909-2C1EB39E48C7}" type="presParOf" srcId="{7C772DFB-432B-47B4-8CB4-B3E4F8897CF8}" destId="{FB194E13-1C09-47D1-A1AA-65E408195F1B}" srcOrd="1" destOrd="0" presId="urn:microsoft.com/office/officeart/2005/8/layout/vList4"/>
    <dgm:cxn modelId="{A2AE69DF-651E-409F-BE1D-C6B6CB4E41DF}" type="presParOf" srcId="{7C772DFB-432B-47B4-8CB4-B3E4F8897CF8}" destId="{10F6102F-7D6C-4DFC-A5D3-18523FACF30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A168AB-EF3E-4EEF-8E4E-F247213156E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KE"/>
        </a:p>
      </dgm:t>
    </dgm:pt>
    <dgm:pt modelId="{392C559F-3337-4C18-837E-0127CC2E473A}">
      <dgm:prSet phldrT="[Text]"/>
      <dgm:spPr>
        <a:noFill/>
        <a:ln w="38100">
          <a:solidFill>
            <a:srgbClr val="FF3300"/>
          </a:solidFill>
        </a:ln>
      </dgm:spPr>
      <dgm:t>
        <a:bodyPr/>
        <a:lstStyle/>
        <a:p>
          <a:r>
            <a:rPr lang="en-GB" dirty="0">
              <a:solidFill>
                <a:srgbClr val="FF0000"/>
              </a:solidFill>
            </a:rPr>
            <a:t>Health Care</a:t>
          </a:r>
        </a:p>
        <a:p>
          <a:r>
            <a:rPr lang="en-GB" dirty="0">
              <a:solidFill>
                <a:srgbClr val="FF0000"/>
              </a:solidFill>
            </a:rPr>
            <a:t>structure</a:t>
          </a:r>
          <a:endParaRPr lang="en-KE" dirty="0">
            <a:solidFill>
              <a:srgbClr val="FF0000"/>
            </a:solidFill>
          </a:endParaRPr>
        </a:p>
      </dgm:t>
    </dgm:pt>
    <dgm:pt modelId="{7050B43E-A75C-4B6C-AB01-18A4F39474DD}" type="parTrans" cxnId="{19B8660F-E8B3-432C-8F8A-E55AA61EFA1C}">
      <dgm:prSet/>
      <dgm:spPr/>
      <dgm:t>
        <a:bodyPr/>
        <a:lstStyle/>
        <a:p>
          <a:endParaRPr lang="en-KE"/>
        </a:p>
      </dgm:t>
    </dgm:pt>
    <dgm:pt modelId="{9520DB06-C7D1-4C1A-8FD7-D026461917B2}" type="sibTrans" cxnId="{19B8660F-E8B3-432C-8F8A-E55AA61EFA1C}">
      <dgm:prSet/>
      <dgm:spPr/>
      <dgm:t>
        <a:bodyPr/>
        <a:lstStyle/>
        <a:p>
          <a:endParaRPr lang="en-KE"/>
        </a:p>
      </dgm:t>
    </dgm:pt>
    <dgm:pt modelId="{985FDF94-344C-4494-A0BB-824E0472F302}">
      <dgm:prSet phldrT="[Text]"/>
      <dgm:spPr>
        <a:noFill/>
        <a:ln>
          <a:solidFill>
            <a:srgbClr val="FF3300"/>
          </a:solidFill>
        </a:ln>
      </dgm:spPr>
      <dgm:t>
        <a:bodyPr/>
        <a:lstStyle/>
        <a:p>
          <a:r>
            <a:rPr lang="en-GB" dirty="0">
              <a:solidFill>
                <a:srgbClr val="FF0000"/>
              </a:solidFill>
            </a:rPr>
            <a:t>Level</a:t>
          </a:r>
          <a:endParaRPr lang="en-KE" dirty="0">
            <a:solidFill>
              <a:srgbClr val="FF0000"/>
            </a:solidFill>
          </a:endParaRPr>
        </a:p>
      </dgm:t>
    </dgm:pt>
    <dgm:pt modelId="{1EB5E0B2-3067-4569-893B-33FE98302436}" type="parTrans" cxnId="{67FE04F2-C8B5-479B-8BC0-26F5F92A25DB}">
      <dgm:prSet/>
      <dgm:spPr/>
      <dgm:t>
        <a:bodyPr/>
        <a:lstStyle/>
        <a:p>
          <a:endParaRPr lang="en-KE"/>
        </a:p>
      </dgm:t>
    </dgm:pt>
    <dgm:pt modelId="{99F8AE55-1C1F-4762-A664-7AF1BA4E1B4C}" type="sibTrans" cxnId="{67FE04F2-C8B5-479B-8BC0-26F5F92A25DB}">
      <dgm:prSet/>
      <dgm:spPr/>
      <dgm:t>
        <a:bodyPr/>
        <a:lstStyle/>
        <a:p>
          <a:endParaRPr lang="en-KE"/>
        </a:p>
      </dgm:t>
    </dgm:pt>
    <dgm:pt modelId="{DC507510-63D6-4F87-841E-54E6E7B7EC51}">
      <dgm:prSet phldrT="[Text]"/>
      <dgm:spPr>
        <a:solidFill>
          <a:schemeClr val="accent2">
            <a:lumMod val="20000"/>
            <a:lumOff val="80000"/>
          </a:schemeClr>
        </a:solidFill>
        <a:ln>
          <a:solidFill>
            <a:srgbClr val="0000FF"/>
          </a:solidFill>
        </a:ln>
      </dgm:spPr>
      <dgm:t>
        <a:bodyPr/>
        <a:lstStyle/>
        <a:p>
          <a:r>
            <a:rPr lang="en-GB" dirty="0">
              <a:solidFill>
                <a:srgbClr val="0000FF"/>
              </a:solidFill>
            </a:rPr>
            <a:t>I</a:t>
          </a:r>
          <a:endParaRPr lang="en-KE" dirty="0">
            <a:solidFill>
              <a:srgbClr val="0000FF"/>
            </a:solidFill>
          </a:endParaRPr>
        </a:p>
      </dgm:t>
    </dgm:pt>
    <dgm:pt modelId="{1FABD5DA-CE30-4EAE-90FE-8A83995CC286}" type="parTrans" cxnId="{90B5C3F1-79FF-4F46-84D6-A9B2290F4C1E}">
      <dgm:prSet/>
      <dgm:spPr/>
      <dgm:t>
        <a:bodyPr/>
        <a:lstStyle/>
        <a:p>
          <a:endParaRPr lang="en-KE"/>
        </a:p>
      </dgm:t>
    </dgm:pt>
    <dgm:pt modelId="{1ABC42E6-1A40-43D0-8D45-5544CA581505}" type="sibTrans" cxnId="{90B5C3F1-79FF-4F46-84D6-A9B2290F4C1E}">
      <dgm:prSet/>
      <dgm:spPr/>
      <dgm:t>
        <a:bodyPr/>
        <a:lstStyle/>
        <a:p>
          <a:endParaRPr lang="en-KE"/>
        </a:p>
      </dgm:t>
    </dgm:pt>
    <dgm:pt modelId="{7326330C-64C9-4328-BBA2-16269FFA64DA}">
      <dgm:prSet phldrT="[Text]"/>
      <dgm:spPr>
        <a:solidFill>
          <a:schemeClr val="accent2">
            <a:lumMod val="20000"/>
            <a:lumOff val="80000"/>
          </a:schemeClr>
        </a:solidFill>
        <a:ln>
          <a:solidFill>
            <a:srgbClr val="0000FF"/>
          </a:solidFill>
        </a:ln>
      </dgm:spPr>
      <dgm:t>
        <a:bodyPr/>
        <a:lstStyle/>
        <a:p>
          <a:r>
            <a:rPr lang="en-GB" dirty="0">
              <a:solidFill>
                <a:srgbClr val="0000FF"/>
              </a:solidFill>
            </a:rPr>
            <a:t>II</a:t>
          </a:r>
          <a:endParaRPr lang="en-KE" dirty="0">
            <a:solidFill>
              <a:srgbClr val="0000FF"/>
            </a:solidFill>
          </a:endParaRPr>
        </a:p>
      </dgm:t>
    </dgm:pt>
    <dgm:pt modelId="{FD87FD73-89C8-4237-B3D9-314E12C683CE}" type="parTrans" cxnId="{05175E41-75DD-4973-9EFF-9B31F55C7721}">
      <dgm:prSet/>
      <dgm:spPr/>
      <dgm:t>
        <a:bodyPr/>
        <a:lstStyle/>
        <a:p>
          <a:endParaRPr lang="en-KE"/>
        </a:p>
      </dgm:t>
    </dgm:pt>
    <dgm:pt modelId="{4B68A90F-E0FE-4F2C-9189-DFA99085159C}" type="sibTrans" cxnId="{05175E41-75DD-4973-9EFF-9B31F55C7721}">
      <dgm:prSet/>
      <dgm:spPr/>
      <dgm:t>
        <a:bodyPr/>
        <a:lstStyle/>
        <a:p>
          <a:endParaRPr lang="en-KE"/>
        </a:p>
      </dgm:t>
    </dgm:pt>
    <dgm:pt modelId="{A027E4CA-4322-412E-AE72-2A33C125213F}">
      <dgm:prSet/>
      <dgm:spPr>
        <a:noFill/>
        <a:ln>
          <a:solidFill>
            <a:srgbClr val="FF3300"/>
          </a:solidFill>
        </a:ln>
      </dgm:spPr>
      <dgm:t>
        <a:bodyPr/>
        <a:lstStyle/>
        <a:p>
          <a:r>
            <a:rPr lang="en-GB" dirty="0">
              <a:solidFill>
                <a:srgbClr val="FF0000"/>
              </a:solidFill>
            </a:rPr>
            <a:t>Description</a:t>
          </a:r>
          <a:endParaRPr lang="en-KE" dirty="0">
            <a:solidFill>
              <a:srgbClr val="FF0000"/>
            </a:solidFill>
          </a:endParaRPr>
        </a:p>
      </dgm:t>
    </dgm:pt>
    <dgm:pt modelId="{9C3AC242-1E1B-4BCF-BA3A-55D2A6ADEB43}" type="parTrans" cxnId="{BDB97624-9D13-469E-8A46-FD29E851DF17}">
      <dgm:prSet/>
      <dgm:spPr/>
      <dgm:t>
        <a:bodyPr/>
        <a:lstStyle/>
        <a:p>
          <a:endParaRPr lang="en-KE"/>
        </a:p>
      </dgm:t>
    </dgm:pt>
    <dgm:pt modelId="{F7D983C0-90E3-4590-8388-00611D719C10}" type="sibTrans" cxnId="{BDB97624-9D13-469E-8A46-FD29E851DF17}">
      <dgm:prSet/>
      <dgm:spPr/>
      <dgm:t>
        <a:bodyPr/>
        <a:lstStyle/>
        <a:p>
          <a:endParaRPr lang="en-KE"/>
        </a:p>
      </dgm:t>
    </dgm:pt>
    <dgm:pt modelId="{4C133E91-933A-4EF2-ABB7-98B9EC89277D}">
      <dgm:prSet/>
      <dgm:spPr>
        <a:solidFill>
          <a:schemeClr val="accent2">
            <a:lumMod val="20000"/>
            <a:lumOff val="80000"/>
          </a:schemeClr>
        </a:solidFill>
        <a:ln>
          <a:solidFill>
            <a:srgbClr val="0000FF"/>
          </a:solidFill>
        </a:ln>
      </dgm:spPr>
      <dgm:t>
        <a:bodyPr/>
        <a:lstStyle/>
        <a:p>
          <a:r>
            <a:rPr lang="en-GB" dirty="0">
              <a:solidFill>
                <a:srgbClr val="0000FF"/>
              </a:solidFill>
            </a:rPr>
            <a:t>Community</a:t>
          </a:r>
          <a:endParaRPr lang="en-KE" dirty="0">
            <a:solidFill>
              <a:srgbClr val="0000FF"/>
            </a:solidFill>
          </a:endParaRPr>
        </a:p>
      </dgm:t>
    </dgm:pt>
    <dgm:pt modelId="{04F622E4-6C3B-4CB2-AA1A-1B48C27938F1}" type="parTrans" cxnId="{C1ED4918-D84F-407F-B3EE-5435FB294311}">
      <dgm:prSet/>
      <dgm:spPr/>
      <dgm:t>
        <a:bodyPr/>
        <a:lstStyle/>
        <a:p>
          <a:endParaRPr lang="en-KE"/>
        </a:p>
      </dgm:t>
    </dgm:pt>
    <dgm:pt modelId="{5656D674-0D1A-4151-AD8C-203012483EB5}" type="sibTrans" cxnId="{C1ED4918-D84F-407F-B3EE-5435FB294311}">
      <dgm:prSet/>
      <dgm:spPr/>
      <dgm:t>
        <a:bodyPr/>
        <a:lstStyle/>
        <a:p>
          <a:endParaRPr lang="en-KE"/>
        </a:p>
      </dgm:t>
    </dgm:pt>
    <dgm:pt modelId="{1B9E15D6-96B3-4015-95CC-8A326927CCF2}">
      <dgm:prSet/>
      <dgm:spPr>
        <a:solidFill>
          <a:schemeClr val="accent2">
            <a:lumMod val="20000"/>
            <a:lumOff val="80000"/>
          </a:schemeClr>
        </a:solidFill>
        <a:ln>
          <a:solidFill>
            <a:srgbClr val="0000FF"/>
          </a:solidFill>
        </a:ln>
      </dgm:spPr>
      <dgm:t>
        <a:bodyPr/>
        <a:lstStyle/>
        <a:p>
          <a:r>
            <a:rPr lang="en-GB" dirty="0" err="1">
              <a:solidFill>
                <a:srgbClr val="0000FF"/>
              </a:solidFill>
            </a:rPr>
            <a:t>iCCM</a:t>
          </a:r>
          <a:endParaRPr lang="en-KE" dirty="0">
            <a:solidFill>
              <a:srgbClr val="0000FF"/>
            </a:solidFill>
          </a:endParaRPr>
        </a:p>
      </dgm:t>
    </dgm:pt>
    <dgm:pt modelId="{18D27A90-37A0-4DE6-B2A8-15319446E209}" type="parTrans" cxnId="{36B7DA36-85BA-48C9-9F36-85124312A574}">
      <dgm:prSet/>
      <dgm:spPr/>
      <dgm:t>
        <a:bodyPr/>
        <a:lstStyle/>
        <a:p>
          <a:endParaRPr lang="en-KE"/>
        </a:p>
      </dgm:t>
    </dgm:pt>
    <dgm:pt modelId="{D1FC009C-ACE9-45FD-85B3-68C5BE5998D2}" type="sibTrans" cxnId="{36B7DA36-85BA-48C9-9F36-85124312A574}">
      <dgm:prSet/>
      <dgm:spPr/>
      <dgm:t>
        <a:bodyPr/>
        <a:lstStyle/>
        <a:p>
          <a:endParaRPr lang="en-KE"/>
        </a:p>
      </dgm:t>
    </dgm:pt>
    <dgm:pt modelId="{889898EA-34B3-480A-B5B7-C39B61FCD072}">
      <dgm:prSet/>
      <dgm:spPr>
        <a:noFill/>
        <a:ln>
          <a:solidFill>
            <a:srgbClr val="FF3300"/>
          </a:solidFill>
        </a:ln>
      </dgm:spPr>
      <dgm:t>
        <a:bodyPr/>
        <a:lstStyle/>
        <a:p>
          <a:r>
            <a:rPr lang="en-GB" dirty="0">
              <a:solidFill>
                <a:srgbClr val="FF0000"/>
              </a:solidFill>
            </a:rPr>
            <a:t>Services</a:t>
          </a:r>
          <a:endParaRPr lang="en-KE" dirty="0">
            <a:solidFill>
              <a:srgbClr val="FF0000"/>
            </a:solidFill>
          </a:endParaRPr>
        </a:p>
      </dgm:t>
    </dgm:pt>
    <dgm:pt modelId="{474F1241-DEF6-4CF5-86C7-D5C3A2D938B2}" type="parTrans" cxnId="{81526FF2-4C00-4FC7-BA01-42A3A348BE6E}">
      <dgm:prSet/>
      <dgm:spPr/>
      <dgm:t>
        <a:bodyPr/>
        <a:lstStyle/>
        <a:p>
          <a:endParaRPr lang="en-KE"/>
        </a:p>
      </dgm:t>
    </dgm:pt>
    <dgm:pt modelId="{D37CF139-5BC0-4236-A0CE-0925F3CED379}" type="sibTrans" cxnId="{81526FF2-4C00-4FC7-BA01-42A3A348BE6E}">
      <dgm:prSet/>
      <dgm:spPr/>
      <dgm:t>
        <a:bodyPr/>
        <a:lstStyle/>
        <a:p>
          <a:endParaRPr lang="en-KE"/>
        </a:p>
      </dgm:t>
    </dgm:pt>
    <dgm:pt modelId="{46200186-5867-400B-8497-F801D336F06F}">
      <dgm:prSet/>
      <dgm:spPr>
        <a:solidFill>
          <a:schemeClr val="accent2">
            <a:lumMod val="20000"/>
            <a:lumOff val="80000"/>
          </a:schemeClr>
        </a:solidFill>
        <a:ln>
          <a:solidFill>
            <a:srgbClr val="0000FF"/>
          </a:solidFill>
        </a:ln>
      </dgm:spPr>
      <dgm:t>
        <a:bodyPr/>
        <a:lstStyle/>
        <a:p>
          <a:r>
            <a:rPr lang="en-GB" dirty="0">
              <a:solidFill>
                <a:srgbClr val="0000FF"/>
              </a:solidFill>
            </a:rPr>
            <a:t>III</a:t>
          </a:r>
          <a:endParaRPr lang="en-KE" dirty="0">
            <a:solidFill>
              <a:srgbClr val="0000FF"/>
            </a:solidFill>
          </a:endParaRPr>
        </a:p>
      </dgm:t>
    </dgm:pt>
    <dgm:pt modelId="{8B5469D1-5E99-4E17-AB86-60B1A4986EDD}" type="parTrans" cxnId="{6EBC4E05-C925-4BF5-B86D-3A3D886AC95C}">
      <dgm:prSet/>
      <dgm:spPr/>
      <dgm:t>
        <a:bodyPr/>
        <a:lstStyle/>
        <a:p>
          <a:endParaRPr lang="en-KE"/>
        </a:p>
      </dgm:t>
    </dgm:pt>
    <dgm:pt modelId="{34F4AC10-CD09-4F9A-8832-E3FF81D3ED85}" type="sibTrans" cxnId="{6EBC4E05-C925-4BF5-B86D-3A3D886AC95C}">
      <dgm:prSet/>
      <dgm:spPr/>
      <dgm:t>
        <a:bodyPr/>
        <a:lstStyle/>
        <a:p>
          <a:endParaRPr lang="en-KE"/>
        </a:p>
      </dgm:t>
    </dgm:pt>
    <dgm:pt modelId="{DE148972-39D8-4CDB-9C49-F7FA420FAA53}">
      <dgm:prSet/>
      <dgm:spPr>
        <a:solidFill>
          <a:schemeClr val="accent2">
            <a:lumMod val="20000"/>
            <a:lumOff val="80000"/>
          </a:schemeClr>
        </a:solidFill>
        <a:ln>
          <a:solidFill>
            <a:srgbClr val="0000FF"/>
          </a:solidFill>
        </a:ln>
      </dgm:spPr>
      <dgm:t>
        <a:bodyPr/>
        <a:lstStyle/>
        <a:p>
          <a:r>
            <a:rPr lang="en-GB" dirty="0">
              <a:solidFill>
                <a:srgbClr val="0000FF"/>
              </a:solidFill>
            </a:rPr>
            <a:t>IV</a:t>
          </a:r>
          <a:endParaRPr lang="en-KE" dirty="0">
            <a:solidFill>
              <a:srgbClr val="0000FF"/>
            </a:solidFill>
          </a:endParaRPr>
        </a:p>
      </dgm:t>
    </dgm:pt>
    <dgm:pt modelId="{F7CC58BC-E676-4DD0-BE2A-03109E4E06A7}" type="parTrans" cxnId="{E3CDC8ED-9EAA-41CC-AF6C-62414FC0E302}">
      <dgm:prSet/>
      <dgm:spPr/>
      <dgm:t>
        <a:bodyPr/>
        <a:lstStyle/>
        <a:p>
          <a:endParaRPr lang="en-KE"/>
        </a:p>
      </dgm:t>
    </dgm:pt>
    <dgm:pt modelId="{4D3559A7-378C-4B18-93F5-5B99424B0F9F}" type="sibTrans" cxnId="{E3CDC8ED-9EAA-41CC-AF6C-62414FC0E302}">
      <dgm:prSet/>
      <dgm:spPr/>
      <dgm:t>
        <a:bodyPr/>
        <a:lstStyle/>
        <a:p>
          <a:endParaRPr lang="en-KE"/>
        </a:p>
      </dgm:t>
    </dgm:pt>
    <dgm:pt modelId="{C22010C1-0639-4DC7-98B9-8E245C8827DC}">
      <dgm:prSet/>
      <dgm:spPr>
        <a:solidFill>
          <a:schemeClr val="accent2">
            <a:lumMod val="20000"/>
            <a:lumOff val="80000"/>
          </a:schemeClr>
        </a:solidFill>
        <a:ln>
          <a:solidFill>
            <a:srgbClr val="0000FF"/>
          </a:solidFill>
        </a:ln>
      </dgm:spPr>
      <dgm:t>
        <a:bodyPr/>
        <a:lstStyle/>
        <a:p>
          <a:r>
            <a:rPr lang="en-GB" dirty="0">
              <a:solidFill>
                <a:srgbClr val="0000FF"/>
              </a:solidFill>
            </a:rPr>
            <a:t>V</a:t>
          </a:r>
          <a:endParaRPr lang="en-KE" dirty="0">
            <a:solidFill>
              <a:srgbClr val="0000FF"/>
            </a:solidFill>
          </a:endParaRPr>
        </a:p>
      </dgm:t>
    </dgm:pt>
    <dgm:pt modelId="{C5847BFF-D087-40DA-ADBE-2D4CD1FC4990}" type="parTrans" cxnId="{DEAD8AC2-81B2-4933-AF17-23C59D406D89}">
      <dgm:prSet/>
      <dgm:spPr/>
      <dgm:t>
        <a:bodyPr/>
        <a:lstStyle/>
        <a:p>
          <a:endParaRPr lang="en-KE"/>
        </a:p>
      </dgm:t>
    </dgm:pt>
    <dgm:pt modelId="{4A1D585C-D695-402F-8194-5883D84B314B}" type="sibTrans" cxnId="{DEAD8AC2-81B2-4933-AF17-23C59D406D89}">
      <dgm:prSet/>
      <dgm:spPr/>
      <dgm:t>
        <a:bodyPr/>
        <a:lstStyle/>
        <a:p>
          <a:endParaRPr lang="en-KE"/>
        </a:p>
      </dgm:t>
    </dgm:pt>
    <dgm:pt modelId="{54FF15E7-CEDC-4B10-81B2-AB8ED3D5948A}">
      <dgm:prSet/>
      <dgm:spPr>
        <a:solidFill>
          <a:schemeClr val="accent2">
            <a:lumMod val="20000"/>
            <a:lumOff val="80000"/>
          </a:schemeClr>
        </a:solidFill>
        <a:ln>
          <a:solidFill>
            <a:srgbClr val="0000FF"/>
          </a:solidFill>
        </a:ln>
      </dgm:spPr>
      <dgm:t>
        <a:bodyPr/>
        <a:lstStyle/>
        <a:p>
          <a:r>
            <a:rPr lang="en-GB" dirty="0">
              <a:solidFill>
                <a:srgbClr val="0000FF"/>
              </a:solidFill>
            </a:rPr>
            <a:t>VI</a:t>
          </a:r>
          <a:endParaRPr lang="en-KE" dirty="0">
            <a:solidFill>
              <a:srgbClr val="0000FF"/>
            </a:solidFill>
          </a:endParaRPr>
        </a:p>
      </dgm:t>
    </dgm:pt>
    <dgm:pt modelId="{5B126C0D-9BCD-4A1D-A1A0-61C97D694559}" type="parTrans" cxnId="{BD38689E-6D91-4658-8531-1E245ECA3309}">
      <dgm:prSet/>
      <dgm:spPr/>
      <dgm:t>
        <a:bodyPr/>
        <a:lstStyle/>
        <a:p>
          <a:endParaRPr lang="en-KE"/>
        </a:p>
      </dgm:t>
    </dgm:pt>
    <dgm:pt modelId="{2B607C5E-84AD-4586-B48B-140F1EFE93E9}" type="sibTrans" cxnId="{BD38689E-6D91-4658-8531-1E245ECA3309}">
      <dgm:prSet/>
      <dgm:spPr/>
      <dgm:t>
        <a:bodyPr/>
        <a:lstStyle/>
        <a:p>
          <a:endParaRPr lang="en-KE"/>
        </a:p>
      </dgm:t>
    </dgm:pt>
    <dgm:pt modelId="{FB4861C5-9F66-445B-AFFD-EA105EFA4499}">
      <dgm:prSet/>
      <dgm:spPr>
        <a:solidFill>
          <a:schemeClr val="accent2">
            <a:lumMod val="20000"/>
            <a:lumOff val="80000"/>
          </a:schemeClr>
        </a:solidFill>
        <a:ln>
          <a:solidFill>
            <a:srgbClr val="0000FF"/>
          </a:solidFill>
        </a:ln>
      </dgm:spPr>
      <dgm:t>
        <a:bodyPr/>
        <a:lstStyle/>
        <a:p>
          <a:r>
            <a:rPr lang="en-GB" dirty="0">
              <a:solidFill>
                <a:srgbClr val="0000FF"/>
              </a:solidFill>
            </a:rPr>
            <a:t>Dispensary</a:t>
          </a:r>
          <a:endParaRPr lang="en-KE" dirty="0">
            <a:solidFill>
              <a:srgbClr val="0000FF"/>
            </a:solidFill>
          </a:endParaRPr>
        </a:p>
      </dgm:t>
    </dgm:pt>
    <dgm:pt modelId="{D6562E71-F6FD-487D-8586-E31C432FC7E3}" type="parTrans" cxnId="{F9C89A94-B2B9-4BAF-8EC5-2BA2B86D2457}">
      <dgm:prSet/>
      <dgm:spPr/>
      <dgm:t>
        <a:bodyPr/>
        <a:lstStyle/>
        <a:p>
          <a:endParaRPr lang="en-KE"/>
        </a:p>
      </dgm:t>
    </dgm:pt>
    <dgm:pt modelId="{E998AC57-9740-4F99-A9C0-F3CDAF651311}" type="sibTrans" cxnId="{F9C89A94-B2B9-4BAF-8EC5-2BA2B86D2457}">
      <dgm:prSet/>
      <dgm:spPr/>
      <dgm:t>
        <a:bodyPr/>
        <a:lstStyle/>
        <a:p>
          <a:endParaRPr lang="en-KE"/>
        </a:p>
      </dgm:t>
    </dgm:pt>
    <dgm:pt modelId="{4E5E41FC-9DD7-4028-AD13-874B09F7EB83}">
      <dgm:prSet/>
      <dgm:spPr>
        <a:solidFill>
          <a:schemeClr val="accent2">
            <a:lumMod val="20000"/>
            <a:lumOff val="80000"/>
          </a:schemeClr>
        </a:solidFill>
        <a:ln>
          <a:solidFill>
            <a:srgbClr val="0000FF"/>
          </a:solidFill>
        </a:ln>
      </dgm:spPr>
      <dgm:t>
        <a:bodyPr/>
        <a:lstStyle/>
        <a:p>
          <a:r>
            <a:rPr lang="en-GB" dirty="0">
              <a:solidFill>
                <a:srgbClr val="0000FF"/>
              </a:solidFill>
            </a:rPr>
            <a:t>Primary care</a:t>
          </a:r>
          <a:endParaRPr lang="en-KE" dirty="0">
            <a:solidFill>
              <a:srgbClr val="0000FF"/>
            </a:solidFill>
          </a:endParaRPr>
        </a:p>
      </dgm:t>
    </dgm:pt>
    <dgm:pt modelId="{41E23556-DC55-480F-9891-A087010827EB}" type="parTrans" cxnId="{12F9F14B-6E31-44C3-8C57-718CB31EC2CF}">
      <dgm:prSet/>
      <dgm:spPr/>
      <dgm:t>
        <a:bodyPr/>
        <a:lstStyle/>
        <a:p>
          <a:endParaRPr lang="en-KE"/>
        </a:p>
      </dgm:t>
    </dgm:pt>
    <dgm:pt modelId="{0682140F-F9D7-4DFD-80FB-5D9F8265C7F5}" type="sibTrans" cxnId="{12F9F14B-6E31-44C3-8C57-718CB31EC2CF}">
      <dgm:prSet/>
      <dgm:spPr/>
      <dgm:t>
        <a:bodyPr/>
        <a:lstStyle/>
        <a:p>
          <a:endParaRPr lang="en-KE"/>
        </a:p>
      </dgm:t>
    </dgm:pt>
    <dgm:pt modelId="{7A0F4E52-EA27-428C-A0F7-17AC1E65642F}">
      <dgm:prSet/>
      <dgm:spPr>
        <a:solidFill>
          <a:schemeClr val="accent2">
            <a:lumMod val="20000"/>
            <a:lumOff val="80000"/>
          </a:schemeClr>
        </a:solidFill>
        <a:ln>
          <a:solidFill>
            <a:srgbClr val="0000FF"/>
          </a:solidFill>
        </a:ln>
      </dgm:spPr>
      <dgm:t>
        <a:bodyPr/>
        <a:lstStyle/>
        <a:p>
          <a:r>
            <a:rPr lang="en-GB" dirty="0">
              <a:solidFill>
                <a:srgbClr val="0000FF"/>
              </a:solidFill>
            </a:rPr>
            <a:t>H Centre</a:t>
          </a:r>
          <a:endParaRPr lang="en-KE" dirty="0">
            <a:solidFill>
              <a:srgbClr val="0000FF"/>
            </a:solidFill>
          </a:endParaRPr>
        </a:p>
      </dgm:t>
    </dgm:pt>
    <dgm:pt modelId="{7B00BA03-29FA-4EAD-99E9-427DAE720726}" type="parTrans" cxnId="{F53C70F5-7929-439F-A788-96B3DF417316}">
      <dgm:prSet/>
      <dgm:spPr/>
      <dgm:t>
        <a:bodyPr/>
        <a:lstStyle/>
        <a:p>
          <a:endParaRPr lang="en-KE"/>
        </a:p>
      </dgm:t>
    </dgm:pt>
    <dgm:pt modelId="{0121510E-6341-4DDD-8214-B806D571BE03}" type="sibTrans" cxnId="{F53C70F5-7929-439F-A788-96B3DF417316}">
      <dgm:prSet/>
      <dgm:spPr/>
      <dgm:t>
        <a:bodyPr/>
        <a:lstStyle/>
        <a:p>
          <a:endParaRPr lang="en-KE"/>
        </a:p>
      </dgm:t>
    </dgm:pt>
    <dgm:pt modelId="{D69CF0B9-5D0A-47EB-A425-EB9E7F107C72}">
      <dgm:prSet/>
      <dgm:spPr>
        <a:solidFill>
          <a:schemeClr val="accent2">
            <a:lumMod val="20000"/>
            <a:lumOff val="80000"/>
          </a:schemeClr>
        </a:solidFill>
        <a:ln>
          <a:solidFill>
            <a:srgbClr val="0000FF"/>
          </a:solidFill>
        </a:ln>
      </dgm:spPr>
      <dgm:t>
        <a:bodyPr/>
        <a:lstStyle/>
        <a:p>
          <a:r>
            <a:rPr lang="en-GB" dirty="0">
              <a:solidFill>
                <a:srgbClr val="0000FF"/>
              </a:solidFill>
            </a:rPr>
            <a:t>Laboratory</a:t>
          </a:r>
        </a:p>
        <a:p>
          <a:r>
            <a:rPr lang="en-GB" dirty="0">
              <a:solidFill>
                <a:srgbClr val="0000FF"/>
              </a:solidFill>
            </a:rPr>
            <a:t>In-patient</a:t>
          </a:r>
          <a:endParaRPr lang="en-KE" dirty="0">
            <a:solidFill>
              <a:srgbClr val="0000FF"/>
            </a:solidFill>
          </a:endParaRPr>
        </a:p>
      </dgm:t>
    </dgm:pt>
    <dgm:pt modelId="{14C2A50C-20D7-4B30-A59C-ED43FE376FE1}" type="parTrans" cxnId="{2D7370AE-A46D-4501-83C5-A3DA2A559F78}">
      <dgm:prSet/>
      <dgm:spPr/>
      <dgm:t>
        <a:bodyPr/>
        <a:lstStyle/>
        <a:p>
          <a:endParaRPr lang="en-KE"/>
        </a:p>
      </dgm:t>
    </dgm:pt>
    <dgm:pt modelId="{006B70A1-98D9-42BA-900F-66AC0B6348C0}" type="sibTrans" cxnId="{2D7370AE-A46D-4501-83C5-A3DA2A559F78}">
      <dgm:prSet/>
      <dgm:spPr/>
      <dgm:t>
        <a:bodyPr/>
        <a:lstStyle/>
        <a:p>
          <a:endParaRPr lang="en-KE"/>
        </a:p>
      </dgm:t>
    </dgm:pt>
    <dgm:pt modelId="{AA12E9DB-4E49-4CD5-8148-379EA284EBAE}">
      <dgm:prSet/>
      <dgm:spPr>
        <a:solidFill>
          <a:schemeClr val="accent2">
            <a:lumMod val="20000"/>
            <a:lumOff val="80000"/>
          </a:schemeClr>
        </a:solidFill>
        <a:ln>
          <a:solidFill>
            <a:srgbClr val="0000FF"/>
          </a:solidFill>
        </a:ln>
      </dgm:spPr>
      <dgm:t>
        <a:bodyPr/>
        <a:lstStyle/>
        <a:p>
          <a:r>
            <a:rPr lang="en-GB" dirty="0">
              <a:solidFill>
                <a:srgbClr val="0000FF"/>
              </a:solidFill>
            </a:rPr>
            <a:t>County </a:t>
          </a:r>
          <a:endParaRPr lang="en-KE" dirty="0">
            <a:solidFill>
              <a:srgbClr val="0000FF"/>
            </a:solidFill>
          </a:endParaRPr>
        </a:p>
      </dgm:t>
    </dgm:pt>
    <dgm:pt modelId="{7428D21C-B826-469D-970A-6D4C978AE7EB}" type="parTrans" cxnId="{73617D19-6A33-4594-9069-9AF6741720CD}">
      <dgm:prSet/>
      <dgm:spPr/>
      <dgm:t>
        <a:bodyPr/>
        <a:lstStyle/>
        <a:p>
          <a:endParaRPr lang="en-KE"/>
        </a:p>
      </dgm:t>
    </dgm:pt>
    <dgm:pt modelId="{AD23E12D-5335-47FD-8EFE-9FE026E0B267}" type="sibTrans" cxnId="{73617D19-6A33-4594-9069-9AF6741720CD}">
      <dgm:prSet/>
      <dgm:spPr/>
      <dgm:t>
        <a:bodyPr/>
        <a:lstStyle/>
        <a:p>
          <a:endParaRPr lang="en-KE"/>
        </a:p>
      </dgm:t>
    </dgm:pt>
    <dgm:pt modelId="{32E03254-0F44-4536-A4E6-D0B57041F669}">
      <dgm:prSet/>
      <dgm:spPr>
        <a:solidFill>
          <a:schemeClr val="accent2">
            <a:lumMod val="20000"/>
            <a:lumOff val="80000"/>
          </a:schemeClr>
        </a:solidFill>
        <a:ln>
          <a:solidFill>
            <a:srgbClr val="0000FF"/>
          </a:solidFill>
        </a:ln>
      </dgm:spPr>
      <dgm:t>
        <a:bodyPr/>
        <a:lstStyle/>
        <a:p>
          <a:r>
            <a:rPr lang="en-GB" dirty="0">
              <a:solidFill>
                <a:srgbClr val="0000FF"/>
              </a:solidFill>
            </a:rPr>
            <a:t>Primary referral</a:t>
          </a:r>
          <a:endParaRPr lang="en-KE" dirty="0">
            <a:solidFill>
              <a:srgbClr val="0000FF"/>
            </a:solidFill>
          </a:endParaRPr>
        </a:p>
      </dgm:t>
    </dgm:pt>
    <dgm:pt modelId="{80004830-9CDA-4CEB-843C-76A1C92FC113}" type="parTrans" cxnId="{72AAB04F-B23B-4419-8ADB-E8F34A90D08A}">
      <dgm:prSet/>
      <dgm:spPr/>
      <dgm:t>
        <a:bodyPr/>
        <a:lstStyle/>
        <a:p>
          <a:endParaRPr lang="en-KE"/>
        </a:p>
      </dgm:t>
    </dgm:pt>
    <dgm:pt modelId="{F3A1C2FE-024A-4E4D-AB17-56AAF337A708}" type="sibTrans" cxnId="{72AAB04F-B23B-4419-8ADB-E8F34A90D08A}">
      <dgm:prSet/>
      <dgm:spPr/>
      <dgm:t>
        <a:bodyPr/>
        <a:lstStyle/>
        <a:p>
          <a:endParaRPr lang="en-KE"/>
        </a:p>
      </dgm:t>
    </dgm:pt>
    <dgm:pt modelId="{8F69F3A2-7A6D-4740-858C-F16058CF8FB3}">
      <dgm:prSet/>
      <dgm:spPr>
        <a:solidFill>
          <a:schemeClr val="accent2">
            <a:lumMod val="20000"/>
            <a:lumOff val="80000"/>
          </a:schemeClr>
        </a:solidFill>
        <a:ln>
          <a:solidFill>
            <a:srgbClr val="0000FF"/>
          </a:solidFill>
        </a:ln>
      </dgm:spPr>
      <dgm:t>
        <a:bodyPr/>
        <a:lstStyle/>
        <a:p>
          <a:r>
            <a:rPr lang="en-GB" dirty="0">
              <a:solidFill>
                <a:srgbClr val="0000FF"/>
              </a:solidFill>
            </a:rPr>
            <a:t>Regional </a:t>
          </a:r>
          <a:endParaRPr lang="en-KE" dirty="0">
            <a:solidFill>
              <a:srgbClr val="0000FF"/>
            </a:solidFill>
          </a:endParaRPr>
        </a:p>
      </dgm:t>
    </dgm:pt>
    <dgm:pt modelId="{05E8A77E-E4F1-4DD9-8D79-8612E5BFB179}" type="parTrans" cxnId="{89E15BD7-412F-41F8-8A5C-FD3CEC9E5C0F}">
      <dgm:prSet/>
      <dgm:spPr/>
      <dgm:t>
        <a:bodyPr/>
        <a:lstStyle/>
        <a:p>
          <a:endParaRPr lang="en-KE"/>
        </a:p>
      </dgm:t>
    </dgm:pt>
    <dgm:pt modelId="{0718624D-0099-4638-82FF-54A7170544F3}" type="sibTrans" cxnId="{89E15BD7-412F-41F8-8A5C-FD3CEC9E5C0F}">
      <dgm:prSet/>
      <dgm:spPr/>
      <dgm:t>
        <a:bodyPr/>
        <a:lstStyle/>
        <a:p>
          <a:endParaRPr lang="en-KE"/>
        </a:p>
      </dgm:t>
    </dgm:pt>
    <dgm:pt modelId="{74393A5A-486C-48A8-8C49-0046D33B9E93}">
      <dgm:prSet/>
      <dgm:spPr>
        <a:solidFill>
          <a:schemeClr val="accent2">
            <a:lumMod val="20000"/>
            <a:lumOff val="80000"/>
          </a:schemeClr>
        </a:solidFill>
        <a:ln>
          <a:solidFill>
            <a:srgbClr val="0000FF"/>
          </a:solidFill>
        </a:ln>
      </dgm:spPr>
      <dgm:t>
        <a:bodyPr/>
        <a:lstStyle/>
        <a:p>
          <a:r>
            <a:rPr lang="en-GB" dirty="0">
              <a:solidFill>
                <a:srgbClr val="0000FF"/>
              </a:solidFill>
            </a:rPr>
            <a:t>Secondary referral</a:t>
          </a:r>
          <a:endParaRPr lang="en-KE" dirty="0">
            <a:solidFill>
              <a:srgbClr val="0000FF"/>
            </a:solidFill>
          </a:endParaRPr>
        </a:p>
      </dgm:t>
    </dgm:pt>
    <dgm:pt modelId="{4DCAEC7E-4833-4DE2-97AF-8F80F38F87E9}" type="parTrans" cxnId="{D4840C49-7DAB-43FF-9A0E-A0DCD273E7A3}">
      <dgm:prSet/>
      <dgm:spPr/>
      <dgm:t>
        <a:bodyPr/>
        <a:lstStyle/>
        <a:p>
          <a:endParaRPr lang="en-KE"/>
        </a:p>
      </dgm:t>
    </dgm:pt>
    <dgm:pt modelId="{2463B8F4-1C1D-42DB-A627-617622D62BA6}" type="sibTrans" cxnId="{D4840C49-7DAB-43FF-9A0E-A0DCD273E7A3}">
      <dgm:prSet/>
      <dgm:spPr/>
      <dgm:t>
        <a:bodyPr/>
        <a:lstStyle/>
        <a:p>
          <a:endParaRPr lang="en-KE"/>
        </a:p>
      </dgm:t>
    </dgm:pt>
    <dgm:pt modelId="{4F530362-829F-4471-8B57-D483FA668DA2}">
      <dgm:prSet/>
      <dgm:spPr>
        <a:solidFill>
          <a:schemeClr val="accent2">
            <a:lumMod val="20000"/>
            <a:lumOff val="80000"/>
          </a:schemeClr>
        </a:solidFill>
        <a:ln>
          <a:solidFill>
            <a:srgbClr val="0000FF"/>
          </a:solidFill>
        </a:ln>
      </dgm:spPr>
      <dgm:t>
        <a:bodyPr/>
        <a:lstStyle/>
        <a:p>
          <a:r>
            <a:rPr lang="en-GB" dirty="0">
              <a:solidFill>
                <a:srgbClr val="0000FF"/>
              </a:solidFill>
            </a:rPr>
            <a:t>National </a:t>
          </a:r>
          <a:endParaRPr lang="en-KE" dirty="0">
            <a:solidFill>
              <a:srgbClr val="0000FF"/>
            </a:solidFill>
          </a:endParaRPr>
        </a:p>
      </dgm:t>
    </dgm:pt>
    <dgm:pt modelId="{8B8F2100-0F30-49EA-B107-D99C69D134EC}" type="parTrans" cxnId="{EA635884-48D9-40AE-8944-CFCB68C25A86}">
      <dgm:prSet/>
      <dgm:spPr/>
      <dgm:t>
        <a:bodyPr/>
        <a:lstStyle/>
        <a:p>
          <a:endParaRPr lang="en-KE"/>
        </a:p>
      </dgm:t>
    </dgm:pt>
    <dgm:pt modelId="{84415143-1C4F-4DBC-B409-23402FF45098}" type="sibTrans" cxnId="{EA635884-48D9-40AE-8944-CFCB68C25A86}">
      <dgm:prSet/>
      <dgm:spPr/>
      <dgm:t>
        <a:bodyPr/>
        <a:lstStyle/>
        <a:p>
          <a:endParaRPr lang="en-KE"/>
        </a:p>
      </dgm:t>
    </dgm:pt>
    <dgm:pt modelId="{EFA7C237-825F-458A-B2E9-6B3E19C81C2E}">
      <dgm:prSet/>
      <dgm:spPr>
        <a:solidFill>
          <a:schemeClr val="accent2">
            <a:lumMod val="20000"/>
            <a:lumOff val="80000"/>
          </a:schemeClr>
        </a:solidFill>
        <a:ln>
          <a:solidFill>
            <a:srgbClr val="0000FF"/>
          </a:solidFill>
        </a:ln>
      </dgm:spPr>
      <dgm:t>
        <a:bodyPr/>
        <a:lstStyle/>
        <a:p>
          <a:r>
            <a:rPr lang="en-GB" dirty="0">
              <a:solidFill>
                <a:srgbClr val="0000FF"/>
              </a:solidFill>
            </a:rPr>
            <a:t>Tertiary &amp; teaching</a:t>
          </a:r>
          <a:endParaRPr lang="en-KE" dirty="0">
            <a:solidFill>
              <a:srgbClr val="0000FF"/>
            </a:solidFill>
          </a:endParaRPr>
        </a:p>
      </dgm:t>
    </dgm:pt>
    <dgm:pt modelId="{C7787A05-053A-4B9B-B23E-9EBCCA5A6E08}" type="parTrans" cxnId="{461BAA44-99A4-4955-A990-37BC6CDCE51C}">
      <dgm:prSet/>
      <dgm:spPr/>
      <dgm:t>
        <a:bodyPr/>
        <a:lstStyle/>
        <a:p>
          <a:endParaRPr lang="en-KE"/>
        </a:p>
      </dgm:t>
    </dgm:pt>
    <dgm:pt modelId="{76A9508F-2F22-41DF-8B60-76D8ECFA0D36}" type="sibTrans" cxnId="{461BAA44-99A4-4955-A990-37BC6CDCE51C}">
      <dgm:prSet/>
      <dgm:spPr/>
      <dgm:t>
        <a:bodyPr/>
        <a:lstStyle/>
        <a:p>
          <a:endParaRPr lang="en-KE"/>
        </a:p>
      </dgm:t>
    </dgm:pt>
    <dgm:pt modelId="{752DFBEE-9DA3-4022-A225-765243CED50B}" type="pres">
      <dgm:prSet presAssocID="{F1A168AB-EF3E-4EEF-8E4E-F247213156EC}" presName="hierChild1" presStyleCnt="0">
        <dgm:presLayoutVars>
          <dgm:orgChart val="1"/>
          <dgm:chPref val="1"/>
          <dgm:dir/>
          <dgm:animOne val="branch"/>
          <dgm:animLvl val="lvl"/>
          <dgm:resizeHandles/>
        </dgm:presLayoutVars>
      </dgm:prSet>
      <dgm:spPr/>
    </dgm:pt>
    <dgm:pt modelId="{43BEFE98-9BFC-466B-A30D-FD724B28B839}" type="pres">
      <dgm:prSet presAssocID="{392C559F-3337-4C18-837E-0127CC2E473A}" presName="hierRoot1" presStyleCnt="0">
        <dgm:presLayoutVars>
          <dgm:hierBranch val="init"/>
        </dgm:presLayoutVars>
      </dgm:prSet>
      <dgm:spPr/>
    </dgm:pt>
    <dgm:pt modelId="{E2C59458-8B55-4E81-BB0D-CF5506EF64E0}" type="pres">
      <dgm:prSet presAssocID="{392C559F-3337-4C18-837E-0127CC2E473A}" presName="rootComposite1" presStyleCnt="0"/>
      <dgm:spPr/>
    </dgm:pt>
    <dgm:pt modelId="{9863377F-E665-46D7-862B-C7C24B97A9B6}" type="pres">
      <dgm:prSet presAssocID="{392C559F-3337-4C18-837E-0127CC2E473A}" presName="rootText1" presStyleLbl="node0" presStyleIdx="0" presStyleCnt="1" custScaleY="166239">
        <dgm:presLayoutVars>
          <dgm:chPref val="3"/>
        </dgm:presLayoutVars>
      </dgm:prSet>
      <dgm:spPr>
        <a:prstGeom prst="roundRect">
          <a:avLst/>
        </a:prstGeom>
      </dgm:spPr>
    </dgm:pt>
    <dgm:pt modelId="{B0C4AC56-0CE1-4E18-B05F-A8D01FA58FFA}" type="pres">
      <dgm:prSet presAssocID="{392C559F-3337-4C18-837E-0127CC2E473A}" presName="rootConnector1" presStyleLbl="node1" presStyleIdx="0" presStyleCnt="0"/>
      <dgm:spPr/>
    </dgm:pt>
    <dgm:pt modelId="{26703C2C-6516-40DB-9937-53F94028BF41}" type="pres">
      <dgm:prSet presAssocID="{392C559F-3337-4C18-837E-0127CC2E473A}" presName="hierChild2" presStyleCnt="0"/>
      <dgm:spPr/>
    </dgm:pt>
    <dgm:pt modelId="{5F04494D-98EB-4DBE-BD86-8037C8736398}" type="pres">
      <dgm:prSet presAssocID="{1EB5E0B2-3067-4569-893B-33FE98302436}" presName="Name64" presStyleLbl="parChTrans1D2" presStyleIdx="0" presStyleCnt="7"/>
      <dgm:spPr/>
    </dgm:pt>
    <dgm:pt modelId="{3393713E-6A11-4FB6-A96D-FF3B4D711FC6}" type="pres">
      <dgm:prSet presAssocID="{985FDF94-344C-4494-A0BB-824E0472F302}" presName="hierRoot2" presStyleCnt="0">
        <dgm:presLayoutVars>
          <dgm:hierBranch val="init"/>
        </dgm:presLayoutVars>
      </dgm:prSet>
      <dgm:spPr/>
    </dgm:pt>
    <dgm:pt modelId="{4A64E3CA-6690-4CD0-B86F-1965ED2FD49A}" type="pres">
      <dgm:prSet presAssocID="{985FDF94-344C-4494-A0BB-824E0472F302}" presName="rootComposite" presStyleCnt="0"/>
      <dgm:spPr/>
    </dgm:pt>
    <dgm:pt modelId="{5F423364-DE57-4CA2-B8F0-D41BA6034604}" type="pres">
      <dgm:prSet presAssocID="{985FDF94-344C-4494-A0BB-824E0472F302}" presName="rootText" presStyleLbl="node2" presStyleIdx="0" presStyleCnt="7">
        <dgm:presLayoutVars>
          <dgm:chPref val="3"/>
        </dgm:presLayoutVars>
      </dgm:prSet>
      <dgm:spPr/>
    </dgm:pt>
    <dgm:pt modelId="{D7AADE15-C330-4745-8710-88004A481D82}" type="pres">
      <dgm:prSet presAssocID="{985FDF94-344C-4494-A0BB-824E0472F302}" presName="rootConnector" presStyleLbl="node2" presStyleIdx="0" presStyleCnt="7"/>
      <dgm:spPr/>
    </dgm:pt>
    <dgm:pt modelId="{947DA10C-2F0D-449F-98F5-4277E2A92F27}" type="pres">
      <dgm:prSet presAssocID="{985FDF94-344C-4494-A0BB-824E0472F302}" presName="hierChild4" presStyleCnt="0"/>
      <dgm:spPr/>
    </dgm:pt>
    <dgm:pt modelId="{5E2491CA-D2EA-452F-8DE7-34DC75390067}" type="pres">
      <dgm:prSet presAssocID="{9C3AC242-1E1B-4BCF-BA3A-55D2A6ADEB43}" presName="Name64" presStyleLbl="parChTrans1D3" presStyleIdx="0" presStyleCnt="7"/>
      <dgm:spPr/>
    </dgm:pt>
    <dgm:pt modelId="{735DB1D3-6ED4-41FF-A638-26C904A4ED32}" type="pres">
      <dgm:prSet presAssocID="{A027E4CA-4322-412E-AE72-2A33C125213F}" presName="hierRoot2" presStyleCnt="0">
        <dgm:presLayoutVars>
          <dgm:hierBranch val="init"/>
        </dgm:presLayoutVars>
      </dgm:prSet>
      <dgm:spPr/>
    </dgm:pt>
    <dgm:pt modelId="{28800B57-B8FA-4F22-A324-1402E051D250}" type="pres">
      <dgm:prSet presAssocID="{A027E4CA-4322-412E-AE72-2A33C125213F}" presName="rootComposite" presStyleCnt="0"/>
      <dgm:spPr/>
    </dgm:pt>
    <dgm:pt modelId="{E5E01FC5-728B-4AFD-8907-278327120D56}" type="pres">
      <dgm:prSet presAssocID="{A027E4CA-4322-412E-AE72-2A33C125213F}" presName="rootText" presStyleLbl="node3" presStyleIdx="0" presStyleCnt="7">
        <dgm:presLayoutVars>
          <dgm:chPref val="3"/>
        </dgm:presLayoutVars>
      </dgm:prSet>
      <dgm:spPr/>
    </dgm:pt>
    <dgm:pt modelId="{FEF782C3-702A-45FC-AFBB-CE032F809C44}" type="pres">
      <dgm:prSet presAssocID="{A027E4CA-4322-412E-AE72-2A33C125213F}" presName="rootConnector" presStyleLbl="node3" presStyleIdx="0" presStyleCnt="7"/>
      <dgm:spPr/>
    </dgm:pt>
    <dgm:pt modelId="{D8A581F8-7A15-4A51-8CE1-5CA47011BA26}" type="pres">
      <dgm:prSet presAssocID="{A027E4CA-4322-412E-AE72-2A33C125213F}" presName="hierChild4" presStyleCnt="0"/>
      <dgm:spPr/>
    </dgm:pt>
    <dgm:pt modelId="{67D1D9B6-729E-4CA0-B01A-8482A736AE39}" type="pres">
      <dgm:prSet presAssocID="{474F1241-DEF6-4CF5-86C7-D5C3A2D938B2}" presName="Name64" presStyleLbl="parChTrans1D4" presStyleIdx="0" presStyleCnt="7"/>
      <dgm:spPr/>
    </dgm:pt>
    <dgm:pt modelId="{2DCB41D5-D228-49E9-820D-8973306FB688}" type="pres">
      <dgm:prSet presAssocID="{889898EA-34B3-480A-B5B7-C39B61FCD072}" presName="hierRoot2" presStyleCnt="0">
        <dgm:presLayoutVars>
          <dgm:hierBranch val="init"/>
        </dgm:presLayoutVars>
      </dgm:prSet>
      <dgm:spPr/>
    </dgm:pt>
    <dgm:pt modelId="{5E448E81-9342-44F7-922C-5069205DCB73}" type="pres">
      <dgm:prSet presAssocID="{889898EA-34B3-480A-B5B7-C39B61FCD072}" presName="rootComposite" presStyleCnt="0"/>
      <dgm:spPr/>
    </dgm:pt>
    <dgm:pt modelId="{07A159B0-305F-42F1-8DD2-EFDC8C49A8F8}" type="pres">
      <dgm:prSet presAssocID="{889898EA-34B3-480A-B5B7-C39B61FCD072}" presName="rootText" presStyleLbl="node4" presStyleIdx="0" presStyleCnt="7">
        <dgm:presLayoutVars>
          <dgm:chPref val="3"/>
        </dgm:presLayoutVars>
      </dgm:prSet>
      <dgm:spPr/>
    </dgm:pt>
    <dgm:pt modelId="{6A662C8F-28F5-49EF-81D8-86D3DB024400}" type="pres">
      <dgm:prSet presAssocID="{889898EA-34B3-480A-B5B7-C39B61FCD072}" presName="rootConnector" presStyleLbl="node4" presStyleIdx="0" presStyleCnt="7"/>
      <dgm:spPr/>
    </dgm:pt>
    <dgm:pt modelId="{92684D81-00B2-45A4-BFEA-990E8342821A}" type="pres">
      <dgm:prSet presAssocID="{889898EA-34B3-480A-B5B7-C39B61FCD072}" presName="hierChild4" presStyleCnt="0"/>
      <dgm:spPr/>
    </dgm:pt>
    <dgm:pt modelId="{8770D918-BCE6-4569-AC55-C69232841F8E}" type="pres">
      <dgm:prSet presAssocID="{889898EA-34B3-480A-B5B7-C39B61FCD072}" presName="hierChild5" presStyleCnt="0"/>
      <dgm:spPr/>
    </dgm:pt>
    <dgm:pt modelId="{A74451AC-FA65-40D5-8DBB-563DB8969F85}" type="pres">
      <dgm:prSet presAssocID="{A027E4CA-4322-412E-AE72-2A33C125213F}" presName="hierChild5" presStyleCnt="0"/>
      <dgm:spPr/>
    </dgm:pt>
    <dgm:pt modelId="{750CF723-FB4B-4415-81CF-288A9E4BF75D}" type="pres">
      <dgm:prSet presAssocID="{985FDF94-344C-4494-A0BB-824E0472F302}" presName="hierChild5" presStyleCnt="0"/>
      <dgm:spPr/>
    </dgm:pt>
    <dgm:pt modelId="{A864ED24-53CD-495D-A241-84F091C34803}" type="pres">
      <dgm:prSet presAssocID="{1FABD5DA-CE30-4EAE-90FE-8A83995CC286}" presName="Name64" presStyleLbl="parChTrans1D2" presStyleIdx="1" presStyleCnt="7"/>
      <dgm:spPr/>
    </dgm:pt>
    <dgm:pt modelId="{3026FC07-7A8B-4A4B-BE8B-64ECD2DF1D5F}" type="pres">
      <dgm:prSet presAssocID="{DC507510-63D6-4F87-841E-54E6E7B7EC51}" presName="hierRoot2" presStyleCnt="0">
        <dgm:presLayoutVars>
          <dgm:hierBranch val="init"/>
        </dgm:presLayoutVars>
      </dgm:prSet>
      <dgm:spPr/>
    </dgm:pt>
    <dgm:pt modelId="{78536DD9-6D2E-4C9A-8436-F19A0B632FE9}" type="pres">
      <dgm:prSet presAssocID="{DC507510-63D6-4F87-841E-54E6E7B7EC51}" presName="rootComposite" presStyleCnt="0"/>
      <dgm:spPr/>
    </dgm:pt>
    <dgm:pt modelId="{B96392A3-4050-4E9D-94B4-BA4A4C52B8FF}" type="pres">
      <dgm:prSet presAssocID="{DC507510-63D6-4F87-841E-54E6E7B7EC51}" presName="rootText" presStyleLbl="node2" presStyleIdx="1" presStyleCnt="7">
        <dgm:presLayoutVars>
          <dgm:chPref val="3"/>
        </dgm:presLayoutVars>
      </dgm:prSet>
      <dgm:spPr>
        <a:prstGeom prst="roundRect">
          <a:avLst/>
        </a:prstGeom>
      </dgm:spPr>
    </dgm:pt>
    <dgm:pt modelId="{6D9A13A2-0B4D-4018-9B1D-0C160DF109DD}" type="pres">
      <dgm:prSet presAssocID="{DC507510-63D6-4F87-841E-54E6E7B7EC51}" presName="rootConnector" presStyleLbl="node2" presStyleIdx="1" presStyleCnt="7"/>
      <dgm:spPr/>
    </dgm:pt>
    <dgm:pt modelId="{F3B9BD2C-08F8-4AD6-B7CC-38CBA0864980}" type="pres">
      <dgm:prSet presAssocID="{DC507510-63D6-4F87-841E-54E6E7B7EC51}" presName="hierChild4" presStyleCnt="0"/>
      <dgm:spPr/>
    </dgm:pt>
    <dgm:pt modelId="{955776A9-98DD-4ED2-A64A-346DBBF0422F}" type="pres">
      <dgm:prSet presAssocID="{04F622E4-6C3B-4CB2-AA1A-1B48C27938F1}" presName="Name64" presStyleLbl="parChTrans1D3" presStyleIdx="1" presStyleCnt="7"/>
      <dgm:spPr/>
    </dgm:pt>
    <dgm:pt modelId="{5C09FAE7-F719-42EC-9933-661A760716E3}" type="pres">
      <dgm:prSet presAssocID="{4C133E91-933A-4EF2-ABB7-98B9EC89277D}" presName="hierRoot2" presStyleCnt="0">
        <dgm:presLayoutVars>
          <dgm:hierBranch val="init"/>
        </dgm:presLayoutVars>
      </dgm:prSet>
      <dgm:spPr/>
    </dgm:pt>
    <dgm:pt modelId="{A43C4871-F2C0-4CCF-A34C-F6144CA84B8B}" type="pres">
      <dgm:prSet presAssocID="{4C133E91-933A-4EF2-ABB7-98B9EC89277D}" presName="rootComposite" presStyleCnt="0"/>
      <dgm:spPr/>
    </dgm:pt>
    <dgm:pt modelId="{E8E728D5-9018-4165-A63B-F4D2823751EF}" type="pres">
      <dgm:prSet presAssocID="{4C133E91-933A-4EF2-ABB7-98B9EC89277D}" presName="rootText" presStyleLbl="node3" presStyleIdx="1" presStyleCnt="7">
        <dgm:presLayoutVars>
          <dgm:chPref val="3"/>
        </dgm:presLayoutVars>
      </dgm:prSet>
      <dgm:spPr>
        <a:prstGeom prst="roundRect">
          <a:avLst/>
        </a:prstGeom>
      </dgm:spPr>
    </dgm:pt>
    <dgm:pt modelId="{788A0E4B-A997-4B1D-B1CC-CFE6DD9505F4}" type="pres">
      <dgm:prSet presAssocID="{4C133E91-933A-4EF2-ABB7-98B9EC89277D}" presName="rootConnector" presStyleLbl="node3" presStyleIdx="1" presStyleCnt="7"/>
      <dgm:spPr/>
    </dgm:pt>
    <dgm:pt modelId="{388E1439-ABC2-460C-A723-4D6864E9900D}" type="pres">
      <dgm:prSet presAssocID="{4C133E91-933A-4EF2-ABB7-98B9EC89277D}" presName="hierChild4" presStyleCnt="0"/>
      <dgm:spPr/>
    </dgm:pt>
    <dgm:pt modelId="{F0314502-2C79-47A6-B562-459F99555737}" type="pres">
      <dgm:prSet presAssocID="{18D27A90-37A0-4DE6-B2A8-15319446E209}" presName="Name64" presStyleLbl="parChTrans1D4" presStyleIdx="1" presStyleCnt="7"/>
      <dgm:spPr/>
    </dgm:pt>
    <dgm:pt modelId="{863CB24E-68B5-4261-9373-A4303C18E54E}" type="pres">
      <dgm:prSet presAssocID="{1B9E15D6-96B3-4015-95CC-8A326927CCF2}" presName="hierRoot2" presStyleCnt="0">
        <dgm:presLayoutVars>
          <dgm:hierBranch val="init"/>
        </dgm:presLayoutVars>
      </dgm:prSet>
      <dgm:spPr/>
    </dgm:pt>
    <dgm:pt modelId="{3CC23986-006F-43BA-93A4-C43ED1BC429F}" type="pres">
      <dgm:prSet presAssocID="{1B9E15D6-96B3-4015-95CC-8A326927CCF2}" presName="rootComposite" presStyleCnt="0"/>
      <dgm:spPr/>
    </dgm:pt>
    <dgm:pt modelId="{74982606-1972-4CC3-A558-5F7BD6CB99CC}" type="pres">
      <dgm:prSet presAssocID="{1B9E15D6-96B3-4015-95CC-8A326927CCF2}" presName="rootText" presStyleLbl="node4" presStyleIdx="1" presStyleCnt="7">
        <dgm:presLayoutVars>
          <dgm:chPref val="3"/>
        </dgm:presLayoutVars>
      </dgm:prSet>
      <dgm:spPr>
        <a:prstGeom prst="roundRect">
          <a:avLst/>
        </a:prstGeom>
      </dgm:spPr>
    </dgm:pt>
    <dgm:pt modelId="{4C54A483-BA65-4775-B39E-910885AC29BE}" type="pres">
      <dgm:prSet presAssocID="{1B9E15D6-96B3-4015-95CC-8A326927CCF2}" presName="rootConnector" presStyleLbl="node4" presStyleIdx="1" presStyleCnt="7"/>
      <dgm:spPr/>
    </dgm:pt>
    <dgm:pt modelId="{8E20389E-A6F0-4CC7-B4AC-1B091279DCD7}" type="pres">
      <dgm:prSet presAssocID="{1B9E15D6-96B3-4015-95CC-8A326927CCF2}" presName="hierChild4" presStyleCnt="0"/>
      <dgm:spPr/>
    </dgm:pt>
    <dgm:pt modelId="{03CD6C50-F3D4-480D-956A-35746ACEFFD2}" type="pres">
      <dgm:prSet presAssocID="{1B9E15D6-96B3-4015-95CC-8A326927CCF2}" presName="hierChild5" presStyleCnt="0"/>
      <dgm:spPr/>
    </dgm:pt>
    <dgm:pt modelId="{0F8C7ECE-D17A-4792-8451-871F6E4F7082}" type="pres">
      <dgm:prSet presAssocID="{4C133E91-933A-4EF2-ABB7-98B9EC89277D}" presName="hierChild5" presStyleCnt="0"/>
      <dgm:spPr/>
    </dgm:pt>
    <dgm:pt modelId="{22FAA4D7-99E3-4E7E-A5EC-810328719D3A}" type="pres">
      <dgm:prSet presAssocID="{DC507510-63D6-4F87-841E-54E6E7B7EC51}" presName="hierChild5" presStyleCnt="0"/>
      <dgm:spPr/>
    </dgm:pt>
    <dgm:pt modelId="{C73904B8-9660-4AF2-AA2B-2B10DCAF5A94}" type="pres">
      <dgm:prSet presAssocID="{FD87FD73-89C8-4237-B3D9-314E12C683CE}" presName="Name64" presStyleLbl="parChTrans1D2" presStyleIdx="2" presStyleCnt="7"/>
      <dgm:spPr/>
    </dgm:pt>
    <dgm:pt modelId="{C2CE5B63-A6BA-4C4B-87AC-06DFBCD76023}" type="pres">
      <dgm:prSet presAssocID="{7326330C-64C9-4328-BBA2-16269FFA64DA}" presName="hierRoot2" presStyleCnt="0">
        <dgm:presLayoutVars>
          <dgm:hierBranch val="init"/>
        </dgm:presLayoutVars>
      </dgm:prSet>
      <dgm:spPr/>
    </dgm:pt>
    <dgm:pt modelId="{2CBD4D2E-9870-4299-91E8-65BDA48AB1FA}" type="pres">
      <dgm:prSet presAssocID="{7326330C-64C9-4328-BBA2-16269FFA64DA}" presName="rootComposite" presStyleCnt="0"/>
      <dgm:spPr/>
    </dgm:pt>
    <dgm:pt modelId="{42EB0554-6582-4ACE-85CC-E8C4D8ABDE51}" type="pres">
      <dgm:prSet presAssocID="{7326330C-64C9-4328-BBA2-16269FFA64DA}" presName="rootText" presStyleLbl="node2" presStyleIdx="2" presStyleCnt="7">
        <dgm:presLayoutVars>
          <dgm:chPref val="3"/>
        </dgm:presLayoutVars>
      </dgm:prSet>
      <dgm:spPr>
        <a:prstGeom prst="roundRect">
          <a:avLst/>
        </a:prstGeom>
      </dgm:spPr>
    </dgm:pt>
    <dgm:pt modelId="{FB2D1F4E-69C2-47CE-8CAB-A0E8A0D609DE}" type="pres">
      <dgm:prSet presAssocID="{7326330C-64C9-4328-BBA2-16269FFA64DA}" presName="rootConnector" presStyleLbl="node2" presStyleIdx="2" presStyleCnt="7"/>
      <dgm:spPr/>
    </dgm:pt>
    <dgm:pt modelId="{B999EA57-B9B8-4972-8C4E-A8DFC9A7670F}" type="pres">
      <dgm:prSet presAssocID="{7326330C-64C9-4328-BBA2-16269FFA64DA}" presName="hierChild4" presStyleCnt="0"/>
      <dgm:spPr/>
    </dgm:pt>
    <dgm:pt modelId="{AE3EE70D-F3D8-4A41-97F9-93CE5A3ADE69}" type="pres">
      <dgm:prSet presAssocID="{D6562E71-F6FD-487D-8586-E31C432FC7E3}" presName="Name64" presStyleLbl="parChTrans1D3" presStyleIdx="2" presStyleCnt="7"/>
      <dgm:spPr/>
    </dgm:pt>
    <dgm:pt modelId="{3479D5DB-0697-4BDC-8655-E2674F78DD9D}" type="pres">
      <dgm:prSet presAssocID="{FB4861C5-9F66-445B-AFFD-EA105EFA4499}" presName="hierRoot2" presStyleCnt="0">
        <dgm:presLayoutVars>
          <dgm:hierBranch val="init"/>
        </dgm:presLayoutVars>
      </dgm:prSet>
      <dgm:spPr/>
    </dgm:pt>
    <dgm:pt modelId="{8636AC09-7302-4CFD-9051-B8CD66477000}" type="pres">
      <dgm:prSet presAssocID="{FB4861C5-9F66-445B-AFFD-EA105EFA4499}" presName="rootComposite" presStyleCnt="0"/>
      <dgm:spPr/>
    </dgm:pt>
    <dgm:pt modelId="{85C7E50A-51A9-4EBE-8DD5-688147FD9B6C}" type="pres">
      <dgm:prSet presAssocID="{FB4861C5-9F66-445B-AFFD-EA105EFA4499}" presName="rootText" presStyleLbl="node3" presStyleIdx="2" presStyleCnt="7">
        <dgm:presLayoutVars>
          <dgm:chPref val="3"/>
        </dgm:presLayoutVars>
      </dgm:prSet>
      <dgm:spPr>
        <a:prstGeom prst="roundRect">
          <a:avLst/>
        </a:prstGeom>
      </dgm:spPr>
    </dgm:pt>
    <dgm:pt modelId="{F8DE3B59-579E-4405-BFDB-0B92F2A17920}" type="pres">
      <dgm:prSet presAssocID="{FB4861C5-9F66-445B-AFFD-EA105EFA4499}" presName="rootConnector" presStyleLbl="node3" presStyleIdx="2" presStyleCnt="7"/>
      <dgm:spPr/>
    </dgm:pt>
    <dgm:pt modelId="{5939D24F-935D-494F-8F40-BB6150438FE6}" type="pres">
      <dgm:prSet presAssocID="{FB4861C5-9F66-445B-AFFD-EA105EFA4499}" presName="hierChild4" presStyleCnt="0"/>
      <dgm:spPr/>
    </dgm:pt>
    <dgm:pt modelId="{7EFF254D-F177-415F-8665-9DA184ECAE75}" type="pres">
      <dgm:prSet presAssocID="{41E23556-DC55-480F-9891-A087010827EB}" presName="Name64" presStyleLbl="parChTrans1D4" presStyleIdx="2" presStyleCnt="7"/>
      <dgm:spPr/>
    </dgm:pt>
    <dgm:pt modelId="{57FD426C-737B-4C00-9755-6346B9CE2A64}" type="pres">
      <dgm:prSet presAssocID="{4E5E41FC-9DD7-4028-AD13-874B09F7EB83}" presName="hierRoot2" presStyleCnt="0">
        <dgm:presLayoutVars>
          <dgm:hierBranch val="init"/>
        </dgm:presLayoutVars>
      </dgm:prSet>
      <dgm:spPr/>
    </dgm:pt>
    <dgm:pt modelId="{BD1356DB-3596-4E28-ABDE-A9FEF6ED1C88}" type="pres">
      <dgm:prSet presAssocID="{4E5E41FC-9DD7-4028-AD13-874B09F7EB83}" presName="rootComposite" presStyleCnt="0"/>
      <dgm:spPr/>
    </dgm:pt>
    <dgm:pt modelId="{083C0B7A-EC6E-4E72-A470-5F1D9FDE5CD6}" type="pres">
      <dgm:prSet presAssocID="{4E5E41FC-9DD7-4028-AD13-874B09F7EB83}" presName="rootText" presStyleLbl="node4" presStyleIdx="2" presStyleCnt="7">
        <dgm:presLayoutVars>
          <dgm:chPref val="3"/>
        </dgm:presLayoutVars>
      </dgm:prSet>
      <dgm:spPr>
        <a:prstGeom prst="roundRect">
          <a:avLst/>
        </a:prstGeom>
      </dgm:spPr>
    </dgm:pt>
    <dgm:pt modelId="{C8AFBE6F-5A1E-4DB4-AD52-A5D6AB2FA7E1}" type="pres">
      <dgm:prSet presAssocID="{4E5E41FC-9DD7-4028-AD13-874B09F7EB83}" presName="rootConnector" presStyleLbl="node4" presStyleIdx="2" presStyleCnt="7"/>
      <dgm:spPr/>
    </dgm:pt>
    <dgm:pt modelId="{C19C13A1-8C68-449A-A256-4B73406B2899}" type="pres">
      <dgm:prSet presAssocID="{4E5E41FC-9DD7-4028-AD13-874B09F7EB83}" presName="hierChild4" presStyleCnt="0"/>
      <dgm:spPr/>
    </dgm:pt>
    <dgm:pt modelId="{AE555A06-5CB4-4C69-BC5D-CF04A516557C}" type="pres">
      <dgm:prSet presAssocID="{4E5E41FC-9DD7-4028-AD13-874B09F7EB83}" presName="hierChild5" presStyleCnt="0"/>
      <dgm:spPr/>
    </dgm:pt>
    <dgm:pt modelId="{36E5DC22-0FFD-4983-9866-40FD03C93B96}" type="pres">
      <dgm:prSet presAssocID="{FB4861C5-9F66-445B-AFFD-EA105EFA4499}" presName="hierChild5" presStyleCnt="0"/>
      <dgm:spPr/>
    </dgm:pt>
    <dgm:pt modelId="{C04F110E-3052-4F90-ACCE-8223513CA6A2}" type="pres">
      <dgm:prSet presAssocID="{7326330C-64C9-4328-BBA2-16269FFA64DA}" presName="hierChild5" presStyleCnt="0"/>
      <dgm:spPr/>
    </dgm:pt>
    <dgm:pt modelId="{EC349119-A879-4AC6-B855-39AC72E33932}" type="pres">
      <dgm:prSet presAssocID="{8B5469D1-5E99-4E17-AB86-60B1A4986EDD}" presName="Name64" presStyleLbl="parChTrans1D2" presStyleIdx="3" presStyleCnt="7"/>
      <dgm:spPr/>
    </dgm:pt>
    <dgm:pt modelId="{2B93A696-0CD2-44D7-99E7-7A84D8A7E6CF}" type="pres">
      <dgm:prSet presAssocID="{46200186-5867-400B-8497-F801D336F06F}" presName="hierRoot2" presStyleCnt="0">
        <dgm:presLayoutVars>
          <dgm:hierBranch val="init"/>
        </dgm:presLayoutVars>
      </dgm:prSet>
      <dgm:spPr/>
    </dgm:pt>
    <dgm:pt modelId="{3AEC6A44-0DBB-48BD-AE20-2A53AD22AABA}" type="pres">
      <dgm:prSet presAssocID="{46200186-5867-400B-8497-F801D336F06F}" presName="rootComposite" presStyleCnt="0"/>
      <dgm:spPr/>
    </dgm:pt>
    <dgm:pt modelId="{BF2CC043-DA41-43C3-9871-705BA481B577}" type="pres">
      <dgm:prSet presAssocID="{46200186-5867-400B-8497-F801D336F06F}" presName="rootText" presStyleLbl="node2" presStyleIdx="3" presStyleCnt="7">
        <dgm:presLayoutVars>
          <dgm:chPref val="3"/>
        </dgm:presLayoutVars>
      </dgm:prSet>
      <dgm:spPr>
        <a:prstGeom prst="roundRect">
          <a:avLst/>
        </a:prstGeom>
      </dgm:spPr>
    </dgm:pt>
    <dgm:pt modelId="{25635681-4770-413F-BF31-5C5DBC09C7A7}" type="pres">
      <dgm:prSet presAssocID="{46200186-5867-400B-8497-F801D336F06F}" presName="rootConnector" presStyleLbl="node2" presStyleIdx="3" presStyleCnt="7"/>
      <dgm:spPr/>
    </dgm:pt>
    <dgm:pt modelId="{D857BE35-9318-4CAB-83C5-36182E5B6D7A}" type="pres">
      <dgm:prSet presAssocID="{46200186-5867-400B-8497-F801D336F06F}" presName="hierChild4" presStyleCnt="0"/>
      <dgm:spPr/>
    </dgm:pt>
    <dgm:pt modelId="{4CDFC44F-B057-42DB-93ED-BCCA37D2F005}" type="pres">
      <dgm:prSet presAssocID="{7B00BA03-29FA-4EAD-99E9-427DAE720726}" presName="Name64" presStyleLbl="parChTrans1D3" presStyleIdx="3" presStyleCnt="7"/>
      <dgm:spPr/>
    </dgm:pt>
    <dgm:pt modelId="{FEDB202F-3FE3-47B6-A819-5B34EB81507A}" type="pres">
      <dgm:prSet presAssocID="{7A0F4E52-EA27-428C-A0F7-17AC1E65642F}" presName="hierRoot2" presStyleCnt="0">
        <dgm:presLayoutVars>
          <dgm:hierBranch val="init"/>
        </dgm:presLayoutVars>
      </dgm:prSet>
      <dgm:spPr/>
    </dgm:pt>
    <dgm:pt modelId="{0FD5227A-7CCC-47A8-B89D-03FA143C01EF}" type="pres">
      <dgm:prSet presAssocID="{7A0F4E52-EA27-428C-A0F7-17AC1E65642F}" presName="rootComposite" presStyleCnt="0"/>
      <dgm:spPr/>
    </dgm:pt>
    <dgm:pt modelId="{ABD6B1CD-BC20-4225-8756-41AB66958F82}" type="pres">
      <dgm:prSet presAssocID="{7A0F4E52-EA27-428C-A0F7-17AC1E65642F}" presName="rootText" presStyleLbl="node3" presStyleIdx="3" presStyleCnt="7">
        <dgm:presLayoutVars>
          <dgm:chPref val="3"/>
        </dgm:presLayoutVars>
      </dgm:prSet>
      <dgm:spPr>
        <a:prstGeom prst="roundRect">
          <a:avLst/>
        </a:prstGeom>
      </dgm:spPr>
    </dgm:pt>
    <dgm:pt modelId="{970AED78-7615-4084-8383-938EB03E4840}" type="pres">
      <dgm:prSet presAssocID="{7A0F4E52-EA27-428C-A0F7-17AC1E65642F}" presName="rootConnector" presStyleLbl="node3" presStyleIdx="3" presStyleCnt="7"/>
      <dgm:spPr/>
    </dgm:pt>
    <dgm:pt modelId="{D28C996B-10F3-4ECF-85DB-7C768217D90F}" type="pres">
      <dgm:prSet presAssocID="{7A0F4E52-EA27-428C-A0F7-17AC1E65642F}" presName="hierChild4" presStyleCnt="0"/>
      <dgm:spPr/>
    </dgm:pt>
    <dgm:pt modelId="{26B40D89-02EC-43A1-AC3F-1FC567868437}" type="pres">
      <dgm:prSet presAssocID="{14C2A50C-20D7-4B30-A59C-ED43FE376FE1}" presName="Name64" presStyleLbl="parChTrans1D4" presStyleIdx="3" presStyleCnt="7"/>
      <dgm:spPr/>
    </dgm:pt>
    <dgm:pt modelId="{4FD490A5-2A20-463D-919A-A5AD8A6A45E6}" type="pres">
      <dgm:prSet presAssocID="{D69CF0B9-5D0A-47EB-A425-EB9E7F107C72}" presName="hierRoot2" presStyleCnt="0">
        <dgm:presLayoutVars>
          <dgm:hierBranch val="init"/>
        </dgm:presLayoutVars>
      </dgm:prSet>
      <dgm:spPr/>
    </dgm:pt>
    <dgm:pt modelId="{BEADA23E-68ED-470B-83D3-13F8291982F3}" type="pres">
      <dgm:prSet presAssocID="{D69CF0B9-5D0A-47EB-A425-EB9E7F107C72}" presName="rootComposite" presStyleCnt="0"/>
      <dgm:spPr/>
    </dgm:pt>
    <dgm:pt modelId="{B4195C3E-04DE-436B-ADAE-9550F1C717AA}" type="pres">
      <dgm:prSet presAssocID="{D69CF0B9-5D0A-47EB-A425-EB9E7F107C72}" presName="rootText" presStyleLbl="node4" presStyleIdx="3" presStyleCnt="7" custScaleY="140664">
        <dgm:presLayoutVars>
          <dgm:chPref val="3"/>
        </dgm:presLayoutVars>
      </dgm:prSet>
      <dgm:spPr>
        <a:prstGeom prst="roundRect">
          <a:avLst/>
        </a:prstGeom>
      </dgm:spPr>
    </dgm:pt>
    <dgm:pt modelId="{A43486FA-F934-4C93-8BEC-DE4B0BC23CDC}" type="pres">
      <dgm:prSet presAssocID="{D69CF0B9-5D0A-47EB-A425-EB9E7F107C72}" presName="rootConnector" presStyleLbl="node4" presStyleIdx="3" presStyleCnt="7"/>
      <dgm:spPr/>
    </dgm:pt>
    <dgm:pt modelId="{FB6B2FCB-77DD-4EA5-9861-C9DC78ED585B}" type="pres">
      <dgm:prSet presAssocID="{D69CF0B9-5D0A-47EB-A425-EB9E7F107C72}" presName="hierChild4" presStyleCnt="0"/>
      <dgm:spPr/>
    </dgm:pt>
    <dgm:pt modelId="{4903E38E-5D0C-4A2A-8AB4-1948365D75FE}" type="pres">
      <dgm:prSet presAssocID="{D69CF0B9-5D0A-47EB-A425-EB9E7F107C72}" presName="hierChild5" presStyleCnt="0"/>
      <dgm:spPr/>
    </dgm:pt>
    <dgm:pt modelId="{DD6AD69E-D255-4AA4-9536-6A42E036AAA5}" type="pres">
      <dgm:prSet presAssocID="{7A0F4E52-EA27-428C-A0F7-17AC1E65642F}" presName="hierChild5" presStyleCnt="0"/>
      <dgm:spPr/>
    </dgm:pt>
    <dgm:pt modelId="{C6811764-12A8-496A-BE09-C79B4A9E5C87}" type="pres">
      <dgm:prSet presAssocID="{46200186-5867-400B-8497-F801D336F06F}" presName="hierChild5" presStyleCnt="0"/>
      <dgm:spPr/>
    </dgm:pt>
    <dgm:pt modelId="{6698A86D-FC30-4677-B414-039ED411420B}" type="pres">
      <dgm:prSet presAssocID="{F7CC58BC-E676-4DD0-BE2A-03109E4E06A7}" presName="Name64" presStyleLbl="parChTrans1D2" presStyleIdx="4" presStyleCnt="7"/>
      <dgm:spPr/>
    </dgm:pt>
    <dgm:pt modelId="{0EEA3FE8-6165-4FD2-9764-1F26EB92865C}" type="pres">
      <dgm:prSet presAssocID="{DE148972-39D8-4CDB-9C49-F7FA420FAA53}" presName="hierRoot2" presStyleCnt="0">
        <dgm:presLayoutVars>
          <dgm:hierBranch val="init"/>
        </dgm:presLayoutVars>
      </dgm:prSet>
      <dgm:spPr/>
    </dgm:pt>
    <dgm:pt modelId="{C599AD8A-6E06-4439-A696-60475B5486A7}" type="pres">
      <dgm:prSet presAssocID="{DE148972-39D8-4CDB-9C49-F7FA420FAA53}" presName="rootComposite" presStyleCnt="0"/>
      <dgm:spPr/>
    </dgm:pt>
    <dgm:pt modelId="{D8476DDC-B2BE-4F0D-B840-A69D20255F7C}" type="pres">
      <dgm:prSet presAssocID="{DE148972-39D8-4CDB-9C49-F7FA420FAA53}" presName="rootText" presStyleLbl="node2" presStyleIdx="4" presStyleCnt="7">
        <dgm:presLayoutVars>
          <dgm:chPref val="3"/>
        </dgm:presLayoutVars>
      </dgm:prSet>
      <dgm:spPr>
        <a:prstGeom prst="roundRect">
          <a:avLst/>
        </a:prstGeom>
      </dgm:spPr>
    </dgm:pt>
    <dgm:pt modelId="{346720A6-41FD-4658-99A9-2A2EDB5114DD}" type="pres">
      <dgm:prSet presAssocID="{DE148972-39D8-4CDB-9C49-F7FA420FAA53}" presName="rootConnector" presStyleLbl="node2" presStyleIdx="4" presStyleCnt="7"/>
      <dgm:spPr/>
    </dgm:pt>
    <dgm:pt modelId="{CDFAF15A-9E12-4728-AFB7-3254DDC98F45}" type="pres">
      <dgm:prSet presAssocID="{DE148972-39D8-4CDB-9C49-F7FA420FAA53}" presName="hierChild4" presStyleCnt="0"/>
      <dgm:spPr/>
    </dgm:pt>
    <dgm:pt modelId="{21E718CE-17E8-411D-BB0C-AAED1E98E59C}" type="pres">
      <dgm:prSet presAssocID="{7428D21C-B826-469D-970A-6D4C978AE7EB}" presName="Name64" presStyleLbl="parChTrans1D3" presStyleIdx="4" presStyleCnt="7"/>
      <dgm:spPr/>
    </dgm:pt>
    <dgm:pt modelId="{C61D2BA7-B500-4F05-9274-E76CA3969BD4}" type="pres">
      <dgm:prSet presAssocID="{AA12E9DB-4E49-4CD5-8148-379EA284EBAE}" presName="hierRoot2" presStyleCnt="0">
        <dgm:presLayoutVars>
          <dgm:hierBranch val="init"/>
        </dgm:presLayoutVars>
      </dgm:prSet>
      <dgm:spPr/>
    </dgm:pt>
    <dgm:pt modelId="{814A3ACD-31D0-4A8E-9B40-239F4D27EC54}" type="pres">
      <dgm:prSet presAssocID="{AA12E9DB-4E49-4CD5-8148-379EA284EBAE}" presName="rootComposite" presStyleCnt="0"/>
      <dgm:spPr/>
    </dgm:pt>
    <dgm:pt modelId="{75E479A9-0D4C-4321-B2B2-33E3ABEDEA36}" type="pres">
      <dgm:prSet presAssocID="{AA12E9DB-4E49-4CD5-8148-379EA284EBAE}" presName="rootText" presStyleLbl="node3" presStyleIdx="4" presStyleCnt="7">
        <dgm:presLayoutVars>
          <dgm:chPref val="3"/>
        </dgm:presLayoutVars>
      </dgm:prSet>
      <dgm:spPr>
        <a:prstGeom prst="roundRect">
          <a:avLst/>
        </a:prstGeom>
      </dgm:spPr>
    </dgm:pt>
    <dgm:pt modelId="{3E50D49B-5ECB-4D75-961F-0B158B15B2D9}" type="pres">
      <dgm:prSet presAssocID="{AA12E9DB-4E49-4CD5-8148-379EA284EBAE}" presName="rootConnector" presStyleLbl="node3" presStyleIdx="4" presStyleCnt="7"/>
      <dgm:spPr/>
    </dgm:pt>
    <dgm:pt modelId="{258267CF-42B3-414D-A93A-2C1007E47D05}" type="pres">
      <dgm:prSet presAssocID="{AA12E9DB-4E49-4CD5-8148-379EA284EBAE}" presName="hierChild4" presStyleCnt="0"/>
      <dgm:spPr/>
    </dgm:pt>
    <dgm:pt modelId="{A8D3F171-D798-4618-B307-2BE478E93089}" type="pres">
      <dgm:prSet presAssocID="{80004830-9CDA-4CEB-843C-76A1C92FC113}" presName="Name64" presStyleLbl="parChTrans1D4" presStyleIdx="4" presStyleCnt="7"/>
      <dgm:spPr/>
    </dgm:pt>
    <dgm:pt modelId="{AD28F4E0-268C-412B-B29F-3D0BBB8B80B7}" type="pres">
      <dgm:prSet presAssocID="{32E03254-0F44-4536-A4E6-D0B57041F669}" presName="hierRoot2" presStyleCnt="0">
        <dgm:presLayoutVars>
          <dgm:hierBranch val="init"/>
        </dgm:presLayoutVars>
      </dgm:prSet>
      <dgm:spPr/>
    </dgm:pt>
    <dgm:pt modelId="{A90F1724-C78B-4C3B-8543-FD40956C5C7D}" type="pres">
      <dgm:prSet presAssocID="{32E03254-0F44-4536-A4E6-D0B57041F669}" presName="rootComposite" presStyleCnt="0"/>
      <dgm:spPr/>
    </dgm:pt>
    <dgm:pt modelId="{D38B3A7C-F37F-4F15-926A-EF5499C9F25D}" type="pres">
      <dgm:prSet presAssocID="{32E03254-0F44-4536-A4E6-D0B57041F669}" presName="rootText" presStyleLbl="node4" presStyleIdx="4" presStyleCnt="7" custScaleY="123653">
        <dgm:presLayoutVars>
          <dgm:chPref val="3"/>
        </dgm:presLayoutVars>
      </dgm:prSet>
      <dgm:spPr>
        <a:prstGeom prst="roundRect">
          <a:avLst/>
        </a:prstGeom>
      </dgm:spPr>
    </dgm:pt>
    <dgm:pt modelId="{760DFC32-1985-4684-9601-186EDD27AD18}" type="pres">
      <dgm:prSet presAssocID="{32E03254-0F44-4536-A4E6-D0B57041F669}" presName="rootConnector" presStyleLbl="node4" presStyleIdx="4" presStyleCnt="7"/>
      <dgm:spPr/>
    </dgm:pt>
    <dgm:pt modelId="{1B0E054C-837B-4FE4-8F0B-F43680043EC9}" type="pres">
      <dgm:prSet presAssocID="{32E03254-0F44-4536-A4E6-D0B57041F669}" presName="hierChild4" presStyleCnt="0"/>
      <dgm:spPr/>
    </dgm:pt>
    <dgm:pt modelId="{C4A33E37-5573-431C-A3D5-87374A6A9DC9}" type="pres">
      <dgm:prSet presAssocID="{32E03254-0F44-4536-A4E6-D0B57041F669}" presName="hierChild5" presStyleCnt="0"/>
      <dgm:spPr/>
    </dgm:pt>
    <dgm:pt modelId="{E31AF0AE-A847-4196-8CAF-24988D5FDD98}" type="pres">
      <dgm:prSet presAssocID="{AA12E9DB-4E49-4CD5-8148-379EA284EBAE}" presName="hierChild5" presStyleCnt="0"/>
      <dgm:spPr/>
    </dgm:pt>
    <dgm:pt modelId="{CE97A609-4A2C-41B4-989E-7123EB812EF9}" type="pres">
      <dgm:prSet presAssocID="{DE148972-39D8-4CDB-9C49-F7FA420FAA53}" presName="hierChild5" presStyleCnt="0"/>
      <dgm:spPr/>
    </dgm:pt>
    <dgm:pt modelId="{2CE394C6-A493-48FD-8760-E8D1E85E5FEC}" type="pres">
      <dgm:prSet presAssocID="{C5847BFF-D087-40DA-ADBE-2D4CD1FC4990}" presName="Name64" presStyleLbl="parChTrans1D2" presStyleIdx="5" presStyleCnt="7"/>
      <dgm:spPr/>
    </dgm:pt>
    <dgm:pt modelId="{28A378F2-C955-424E-8F0F-3EF2FB49DDCE}" type="pres">
      <dgm:prSet presAssocID="{C22010C1-0639-4DC7-98B9-8E245C8827DC}" presName="hierRoot2" presStyleCnt="0">
        <dgm:presLayoutVars>
          <dgm:hierBranch val="init"/>
        </dgm:presLayoutVars>
      </dgm:prSet>
      <dgm:spPr/>
    </dgm:pt>
    <dgm:pt modelId="{FF893F01-3178-4C21-80E8-A2E4BE9C1133}" type="pres">
      <dgm:prSet presAssocID="{C22010C1-0639-4DC7-98B9-8E245C8827DC}" presName="rootComposite" presStyleCnt="0"/>
      <dgm:spPr/>
    </dgm:pt>
    <dgm:pt modelId="{65C68B53-AF88-42FF-A66E-7FE873810033}" type="pres">
      <dgm:prSet presAssocID="{C22010C1-0639-4DC7-98B9-8E245C8827DC}" presName="rootText" presStyleLbl="node2" presStyleIdx="5" presStyleCnt="7">
        <dgm:presLayoutVars>
          <dgm:chPref val="3"/>
        </dgm:presLayoutVars>
      </dgm:prSet>
      <dgm:spPr>
        <a:prstGeom prst="roundRect">
          <a:avLst/>
        </a:prstGeom>
      </dgm:spPr>
    </dgm:pt>
    <dgm:pt modelId="{F44F529D-0BE4-41A1-8825-EFE56D78F106}" type="pres">
      <dgm:prSet presAssocID="{C22010C1-0639-4DC7-98B9-8E245C8827DC}" presName="rootConnector" presStyleLbl="node2" presStyleIdx="5" presStyleCnt="7"/>
      <dgm:spPr/>
    </dgm:pt>
    <dgm:pt modelId="{82B44EC0-9A15-476F-84C5-7037E91F7488}" type="pres">
      <dgm:prSet presAssocID="{C22010C1-0639-4DC7-98B9-8E245C8827DC}" presName="hierChild4" presStyleCnt="0"/>
      <dgm:spPr/>
    </dgm:pt>
    <dgm:pt modelId="{052154D8-5670-4AE7-89E0-074853E4AC39}" type="pres">
      <dgm:prSet presAssocID="{05E8A77E-E4F1-4DD9-8D79-8612E5BFB179}" presName="Name64" presStyleLbl="parChTrans1D3" presStyleIdx="5" presStyleCnt="7"/>
      <dgm:spPr/>
    </dgm:pt>
    <dgm:pt modelId="{08AB33A4-11A1-4E7A-916D-3B7376D4AA46}" type="pres">
      <dgm:prSet presAssocID="{8F69F3A2-7A6D-4740-858C-F16058CF8FB3}" presName="hierRoot2" presStyleCnt="0">
        <dgm:presLayoutVars>
          <dgm:hierBranch val="init"/>
        </dgm:presLayoutVars>
      </dgm:prSet>
      <dgm:spPr/>
    </dgm:pt>
    <dgm:pt modelId="{1A8E2F6D-1C62-4DC9-8FDF-E6920D2B931D}" type="pres">
      <dgm:prSet presAssocID="{8F69F3A2-7A6D-4740-858C-F16058CF8FB3}" presName="rootComposite" presStyleCnt="0"/>
      <dgm:spPr/>
    </dgm:pt>
    <dgm:pt modelId="{630D3C8A-CD66-4747-8040-E9185D4FF08A}" type="pres">
      <dgm:prSet presAssocID="{8F69F3A2-7A6D-4740-858C-F16058CF8FB3}" presName="rootText" presStyleLbl="node3" presStyleIdx="5" presStyleCnt="7">
        <dgm:presLayoutVars>
          <dgm:chPref val="3"/>
        </dgm:presLayoutVars>
      </dgm:prSet>
      <dgm:spPr>
        <a:prstGeom prst="roundRect">
          <a:avLst/>
        </a:prstGeom>
      </dgm:spPr>
    </dgm:pt>
    <dgm:pt modelId="{09EB9DD4-4B62-48A1-B96E-3838F271642D}" type="pres">
      <dgm:prSet presAssocID="{8F69F3A2-7A6D-4740-858C-F16058CF8FB3}" presName="rootConnector" presStyleLbl="node3" presStyleIdx="5" presStyleCnt="7"/>
      <dgm:spPr/>
    </dgm:pt>
    <dgm:pt modelId="{229C0E86-F1D9-4160-BB9A-406506548B86}" type="pres">
      <dgm:prSet presAssocID="{8F69F3A2-7A6D-4740-858C-F16058CF8FB3}" presName="hierChild4" presStyleCnt="0"/>
      <dgm:spPr/>
    </dgm:pt>
    <dgm:pt modelId="{63AB1F34-703E-4E7C-B43C-E823D912C8A3}" type="pres">
      <dgm:prSet presAssocID="{4DCAEC7E-4833-4DE2-97AF-8F80F38F87E9}" presName="Name64" presStyleLbl="parChTrans1D4" presStyleIdx="5" presStyleCnt="7"/>
      <dgm:spPr/>
    </dgm:pt>
    <dgm:pt modelId="{D37582A8-CDE1-4712-8C1B-C16CEF230230}" type="pres">
      <dgm:prSet presAssocID="{74393A5A-486C-48A8-8C49-0046D33B9E93}" presName="hierRoot2" presStyleCnt="0">
        <dgm:presLayoutVars>
          <dgm:hierBranch val="init"/>
        </dgm:presLayoutVars>
      </dgm:prSet>
      <dgm:spPr/>
    </dgm:pt>
    <dgm:pt modelId="{1B7FEF13-E4EC-427E-9C0F-E4894C84EAF0}" type="pres">
      <dgm:prSet presAssocID="{74393A5A-486C-48A8-8C49-0046D33B9E93}" presName="rootComposite" presStyleCnt="0"/>
      <dgm:spPr/>
    </dgm:pt>
    <dgm:pt modelId="{11528DBC-60EC-43AA-9DEE-1594CE1DE5D3}" type="pres">
      <dgm:prSet presAssocID="{74393A5A-486C-48A8-8C49-0046D33B9E93}" presName="rootText" presStyleLbl="node4" presStyleIdx="5" presStyleCnt="7" custScaleY="124294">
        <dgm:presLayoutVars>
          <dgm:chPref val="3"/>
        </dgm:presLayoutVars>
      </dgm:prSet>
      <dgm:spPr>
        <a:prstGeom prst="roundRect">
          <a:avLst/>
        </a:prstGeom>
      </dgm:spPr>
    </dgm:pt>
    <dgm:pt modelId="{9E13E7AF-AC27-4BDD-B13C-DF81ED9D5D9F}" type="pres">
      <dgm:prSet presAssocID="{74393A5A-486C-48A8-8C49-0046D33B9E93}" presName="rootConnector" presStyleLbl="node4" presStyleIdx="5" presStyleCnt="7"/>
      <dgm:spPr/>
    </dgm:pt>
    <dgm:pt modelId="{2EAFDFA8-2A1F-447D-B1CE-1419C63D8795}" type="pres">
      <dgm:prSet presAssocID="{74393A5A-486C-48A8-8C49-0046D33B9E93}" presName="hierChild4" presStyleCnt="0"/>
      <dgm:spPr/>
    </dgm:pt>
    <dgm:pt modelId="{ADB6F4A4-4ECB-460A-B032-4B0B1641A489}" type="pres">
      <dgm:prSet presAssocID="{74393A5A-486C-48A8-8C49-0046D33B9E93}" presName="hierChild5" presStyleCnt="0"/>
      <dgm:spPr/>
    </dgm:pt>
    <dgm:pt modelId="{0BF02F6C-9D8B-4190-8B34-12BEBDFAD191}" type="pres">
      <dgm:prSet presAssocID="{8F69F3A2-7A6D-4740-858C-F16058CF8FB3}" presName="hierChild5" presStyleCnt="0"/>
      <dgm:spPr/>
    </dgm:pt>
    <dgm:pt modelId="{59A8AF7C-5228-4600-A02F-2BF1D1F70E1C}" type="pres">
      <dgm:prSet presAssocID="{C22010C1-0639-4DC7-98B9-8E245C8827DC}" presName="hierChild5" presStyleCnt="0"/>
      <dgm:spPr/>
    </dgm:pt>
    <dgm:pt modelId="{97FCC2B5-D1EB-4A7B-99E6-B9AA9E8BAD2D}" type="pres">
      <dgm:prSet presAssocID="{5B126C0D-9BCD-4A1D-A1A0-61C97D694559}" presName="Name64" presStyleLbl="parChTrans1D2" presStyleIdx="6" presStyleCnt="7"/>
      <dgm:spPr/>
    </dgm:pt>
    <dgm:pt modelId="{9B9D3354-D417-4CFB-A0E7-7A04D411B102}" type="pres">
      <dgm:prSet presAssocID="{54FF15E7-CEDC-4B10-81B2-AB8ED3D5948A}" presName="hierRoot2" presStyleCnt="0">
        <dgm:presLayoutVars>
          <dgm:hierBranch val="init"/>
        </dgm:presLayoutVars>
      </dgm:prSet>
      <dgm:spPr/>
    </dgm:pt>
    <dgm:pt modelId="{A80F8449-DC66-428D-868A-F4CDA378FF5A}" type="pres">
      <dgm:prSet presAssocID="{54FF15E7-CEDC-4B10-81B2-AB8ED3D5948A}" presName="rootComposite" presStyleCnt="0"/>
      <dgm:spPr/>
    </dgm:pt>
    <dgm:pt modelId="{89834E57-6804-40DC-80F9-E1B67CAA2B00}" type="pres">
      <dgm:prSet presAssocID="{54FF15E7-CEDC-4B10-81B2-AB8ED3D5948A}" presName="rootText" presStyleLbl="node2" presStyleIdx="6" presStyleCnt="7">
        <dgm:presLayoutVars>
          <dgm:chPref val="3"/>
        </dgm:presLayoutVars>
      </dgm:prSet>
      <dgm:spPr>
        <a:prstGeom prst="roundRect">
          <a:avLst/>
        </a:prstGeom>
      </dgm:spPr>
    </dgm:pt>
    <dgm:pt modelId="{C809A015-5E62-4E3C-B671-8D1059E8E357}" type="pres">
      <dgm:prSet presAssocID="{54FF15E7-CEDC-4B10-81B2-AB8ED3D5948A}" presName="rootConnector" presStyleLbl="node2" presStyleIdx="6" presStyleCnt="7"/>
      <dgm:spPr/>
    </dgm:pt>
    <dgm:pt modelId="{5EBAC381-2471-4117-9B9C-62C28DE1D75D}" type="pres">
      <dgm:prSet presAssocID="{54FF15E7-CEDC-4B10-81B2-AB8ED3D5948A}" presName="hierChild4" presStyleCnt="0"/>
      <dgm:spPr/>
    </dgm:pt>
    <dgm:pt modelId="{5F83AE80-D993-4445-8DA9-347DF90B4F14}" type="pres">
      <dgm:prSet presAssocID="{8B8F2100-0F30-49EA-B107-D99C69D134EC}" presName="Name64" presStyleLbl="parChTrans1D3" presStyleIdx="6" presStyleCnt="7"/>
      <dgm:spPr/>
    </dgm:pt>
    <dgm:pt modelId="{73A0CE9D-D400-461C-9C4C-F9BE5612CA50}" type="pres">
      <dgm:prSet presAssocID="{4F530362-829F-4471-8B57-D483FA668DA2}" presName="hierRoot2" presStyleCnt="0">
        <dgm:presLayoutVars>
          <dgm:hierBranch val="init"/>
        </dgm:presLayoutVars>
      </dgm:prSet>
      <dgm:spPr/>
    </dgm:pt>
    <dgm:pt modelId="{2A0BCEAE-7853-4F41-A01B-375F79601CDD}" type="pres">
      <dgm:prSet presAssocID="{4F530362-829F-4471-8B57-D483FA668DA2}" presName="rootComposite" presStyleCnt="0"/>
      <dgm:spPr/>
    </dgm:pt>
    <dgm:pt modelId="{3FA32000-D9EB-4425-9FF4-DEED74499147}" type="pres">
      <dgm:prSet presAssocID="{4F530362-829F-4471-8B57-D483FA668DA2}" presName="rootText" presStyleLbl="node3" presStyleIdx="6" presStyleCnt="7">
        <dgm:presLayoutVars>
          <dgm:chPref val="3"/>
        </dgm:presLayoutVars>
      </dgm:prSet>
      <dgm:spPr>
        <a:prstGeom prst="roundRect">
          <a:avLst/>
        </a:prstGeom>
      </dgm:spPr>
    </dgm:pt>
    <dgm:pt modelId="{42D6AF4E-D2A1-4D89-80F5-2C80C737946D}" type="pres">
      <dgm:prSet presAssocID="{4F530362-829F-4471-8B57-D483FA668DA2}" presName="rootConnector" presStyleLbl="node3" presStyleIdx="6" presStyleCnt="7"/>
      <dgm:spPr/>
    </dgm:pt>
    <dgm:pt modelId="{996D631F-59F1-4BB2-836C-BF954370E42A}" type="pres">
      <dgm:prSet presAssocID="{4F530362-829F-4471-8B57-D483FA668DA2}" presName="hierChild4" presStyleCnt="0"/>
      <dgm:spPr/>
    </dgm:pt>
    <dgm:pt modelId="{7D7BEC99-BCEC-42F9-BCEA-53A3566143FB}" type="pres">
      <dgm:prSet presAssocID="{C7787A05-053A-4B9B-B23E-9EBCCA5A6E08}" presName="Name64" presStyleLbl="parChTrans1D4" presStyleIdx="6" presStyleCnt="7"/>
      <dgm:spPr/>
    </dgm:pt>
    <dgm:pt modelId="{E628F41C-AEB8-47CE-B429-02E69184C15E}" type="pres">
      <dgm:prSet presAssocID="{EFA7C237-825F-458A-B2E9-6B3E19C81C2E}" presName="hierRoot2" presStyleCnt="0">
        <dgm:presLayoutVars>
          <dgm:hierBranch val="init"/>
        </dgm:presLayoutVars>
      </dgm:prSet>
      <dgm:spPr/>
    </dgm:pt>
    <dgm:pt modelId="{8F80F6C7-6427-4018-BBF8-9B8AB6066296}" type="pres">
      <dgm:prSet presAssocID="{EFA7C237-825F-458A-B2E9-6B3E19C81C2E}" presName="rootComposite" presStyleCnt="0"/>
      <dgm:spPr/>
    </dgm:pt>
    <dgm:pt modelId="{F254FE33-DB7A-45FB-9F7E-1E827557C345}" type="pres">
      <dgm:prSet presAssocID="{EFA7C237-825F-458A-B2E9-6B3E19C81C2E}" presName="rootText" presStyleLbl="node4" presStyleIdx="6" presStyleCnt="7">
        <dgm:presLayoutVars>
          <dgm:chPref val="3"/>
        </dgm:presLayoutVars>
      </dgm:prSet>
      <dgm:spPr>
        <a:prstGeom prst="roundRect">
          <a:avLst/>
        </a:prstGeom>
      </dgm:spPr>
    </dgm:pt>
    <dgm:pt modelId="{C7BC5031-470D-476A-96BA-A93497AA8B6F}" type="pres">
      <dgm:prSet presAssocID="{EFA7C237-825F-458A-B2E9-6B3E19C81C2E}" presName="rootConnector" presStyleLbl="node4" presStyleIdx="6" presStyleCnt="7"/>
      <dgm:spPr/>
    </dgm:pt>
    <dgm:pt modelId="{3079FB39-E7A1-479A-87DE-CD6115C15553}" type="pres">
      <dgm:prSet presAssocID="{EFA7C237-825F-458A-B2E9-6B3E19C81C2E}" presName="hierChild4" presStyleCnt="0"/>
      <dgm:spPr/>
    </dgm:pt>
    <dgm:pt modelId="{93F7666F-2830-4EB3-8101-60CF2FE48C1C}" type="pres">
      <dgm:prSet presAssocID="{EFA7C237-825F-458A-B2E9-6B3E19C81C2E}" presName="hierChild5" presStyleCnt="0"/>
      <dgm:spPr/>
    </dgm:pt>
    <dgm:pt modelId="{D998DDCC-3200-44FA-802B-6B3146611938}" type="pres">
      <dgm:prSet presAssocID="{4F530362-829F-4471-8B57-D483FA668DA2}" presName="hierChild5" presStyleCnt="0"/>
      <dgm:spPr/>
    </dgm:pt>
    <dgm:pt modelId="{F29095B4-76F0-4D2F-9DB7-188BA047ECA9}" type="pres">
      <dgm:prSet presAssocID="{54FF15E7-CEDC-4B10-81B2-AB8ED3D5948A}" presName="hierChild5" presStyleCnt="0"/>
      <dgm:spPr/>
    </dgm:pt>
    <dgm:pt modelId="{67BC95AF-7B7F-4DE7-9F74-E452D0D3EAC0}" type="pres">
      <dgm:prSet presAssocID="{392C559F-3337-4C18-837E-0127CC2E473A}" presName="hierChild3" presStyleCnt="0"/>
      <dgm:spPr/>
    </dgm:pt>
  </dgm:ptLst>
  <dgm:cxnLst>
    <dgm:cxn modelId="{6EBC4E05-C925-4BF5-B86D-3A3D886AC95C}" srcId="{392C559F-3337-4C18-837E-0127CC2E473A}" destId="{46200186-5867-400B-8497-F801D336F06F}" srcOrd="3" destOrd="0" parTransId="{8B5469D1-5E99-4E17-AB86-60B1A4986EDD}" sibTransId="{34F4AC10-CD09-4F9A-8832-E3FF81D3ED85}"/>
    <dgm:cxn modelId="{BD438508-B38A-4D69-8969-E02D900F88CD}" type="presOf" srcId="{7326330C-64C9-4328-BBA2-16269FFA64DA}" destId="{FB2D1F4E-69C2-47CE-8CAB-A0E8A0D609DE}" srcOrd="1" destOrd="0" presId="urn:microsoft.com/office/officeart/2009/3/layout/HorizontalOrganizationChart"/>
    <dgm:cxn modelId="{B5618D09-3806-4602-8314-E107F4B3B256}" type="presOf" srcId="{D69CF0B9-5D0A-47EB-A425-EB9E7F107C72}" destId="{A43486FA-F934-4C93-8BEC-DE4B0BC23CDC}" srcOrd="1" destOrd="0" presId="urn:microsoft.com/office/officeart/2009/3/layout/HorizontalOrganizationChart"/>
    <dgm:cxn modelId="{32C75C0C-7DF3-4E6C-8358-1E725A8DE550}" type="presOf" srcId="{4C133E91-933A-4EF2-ABB7-98B9EC89277D}" destId="{E8E728D5-9018-4165-A63B-F4D2823751EF}" srcOrd="0" destOrd="0" presId="urn:microsoft.com/office/officeart/2009/3/layout/HorizontalOrganizationChart"/>
    <dgm:cxn modelId="{4523D90E-C747-4B70-85EF-13A6E68DBA6A}" type="presOf" srcId="{8B8F2100-0F30-49EA-B107-D99C69D134EC}" destId="{5F83AE80-D993-4445-8DA9-347DF90B4F14}" srcOrd="0" destOrd="0" presId="urn:microsoft.com/office/officeart/2009/3/layout/HorizontalOrganizationChart"/>
    <dgm:cxn modelId="{19B8660F-E8B3-432C-8F8A-E55AA61EFA1C}" srcId="{F1A168AB-EF3E-4EEF-8E4E-F247213156EC}" destId="{392C559F-3337-4C18-837E-0127CC2E473A}" srcOrd="0" destOrd="0" parTransId="{7050B43E-A75C-4B6C-AB01-18A4F39474DD}" sibTransId="{9520DB06-C7D1-4C1A-8FD7-D026461917B2}"/>
    <dgm:cxn modelId="{749BC70F-42BE-429D-BDE3-A86B9139881E}" type="presOf" srcId="{C22010C1-0639-4DC7-98B9-8E245C8827DC}" destId="{65C68B53-AF88-42FF-A66E-7FE873810033}" srcOrd="0" destOrd="0" presId="urn:microsoft.com/office/officeart/2009/3/layout/HorizontalOrganizationChart"/>
    <dgm:cxn modelId="{D6794E12-B403-4550-9F93-C0F4B581E75C}" type="presOf" srcId="{4C133E91-933A-4EF2-ABB7-98B9EC89277D}" destId="{788A0E4B-A997-4B1D-B1CC-CFE6DD9505F4}" srcOrd="1" destOrd="0" presId="urn:microsoft.com/office/officeart/2009/3/layout/HorizontalOrganizationChart"/>
    <dgm:cxn modelId="{C1ED4918-D84F-407F-B3EE-5435FB294311}" srcId="{DC507510-63D6-4F87-841E-54E6E7B7EC51}" destId="{4C133E91-933A-4EF2-ABB7-98B9EC89277D}" srcOrd="0" destOrd="0" parTransId="{04F622E4-6C3B-4CB2-AA1A-1B48C27938F1}" sibTransId="{5656D674-0D1A-4151-AD8C-203012483EB5}"/>
    <dgm:cxn modelId="{73617D19-6A33-4594-9069-9AF6741720CD}" srcId="{DE148972-39D8-4CDB-9C49-F7FA420FAA53}" destId="{AA12E9DB-4E49-4CD5-8148-379EA284EBAE}" srcOrd="0" destOrd="0" parTransId="{7428D21C-B826-469D-970A-6D4C978AE7EB}" sibTransId="{AD23E12D-5335-47FD-8EFE-9FE026E0B267}"/>
    <dgm:cxn modelId="{A8E6CC1A-D12C-4861-9194-7183C1A54FF9}" type="presOf" srcId="{889898EA-34B3-480A-B5B7-C39B61FCD072}" destId="{07A159B0-305F-42F1-8DD2-EFDC8C49A8F8}" srcOrd="0" destOrd="0" presId="urn:microsoft.com/office/officeart/2009/3/layout/HorizontalOrganizationChart"/>
    <dgm:cxn modelId="{35EEB11E-F01F-4B1E-80A3-F35A1384816E}" type="presOf" srcId="{F7CC58BC-E676-4DD0-BE2A-03109E4E06A7}" destId="{6698A86D-FC30-4677-B414-039ED411420B}" srcOrd="0" destOrd="0" presId="urn:microsoft.com/office/officeart/2009/3/layout/HorizontalOrganizationChart"/>
    <dgm:cxn modelId="{D44B1020-1A29-4752-9B0D-98D46766464E}" type="presOf" srcId="{4E5E41FC-9DD7-4028-AD13-874B09F7EB83}" destId="{C8AFBE6F-5A1E-4DB4-AD52-A5D6AB2FA7E1}" srcOrd="1" destOrd="0" presId="urn:microsoft.com/office/officeart/2009/3/layout/HorizontalOrganizationChart"/>
    <dgm:cxn modelId="{E3678923-7C2E-4A76-B070-7237CEC06AE8}" type="presOf" srcId="{8F69F3A2-7A6D-4740-858C-F16058CF8FB3}" destId="{630D3C8A-CD66-4747-8040-E9185D4FF08A}" srcOrd="0" destOrd="0" presId="urn:microsoft.com/office/officeart/2009/3/layout/HorizontalOrganizationChart"/>
    <dgm:cxn modelId="{BDB97624-9D13-469E-8A46-FD29E851DF17}" srcId="{985FDF94-344C-4494-A0BB-824E0472F302}" destId="{A027E4CA-4322-412E-AE72-2A33C125213F}" srcOrd="0" destOrd="0" parTransId="{9C3AC242-1E1B-4BCF-BA3A-55D2A6ADEB43}" sibTransId="{F7D983C0-90E3-4590-8388-00611D719C10}"/>
    <dgm:cxn modelId="{CFFF9724-B4AE-4D43-9437-7DD4866F5E8D}" type="presOf" srcId="{DE148972-39D8-4CDB-9C49-F7FA420FAA53}" destId="{346720A6-41FD-4658-99A9-2A2EDB5114DD}" srcOrd="1" destOrd="0" presId="urn:microsoft.com/office/officeart/2009/3/layout/HorizontalOrganizationChart"/>
    <dgm:cxn modelId="{4B6B6C27-05F6-4B7D-B3B9-4BC1B039E16D}" type="presOf" srcId="{4E5E41FC-9DD7-4028-AD13-874B09F7EB83}" destId="{083C0B7A-EC6E-4E72-A470-5F1D9FDE5CD6}" srcOrd="0" destOrd="0" presId="urn:microsoft.com/office/officeart/2009/3/layout/HorizontalOrganizationChart"/>
    <dgm:cxn modelId="{7F0BCE28-944E-458B-9A56-460604B0CD49}" type="presOf" srcId="{392C559F-3337-4C18-837E-0127CC2E473A}" destId="{B0C4AC56-0CE1-4E18-B05F-A8D01FA58FFA}" srcOrd="1" destOrd="0" presId="urn:microsoft.com/office/officeart/2009/3/layout/HorizontalOrganizationChart"/>
    <dgm:cxn modelId="{538B3729-F131-4FF8-BA25-9A031ADF1293}" type="presOf" srcId="{392C559F-3337-4C18-837E-0127CC2E473A}" destId="{9863377F-E665-46D7-862B-C7C24B97A9B6}" srcOrd="0" destOrd="0" presId="urn:microsoft.com/office/officeart/2009/3/layout/HorizontalOrganizationChart"/>
    <dgm:cxn modelId="{0EA9812B-A3CC-4F80-AFB3-65F1115C39C0}" type="presOf" srcId="{14C2A50C-20D7-4B30-A59C-ED43FE376FE1}" destId="{26B40D89-02EC-43A1-AC3F-1FC567868437}" srcOrd="0" destOrd="0" presId="urn:microsoft.com/office/officeart/2009/3/layout/HorizontalOrganizationChart"/>
    <dgm:cxn modelId="{C8A6982C-D61A-491B-B951-6648E6626AB9}" type="presOf" srcId="{05E8A77E-E4F1-4DD9-8D79-8612E5BFB179}" destId="{052154D8-5670-4AE7-89E0-074853E4AC39}" srcOrd="0" destOrd="0" presId="urn:microsoft.com/office/officeart/2009/3/layout/HorizontalOrganizationChart"/>
    <dgm:cxn modelId="{95604B2D-2994-4010-8938-ADE240155141}" type="presOf" srcId="{32E03254-0F44-4536-A4E6-D0B57041F669}" destId="{760DFC32-1985-4684-9601-186EDD27AD18}" srcOrd="1" destOrd="0" presId="urn:microsoft.com/office/officeart/2009/3/layout/HorizontalOrganizationChart"/>
    <dgm:cxn modelId="{9A4F072F-7FA8-4D0B-AD7F-74E5FDA1AC49}" type="presOf" srcId="{AA12E9DB-4E49-4CD5-8148-379EA284EBAE}" destId="{3E50D49B-5ECB-4D75-961F-0B158B15B2D9}" srcOrd="1" destOrd="0" presId="urn:microsoft.com/office/officeart/2009/3/layout/HorizontalOrganizationChart"/>
    <dgm:cxn modelId="{E04FA52F-BD1B-4FBB-B4A1-E1E0BF975CF6}" type="presOf" srcId="{74393A5A-486C-48A8-8C49-0046D33B9E93}" destId="{11528DBC-60EC-43AA-9DEE-1594CE1DE5D3}" srcOrd="0" destOrd="0" presId="urn:microsoft.com/office/officeart/2009/3/layout/HorizontalOrganizationChart"/>
    <dgm:cxn modelId="{2E21E833-3499-421B-A36B-B5537479D029}" type="presOf" srcId="{54FF15E7-CEDC-4B10-81B2-AB8ED3D5948A}" destId="{89834E57-6804-40DC-80F9-E1B67CAA2B00}" srcOrd="0" destOrd="0" presId="urn:microsoft.com/office/officeart/2009/3/layout/HorizontalOrganizationChart"/>
    <dgm:cxn modelId="{5329FA33-FFA4-4CF8-BB74-FE3E1FC5038D}" type="presOf" srcId="{474F1241-DEF6-4CF5-86C7-D5C3A2D938B2}" destId="{67D1D9B6-729E-4CA0-B01A-8482A736AE39}" srcOrd="0" destOrd="0" presId="urn:microsoft.com/office/officeart/2009/3/layout/HorizontalOrganizationChart"/>
    <dgm:cxn modelId="{36B7DA36-85BA-48C9-9F36-85124312A574}" srcId="{4C133E91-933A-4EF2-ABB7-98B9EC89277D}" destId="{1B9E15D6-96B3-4015-95CC-8A326927CCF2}" srcOrd="0" destOrd="0" parTransId="{18D27A90-37A0-4DE6-B2A8-15319446E209}" sibTransId="{D1FC009C-ACE9-45FD-85B3-68C5BE5998D2}"/>
    <dgm:cxn modelId="{D67EF63F-E7CC-41A0-BC09-62B0347AC580}" type="presOf" srcId="{985FDF94-344C-4494-A0BB-824E0472F302}" destId="{5F423364-DE57-4CA2-B8F0-D41BA6034604}" srcOrd="0" destOrd="0" presId="urn:microsoft.com/office/officeart/2009/3/layout/HorizontalOrganizationChart"/>
    <dgm:cxn modelId="{1583B140-A1D8-40A8-AE92-130C78D445ED}" type="presOf" srcId="{7A0F4E52-EA27-428C-A0F7-17AC1E65642F}" destId="{970AED78-7615-4084-8383-938EB03E4840}" srcOrd="1" destOrd="0" presId="urn:microsoft.com/office/officeart/2009/3/layout/HorizontalOrganizationChart"/>
    <dgm:cxn modelId="{4389495D-7929-4F4A-8F3B-EA6164C8BEAF}" type="presOf" srcId="{889898EA-34B3-480A-B5B7-C39B61FCD072}" destId="{6A662C8F-28F5-49EF-81D8-86D3DB024400}" srcOrd="1" destOrd="0" presId="urn:microsoft.com/office/officeart/2009/3/layout/HorizontalOrganizationChart"/>
    <dgm:cxn modelId="{4795AF5D-37D6-4BB8-86EC-B791727E9456}" type="presOf" srcId="{AA12E9DB-4E49-4CD5-8148-379EA284EBAE}" destId="{75E479A9-0D4C-4321-B2B2-33E3ABEDEA36}" srcOrd="0" destOrd="0" presId="urn:microsoft.com/office/officeart/2009/3/layout/HorizontalOrganizationChart"/>
    <dgm:cxn modelId="{05175E41-75DD-4973-9EFF-9B31F55C7721}" srcId="{392C559F-3337-4C18-837E-0127CC2E473A}" destId="{7326330C-64C9-4328-BBA2-16269FFA64DA}" srcOrd="2" destOrd="0" parTransId="{FD87FD73-89C8-4237-B3D9-314E12C683CE}" sibTransId="{4B68A90F-E0FE-4F2C-9189-DFA99085159C}"/>
    <dgm:cxn modelId="{461BAA44-99A4-4955-A990-37BC6CDCE51C}" srcId="{4F530362-829F-4471-8B57-D483FA668DA2}" destId="{EFA7C237-825F-458A-B2E9-6B3E19C81C2E}" srcOrd="0" destOrd="0" parTransId="{C7787A05-053A-4B9B-B23E-9EBCCA5A6E08}" sibTransId="{76A9508F-2F22-41DF-8B60-76D8ECFA0D36}"/>
    <dgm:cxn modelId="{8B43E364-1072-4413-A2EF-0374B229421C}" type="presOf" srcId="{46200186-5867-400B-8497-F801D336F06F}" destId="{25635681-4770-413F-BF31-5C5DBC09C7A7}" srcOrd="1" destOrd="0" presId="urn:microsoft.com/office/officeart/2009/3/layout/HorizontalOrganizationChart"/>
    <dgm:cxn modelId="{D4840C49-7DAB-43FF-9A0E-A0DCD273E7A3}" srcId="{8F69F3A2-7A6D-4740-858C-F16058CF8FB3}" destId="{74393A5A-486C-48A8-8C49-0046D33B9E93}" srcOrd="0" destOrd="0" parTransId="{4DCAEC7E-4833-4DE2-97AF-8F80F38F87E9}" sibTransId="{2463B8F4-1C1D-42DB-A627-617622D62BA6}"/>
    <dgm:cxn modelId="{12F9F14B-6E31-44C3-8C57-718CB31EC2CF}" srcId="{FB4861C5-9F66-445B-AFFD-EA105EFA4499}" destId="{4E5E41FC-9DD7-4028-AD13-874B09F7EB83}" srcOrd="0" destOrd="0" parTransId="{41E23556-DC55-480F-9891-A087010827EB}" sibTransId="{0682140F-F9D7-4DFD-80FB-5D9F8265C7F5}"/>
    <dgm:cxn modelId="{2B9A154C-44FE-4278-856A-CF44FE709E10}" type="presOf" srcId="{FD87FD73-89C8-4237-B3D9-314E12C683CE}" destId="{C73904B8-9660-4AF2-AA2B-2B10DCAF5A94}" srcOrd="0" destOrd="0" presId="urn:microsoft.com/office/officeart/2009/3/layout/HorizontalOrganizationChart"/>
    <dgm:cxn modelId="{74886C6E-6EFE-44B9-BDC4-57CFDE1E9D54}" type="presOf" srcId="{FB4861C5-9F66-445B-AFFD-EA105EFA4499}" destId="{F8DE3B59-579E-4405-BFDB-0B92F2A17920}" srcOrd="1" destOrd="0" presId="urn:microsoft.com/office/officeart/2009/3/layout/HorizontalOrganizationChart"/>
    <dgm:cxn modelId="{72AAB04F-B23B-4419-8ADB-E8F34A90D08A}" srcId="{AA12E9DB-4E49-4CD5-8148-379EA284EBAE}" destId="{32E03254-0F44-4536-A4E6-D0B57041F669}" srcOrd="0" destOrd="0" parTransId="{80004830-9CDA-4CEB-843C-76A1C92FC113}" sibTransId="{F3A1C2FE-024A-4E4D-AB17-56AAF337A708}"/>
    <dgm:cxn modelId="{8532F86F-E452-4942-8955-6FE73A013BE3}" type="presOf" srcId="{DC507510-63D6-4F87-841E-54E6E7B7EC51}" destId="{6D9A13A2-0B4D-4018-9B1D-0C160DF109DD}" srcOrd="1" destOrd="0" presId="urn:microsoft.com/office/officeart/2009/3/layout/HorizontalOrganizationChart"/>
    <dgm:cxn modelId="{60715872-B13D-4CDA-AF4C-8150E3F73C29}" type="presOf" srcId="{C5847BFF-D087-40DA-ADBE-2D4CD1FC4990}" destId="{2CE394C6-A493-48FD-8760-E8D1E85E5FEC}" srcOrd="0" destOrd="0" presId="urn:microsoft.com/office/officeart/2009/3/layout/HorizontalOrganizationChart"/>
    <dgm:cxn modelId="{E4A40E54-B3AC-4DD0-B49C-C7DF4CBA0026}" type="presOf" srcId="{54FF15E7-CEDC-4B10-81B2-AB8ED3D5948A}" destId="{C809A015-5E62-4E3C-B671-8D1059E8E357}" srcOrd="1" destOrd="0" presId="urn:microsoft.com/office/officeart/2009/3/layout/HorizontalOrganizationChart"/>
    <dgm:cxn modelId="{B1FB467A-E94A-4097-B132-78AAF40C9071}" type="presOf" srcId="{7B00BA03-29FA-4EAD-99E9-427DAE720726}" destId="{4CDFC44F-B057-42DB-93ED-BCCA37D2F005}" srcOrd="0" destOrd="0" presId="urn:microsoft.com/office/officeart/2009/3/layout/HorizontalOrganizationChart"/>
    <dgm:cxn modelId="{C31EAC7A-4CD7-44D0-9BB1-0D8C127DF39D}" type="presOf" srcId="{32E03254-0F44-4536-A4E6-D0B57041F669}" destId="{D38B3A7C-F37F-4F15-926A-EF5499C9F25D}" srcOrd="0" destOrd="0" presId="urn:microsoft.com/office/officeart/2009/3/layout/HorizontalOrganizationChart"/>
    <dgm:cxn modelId="{652D417D-73CC-490A-B7AF-F693B6C9884E}" type="presOf" srcId="{7326330C-64C9-4328-BBA2-16269FFA64DA}" destId="{42EB0554-6582-4ACE-85CC-E8C4D8ABDE51}" srcOrd="0" destOrd="0" presId="urn:microsoft.com/office/officeart/2009/3/layout/HorizontalOrganizationChart"/>
    <dgm:cxn modelId="{F1653582-2AA7-4C06-8FE8-966A5D3DF74D}" type="presOf" srcId="{4DCAEC7E-4833-4DE2-97AF-8F80F38F87E9}" destId="{63AB1F34-703E-4E7C-B43C-E823D912C8A3}" srcOrd="0" destOrd="0" presId="urn:microsoft.com/office/officeart/2009/3/layout/HorizontalOrganizationChart"/>
    <dgm:cxn modelId="{EA635884-48D9-40AE-8944-CFCB68C25A86}" srcId="{54FF15E7-CEDC-4B10-81B2-AB8ED3D5948A}" destId="{4F530362-829F-4471-8B57-D483FA668DA2}" srcOrd="0" destOrd="0" parTransId="{8B8F2100-0F30-49EA-B107-D99C69D134EC}" sibTransId="{84415143-1C4F-4DBC-B409-23402FF45098}"/>
    <dgm:cxn modelId="{5819D684-DE35-4412-A56A-27455952F2B9}" type="presOf" srcId="{F1A168AB-EF3E-4EEF-8E4E-F247213156EC}" destId="{752DFBEE-9DA3-4022-A225-765243CED50B}" srcOrd="0" destOrd="0" presId="urn:microsoft.com/office/officeart/2009/3/layout/HorizontalOrganizationChart"/>
    <dgm:cxn modelId="{F8C74E89-C54F-43B9-AB20-0C98EEFE0A0A}" type="presOf" srcId="{1B9E15D6-96B3-4015-95CC-8A326927CCF2}" destId="{74982606-1972-4CC3-A558-5F7BD6CB99CC}" srcOrd="0" destOrd="0" presId="urn:microsoft.com/office/officeart/2009/3/layout/HorizontalOrganizationChart"/>
    <dgm:cxn modelId="{65DF2B91-4633-4060-94B9-16F7664E51D0}" type="presOf" srcId="{74393A5A-486C-48A8-8C49-0046D33B9E93}" destId="{9E13E7AF-AC27-4BDD-B13C-DF81ED9D5D9F}" srcOrd="1" destOrd="0" presId="urn:microsoft.com/office/officeart/2009/3/layout/HorizontalOrganizationChart"/>
    <dgm:cxn modelId="{82C55192-F663-4D29-81AD-1F049BA8183C}" type="presOf" srcId="{41E23556-DC55-480F-9891-A087010827EB}" destId="{7EFF254D-F177-415F-8665-9DA184ECAE75}" srcOrd="0" destOrd="0" presId="urn:microsoft.com/office/officeart/2009/3/layout/HorizontalOrganizationChart"/>
    <dgm:cxn modelId="{369E8392-0954-4B87-BCBF-87FA2C368E9E}" type="presOf" srcId="{04F622E4-6C3B-4CB2-AA1A-1B48C27938F1}" destId="{955776A9-98DD-4ED2-A64A-346DBBF0422F}" srcOrd="0" destOrd="0" presId="urn:microsoft.com/office/officeart/2009/3/layout/HorizontalOrganizationChart"/>
    <dgm:cxn modelId="{3C780E93-8E3A-4B9B-937D-FC2BCECE55FC}" type="presOf" srcId="{DC507510-63D6-4F87-841E-54E6E7B7EC51}" destId="{B96392A3-4050-4E9D-94B4-BA4A4C52B8FF}" srcOrd="0" destOrd="0" presId="urn:microsoft.com/office/officeart/2009/3/layout/HorizontalOrganizationChart"/>
    <dgm:cxn modelId="{F9C89A94-B2B9-4BAF-8EC5-2BA2B86D2457}" srcId="{7326330C-64C9-4328-BBA2-16269FFA64DA}" destId="{FB4861C5-9F66-445B-AFFD-EA105EFA4499}" srcOrd="0" destOrd="0" parTransId="{D6562E71-F6FD-487D-8586-E31C432FC7E3}" sibTransId="{E998AC57-9740-4F99-A9C0-F3CDAF651311}"/>
    <dgm:cxn modelId="{1A52019A-9303-4FC5-A456-223DC3DDC931}" type="presOf" srcId="{5B126C0D-9BCD-4A1D-A1A0-61C97D694559}" destId="{97FCC2B5-D1EB-4A7B-99E6-B9AA9E8BAD2D}" srcOrd="0" destOrd="0" presId="urn:microsoft.com/office/officeart/2009/3/layout/HorizontalOrganizationChart"/>
    <dgm:cxn modelId="{BF51F69B-526B-416D-AAA4-E70A16415447}" type="presOf" srcId="{C22010C1-0639-4DC7-98B9-8E245C8827DC}" destId="{F44F529D-0BE4-41A1-8825-EFE56D78F106}" srcOrd="1" destOrd="0" presId="urn:microsoft.com/office/officeart/2009/3/layout/HorizontalOrganizationChart"/>
    <dgm:cxn modelId="{BD38689E-6D91-4658-8531-1E245ECA3309}" srcId="{392C559F-3337-4C18-837E-0127CC2E473A}" destId="{54FF15E7-CEDC-4B10-81B2-AB8ED3D5948A}" srcOrd="6" destOrd="0" parTransId="{5B126C0D-9BCD-4A1D-A1A0-61C97D694559}" sibTransId="{2B607C5E-84AD-4586-B48B-140F1EFE93E9}"/>
    <dgm:cxn modelId="{5E57EBA4-7D8F-4D9A-BCBF-AA884837F5FA}" type="presOf" srcId="{4F530362-829F-4471-8B57-D483FA668DA2}" destId="{3FA32000-D9EB-4425-9FF4-DEED74499147}" srcOrd="0" destOrd="0" presId="urn:microsoft.com/office/officeart/2009/3/layout/HorizontalOrganizationChart"/>
    <dgm:cxn modelId="{9D6D2CA5-F4C2-4092-B465-A17C6311DF5A}" type="presOf" srcId="{FB4861C5-9F66-445B-AFFD-EA105EFA4499}" destId="{85C7E50A-51A9-4EBE-8DD5-688147FD9B6C}" srcOrd="0" destOrd="0" presId="urn:microsoft.com/office/officeart/2009/3/layout/HorizontalOrganizationChart"/>
    <dgm:cxn modelId="{2D7370AE-A46D-4501-83C5-A3DA2A559F78}" srcId="{7A0F4E52-EA27-428C-A0F7-17AC1E65642F}" destId="{D69CF0B9-5D0A-47EB-A425-EB9E7F107C72}" srcOrd="0" destOrd="0" parTransId="{14C2A50C-20D7-4B30-A59C-ED43FE376FE1}" sibTransId="{006B70A1-98D9-42BA-900F-66AC0B6348C0}"/>
    <dgm:cxn modelId="{6224CCB3-9C3F-4613-BF00-E2D8BC7C2C16}" type="presOf" srcId="{80004830-9CDA-4CEB-843C-76A1C92FC113}" destId="{A8D3F171-D798-4618-B307-2BE478E93089}" srcOrd="0" destOrd="0" presId="urn:microsoft.com/office/officeart/2009/3/layout/HorizontalOrganizationChart"/>
    <dgm:cxn modelId="{48F2E1B4-93DB-42FD-9D1D-24BA2D0490C0}" type="presOf" srcId="{8F69F3A2-7A6D-4740-858C-F16058CF8FB3}" destId="{09EB9DD4-4B62-48A1-B96E-3838F271642D}" srcOrd="1" destOrd="0" presId="urn:microsoft.com/office/officeart/2009/3/layout/HorizontalOrganizationChart"/>
    <dgm:cxn modelId="{0285EFB5-AA9B-4269-B8AF-114C17702C43}" type="presOf" srcId="{4F530362-829F-4471-8B57-D483FA668DA2}" destId="{42D6AF4E-D2A1-4D89-80F5-2C80C737946D}" srcOrd="1" destOrd="0" presId="urn:microsoft.com/office/officeart/2009/3/layout/HorizontalOrganizationChart"/>
    <dgm:cxn modelId="{6D4FEDB6-7D49-4544-BEFC-B775B0730F42}" type="presOf" srcId="{18D27A90-37A0-4DE6-B2A8-15319446E209}" destId="{F0314502-2C79-47A6-B562-459F99555737}" srcOrd="0" destOrd="0" presId="urn:microsoft.com/office/officeart/2009/3/layout/HorizontalOrganizationChart"/>
    <dgm:cxn modelId="{971162BA-DA0A-49DA-B90C-9438DE8F7B8F}" type="presOf" srcId="{EFA7C237-825F-458A-B2E9-6B3E19C81C2E}" destId="{F254FE33-DB7A-45FB-9F7E-1E827557C345}" srcOrd="0" destOrd="0" presId="urn:microsoft.com/office/officeart/2009/3/layout/HorizontalOrganizationChart"/>
    <dgm:cxn modelId="{DEAD8AC2-81B2-4933-AF17-23C59D406D89}" srcId="{392C559F-3337-4C18-837E-0127CC2E473A}" destId="{C22010C1-0639-4DC7-98B9-8E245C8827DC}" srcOrd="5" destOrd="0" parTransId="{C5847BFF-D087-40DA-ADBE-2D4CD1FC4990}" sibTransId="{4A1D585C-D695-402F-8194-5883D84B314B}"/>
    <dgm:cxn modelId="{4E2547CD-F592-4091-9B6D-BDBE90A3C573}" type="presOf" srcId="{D69CF0B9-5D0A-47EB-A425-EB9E7F107C72}" destId="{B4195C3E-04DE-436B-ADAE-9550F1C717AA}" srcOrd="0" destOrd="0" presId="urn:microsoft.com/office/officeart/2009/3/layout/HorizontalOrganizationChart"/>
    <dgm:cxn modelId="{F965D9CD-6A26-4E38-AAA6-325B2E87F98F}" type="presOf" srcId="{D6562E71-F6FD-487D-8586-E31C432FC7E3}" destId="{AE3EE70D-F3D8-4A41-97F9-93CE5A3ADE69}" srcOrd="0" destOrd="0" presId="urn:microsoft.com/office/officeart/2009/3/layout/HorizontalOrganizationChart"/>
    <dgm:cxn modelId="{A555B5D5-4DF8-47B4-8A66-D83E852EAF62}" type="presOf" srcId="{46200186-5867-400B-8497-F801D336F06F}" destId="{BF2CC043-DA41-43C3-9871-705BA481B577}" srcOrd="0" destOrd="0" presId="urn:microsoft.com/office/officeart/2009/3/layout/HorizontalOrganizationChart"/>
    <dgm:cxn modelId="{89E15BD7-412F-41F8-8A5C-FD3CEC9E5C0F}" srcId="{C22010C1-0639-4DC7-98B9-8E245C8827DC}" destId="{8F69F3A2-7A6D-4740-858C-F16058CF8FB3}" srcOrd="0" destOrd="0" parTransId="{05E8A77E-E4F1-4DD9-8D79-8612E5BFB179}" sibTransId="{0718624D-0099-4638-82FF-54A7170544F3}"/>
    <dgm:cxn modelId="{171D9DD7-0063-406F-B425-1DE8A205E32A}" type="presOf" srcId="{EFA7C237-825F-458A-B2E9-6B3E19C81C2E}" destId="{C7BC5031-470D-476A-96BA-A93497AA8B6F}" srcOrd="1" destOrd="0" presId="urn:microsoft.com/office/officeart/2009/3/layout/HorizontalOrganizationChart"/>
    <dgm:cxn modelId="{41FD3BDE-1DCB-48CB-9A94-1F900CF20A4C}" type="presOf" srcId="{A027E4CA-4322-412E-AE72-2A33C125213F}" destId="{FEF782C3-702A-45FC-AFBB-CE032F809C44}" srcOrd="1" destOrd="0" presId="urn:microsoft.com/office/officeart/2009/3/layout/HorizontalOrganizationChart"/>
    <dgm:cxn modelId="{B72FD7DF-45E2-45F3-8908-BC3D4FE9F89B}" type="presOf" srcId="{1B9E15D6-96B3-4015-95CC-8A326927CCF2}" destId="{4C54A483-BA65-4775-B39E-910885AC29BE}" srcOrd="1" destOrd="0" presId="urn:microsoft.com/office/officeart/2009/3/layout/HorizontalOrganizationChart"/>
    <dgm:cxn modelId="{E20867E0-9AF9-417C-9262-BEBCF8C17594}" type="presOf" srcId="{985FDF94-344C-4494-A0BB-824E0472F302}" destId="{D7AADE15-C330-4745-8710-88004A481D82}" srcOrd="1" destOrd="0" presId="urn:microsoft.com/office/officeart/2009/3/layout/HorizontalOrganizationChart"/>
    <dgm:cxn modelId="{F39E72E1-7817-4FB7-B9C5-74785529BC18}" type="presOf" srcId="{9C3AC242-1E1B-4BCF-BA3A-55D2A6ADEB43}" destId="{5E2491CA-D2EA-452F-8DE7-34DC75390067}" srcOrd="0" destOrd="0" presId="urn:microsoft.com/office/officeart/2009/3/layout/HorizontalOrganizationChart"/>
    <dgm:cxn modelId="{D71974E6-968C-4DD4-A22E-9FA14B742FF8}" type="presOf" srcId="{8B5469D1-5E99-4E17-AB86-60B1A4986EDD}" destId="{EC349119-A879-4AC6-B855-39AC72E33932}" srcOrd="0" destOrd="0" presId="urn:microsoft.com/office/officeart/2009/3/layout/HorizontalOrganizationChart"/>
    <dgm:cxn modelId="{8DAB87E7-D4DA-403F-965B-4857E7B61C76}" type="presOf" srcId="{1EB5E0B2-3067-4569-893B-33FE98302436}" destId="{5F04494D-98EB-4DBE-BD86-8037C8736398}" srcOrd="0" destOrd="0" presId="urn:microsoft.com/office/officeart/2009/3/layout/HorizontalOrganizationChart"/>
    <dgm:cxn modelId="{E3CDC8ED-9EAA-41CC-AF6C-62414FC0E302}" srcId="{392C559F-3337-4C18-837E-0127CC2E473A}" destId="{DE148972-39D8-4CDB-9C49-F7FA420FAA53}" srcOrd="4" destOrd="0" parTransId="{F7CC58BC-E676-4DD0-BE2A-03109E4E06A7}" sibTransId="{4D3559A7-378C-4B18-93F5-5B99424B0F9F}"/>
    <dgm:cxn modelId="{6F9F15F0-FE84-4691-855B-4328A56E1B2A}" type="presOf" srcId="{C7787A05-053A-4B9B-B23E-9EBCCA5A6E08}" destId="{7D7BEC99-BCEC-42F9-BCEA-53A3566143FB}" srcOrd="0" destOrd="0" presId="urn:microsoft.com/office/officeart/2009/3/layout/HorizontalOrganizationChart"/>
    <dgm:cxn modelId="{983C39F1-379A-4E4F-B73C-307A633FC84D}" type="presOf" srcId="{DE148972-39D8-4CDB-9C49-F7FA420FAA53}" destId="{D8476DDC-B2BE-4F0D-B840-A69D20255F7C}" srcOrd="0" destOrd="0" presId="urn:microsoft.com/office/officeart/2009/3/layout/HorizontalOrganizationChart"/>
    <dgm:cxn modelId="{90B5C3F1-79FF-4F46-84D6-A9B2290F4C1E}" srcId="{392C559F-3337-4C18-837E-0127CC2E473A}" destId="{DC507510-63D6-4F87-841E-54E6E7B7EC51}" srcOrd="1" destOrd="0" parTransId="{1FABD5DA-CE30-4EAE-90FE-8A83995CC286}" sibTransId="{1ABC42E6-1A40-43D0-8D45-5544CA581505}"/>
    <dgm:cxn modelId="{67FE04F2-C8B5-479B-8BC0-26F5F92A25DB}" srcId="{392C559F-3337-4C18-837E-0127CC2E473A}" destId="{985FDF94-344C-4494-A0BB-824E0472F302}" srcOrd="0" destOrd="0" parTransId="{1EB5E0B2-3067-4569-893B-33FE98302436}" sibTransId="{99F8AE55-1C1F-4762-A664-7AF1BA4E1B4C}"/>
    <dgm:cxn modelId="{81526FF2-4C00-4FC7-BA01-42A3A348BE6E}" srcId="{A027E4CA-4322-412E-AE72-2A33C125213F}" destId="{889898EA-34B3-480A-B5B7-C39B61FCD072}" srcOrd="0" destOrd="0" parTransId="{474F1241-DEF6-4CF5-86C7-D5C3A2D938B2}" sibTransId="{D37CF139-5BC0-4236-A0CE-0925F3CED379}"/>
    <dgm:cxn modelId="{F53C70F5-7929-439F-A788-96B3DF417316}" srcId="{46200186-5867-400B-8497-F801D336F06F}" destId="{7A0F4E52-EA27-428C-A0F7-17AC1E65642F}" srcOrd="0" destOrd="0" parTransId="{7B00BA03-29FA-4EAD-99E9-427DAE720726}" sibTransId="{0121510E-6341-4DDD-8214-B806D571BE03}"/>
    <dgm:cxn modelId="{E65693F5-2266-4724-AD75-3A720D9549EF}" type="presOf" srcId="{A027E4CA-4322-412E-AE72-2A33C125213F}" destId="{E5E01FC5-728B-4AFD-8907-278327120D56}" srcOrd="0" destOrd="0" presId="urn:microsoft.com/office/officeart/2009/3/layout/HorizontalOrganizationChart"/>
    <dgm:cxn modelId="{A2333BF6-45DF-4044-80D1-E4E4FC842E42}" type="presOf" srcId="{1FABD5DA-CE30-4EAE-90FE-8A83995CC286}" destId="{A864ED24-53CD-495D-A241-84F091C34803}" srcOrd="0" destOrd="0" presId="urn:microsoft.com/office/officeart/2009/3/layout/HorizontalOrganizationChart"/>
    <dgm:cxn modelId="{67C4C3F6-0628-4328-9D99-3C9E8CF9D0F7}" type="presOf" srcId="{7A0F4E52-EA27-428C-A0F7-17AC1E65642F}" destId="{ABD6B1CD-BC20-4225-8756-41AB66958F82}" srcOrd="0" destOrd="0" presId="urn:microsoft.com/office/officeart/2009/3/layout/HorizontalOrganizationChart"/>
    <dgm:cxn modelId="{0AF9F9FC-091A-4E97-9B1A-D5D2A4CA47C8}" type="presOf" srcId="{7428D21C-B826-469D-970A-6D4C978AE7EB}" destId="{21E718CE-17E8-411D-BB0C-AAED1E98E59C}" srcOrd="0" destOrd="0" presId="urn:microsoft.com/office/officeart/2009/3/layout/HorizontalOrganizationChart"/>
    <dgm:cxn modelId="{774A10BD-6240-4E3F-8996-3B1E529CAC49}" type="presParOf" srcId="{752DFBEE-9DA3-4022-A225-765243CED50B}" destId="{43BEFE98-9BFC-466B-A30D-FD724B28B839}" srcOrd="0" destOrd="0" presId="urn:microsoft.com/office/officeart/2009/3/layout/HorizontalOrganizationChart"/>
    <dgm:cxn modelId="{D5FF437D-F716-46AC-BD74-A27BA2C02CB4}" type="presParOf" srcId="{43BEFE98-9BFC-466B-A30D-FD724B28B839}" destId="{E2C59458-8B55-4E81-BB0D-CF5506EF64E0}" srcOrd="0" destOrd="0" presId="urn:microsoft.com/office/officeart/2009/3/layout/HorizontalOrganizationChart"/>
    <dgm:cxn modelId="{2CD52F6F-7A13-4138-AC70-EEFD21B0B599}" type="presParOf" srcId="{E2C59458-8B55-4E81-BB0D-CF5506EF64E0}" destId="{9863377F-E665-46D7-862B-C7C24B97A9B6}" srcOrd="0" destOrd="0" presId="urn:microsoft.com/office/officeart/2009/3/layout/HorizontalOrganizationChart"/>
    <dgm:cxn modelId="{56760EAD-FDDC-470E-B7FE-C52436981898}" type="presParOf" srcId="{E2C59458-8B55-4E81-BB0D-CF5506EF64E0}" destId="{B0C4AC56-0CE1-4E18-B05F-A8D01FA58FFA}" srcOrd="1" destOrd="0" presId="urn:microsoft.com/office/officeart/2009/3/layout/HorizontalOrganizationChart"/>
    <dgm:cxn modelId="{BFCC5AC2-030F-43BC-8129-48AE471DB84A}" type="presParOf" srcId="{43BEFE98-9BFC-466B-A30D-FD724B28B839}" destId="{26703C2C-6516-40DB-9937-53F94028BF41}" srcOrd="1" destOrd="0" presId="urn:microsoft.com/office/officeart/2009/3/layout/HorizontalOrganizationChart"/>
    <dgm:cxn modelId="{87B9D9B1-74A9-458D-91AF-B8A360796F4B}" type="presParOf" srcId="{26703C2C-6516-40DB-9937-53F94028BF41}" destId="{5F04494D-98EB-4DBE-BD86-8037C8736398}" srcOrd="0" destOrd="0" presId="urn:microsoft.com/office/officeart/2009/3/layout/HorizontalOrganizationChart"/>
    <dgm:cxn modelId="{918F6AFF-E3F3-4743-AE15-25EE2FB56BD4}" type="presParOf" srcId="{26703C2C-6516-40DB-9937-53F94028BF41}" destId="{3393713E-6A11-4FB6-A96D-FF3B4D711FC6}" srcOrd="1" destOrd="0" presId="urn:microsoft.com/office/officeart/2009/3/layout/HorizontalOrganizationChart"/>
    <dgm:cxn modelId="{E2691B89-E0AF-4CCA-BF93-1BC147F42A2F}" type="presParOf" srcId="{3393713E-6A11-4FB6-A96D-FF3B4D711FC6}" destId="{4A64E3CA-6690-4CD0-B86F-1965ED2FD49A}" srcOrd="0" destOrd="0" presId="urn:microsoft.com/office/officeart/2009/3/layout/HorizontalOrganizationChart"/>
    <dgm:cxn modelId="{86EFDA7E-F6BC-40D8-88CB-E9AEDA260385}" type="presParOf" srcId="{4A64E3CA-6690-4CD0-B86F-1965ED2FD49A}" destId="{5F423364-DE57-4CA2-B8F0-D41BA6034604}" srcOrd="0" destOrd="0" presId="urn:microsoft.com/office/officeart/2009/3/layout/HorizontalOrganizationChart"/>
    <dgm:cxn modelId="{BFDE48E1-CB69-4CF0-B41D-AAE3FDA478CB}" type="presParOf" srcId="{4A64E3CA-6690-4CD0-B86F-1965ED2FD49A}" destId="{D7AADE15-C330-4745-8710-88004A481D82}" srcOrd="1" destOrd="0" presId="urn:microsoft.com/office/officeart/2009/3/layout/HorizontalOrganizationChart"/>
    <dgm:cxn modelId="{166429AB-0534-4340-B641-CD771D985BE0}" type="presParOf" srcId="{3393713E-6A11-4FB6-A96D-FF3B4D711FC6}" destId="{947DA10C-2F0D-449F-98F5-4277E2A92F27}" srcOrd="1" destOrd="0" presId="urn:microsoft.com/office/officeart/2009/3/layout/HorizontalOrganizationChart"/>
    <dgm:cxn modelId="{B172AF19-2C92-4265-A678-3B8DC510FC1C}" type="presParOf" srcId="{947DA10C-2F0D-449F-98F5-4277E2A92F27}" destId="{5E2491CA-D2EA-452F-8DE7-34DC75390067}" srcOrd="0" destOrd="0" presId="urn:microsoft.com/office/officeart/2009/3/layout/HorizontalOrganizationChart"/>
    <dgm:cxn modelId="{4DBE63A8-83E2-486E-B9B8-B0D851FDCC28}" type="presParOf" srcId="{947DA10C-2F0D-449F-98F5-4277E2A92F27}" destId="{735DB1D3-6ED4-41FF-A638-26C904A4ED32}" srcOrd="1" destOrd="0" presId="urn:microsoft.com/office/officeart/2009/3/layout/HorizontalOrganizationChart"/>
    <dgm:cxn modelId="{1DE01602-6812-454F-AFE1-77DB798F73F7}" type="presParOf" srcId="{735DB1D3-6ED4-41FF-A638-26C904A4ED32}" destId="{28800B57-B8FA-4F22-A324-1402E051D250}" srcOrd="0" destOrd="0" presId="urn:microsoft.com/office/officeart/2009/3/layout/HorizontalOrganizationChart"/>
    <dgm:cxn modelId="{966F8DB8-7F3B-4390-82CC-2EA24AAB18F3}" type="presParOf" srcId="{28800B57-B8FA-4F22-A324-1402E051D250}" destId="{E5E01FC5-728B-4AFD-8907-278327120D56}" srcOrd="0" destOrd="0" presId="urn:microsoft.com/office/officeart/2009/3/layout/HorizontalOrganizationChart"/>
    <dgm:cxn modelId="{EBC833FC-6D12-40E6-9D25-DAF1D65F9CD9}" type="presParOf" srcId="{28800B57-B8FA-4F22-A324-1402E051D250}" destId="{FEF782C3-702A-45FC-AFBB-CE032F809C44}" srcOrd="1" destOrd="0" presId="urn:microsoft.com/office/officeart/2009/3/layout/HorizontalOrganizationChart"/>
    <dgm:cxn modelId="{4CCF5252-1958-425F-97B9-DAB33E78AF67}" type="presParOf" srcId="{735DB1D3-6ED4-41FF-A638-26C904A4ED32}" destId="{D8A581F8-7A15-4A51-8CE1-5CA47011BA26}" srcOrd="1" destOrd="0" presId="urn:microsoft.com/office/officeart/2009/3/layout/HorizontalOrganizationChart"/>
    <dgm:cxn modelId="{671F2118-CE1F-4605-9395-2EF18C7F3A00}" type="presParOf" srcId="{D8A581F8-7A15-4A51-8CE1-5CA47011BA26}" destId="{67D1D9B6-729E-4CA0-B01A-8482A736AE39}" srcOrd="0" destOrd="0" presId="urn:microsoft.com/office/officeart/2009/3/layout/HorizontalOrganizationChart"/>
    <dgm:cxn modelId="{62FD6961-AFAF-46F3-A06F-2580777B990C}" type="presParOf" srcId="{D8A581F8-7A15-4A51-8CE1-5CA47011BA26}" destId="{2DCB41D5-D228-49E9-820D-8973306FB688}" srcOrd="1" destOrd="0" presId="urn:microsoft.com/office/officeart/2009/3/layout/HorizontalOrganizationChart"/>
    <dgm:cxn modelId="{507B3FB9-8874-4576-A8A5-48487A2C0FFE}" type="presParOf" srcId="{2DCB41D5-D228-49E9-820D-8973306FB688}" destId="{5E448E81-9342-44F7-922C-5069205DCB73}" srcOrd="0" destOrd="0" presId="urn:microsoft.com/office/officeart/2009/3/layout/HorizontalOrganizationChart"/>
    <dgm:cxn modelId="{04CA5150-3563-4D99-93DF-614FC9800674}" type="presParOf" srcId="{5E448E81-9342-44F7-922C-5069205DCB73}" destId="{07A159B0-305F-42F1-8DD2-EFDC8C49A8F8}" srcOrd="0" destOrd="0" presId="urn:microsoft.com/office/officeart/2009/3/layout/HorizontalOrganizationChart"/>
    <dgm:cxn modelId="{DFE76112-85EB-4060-AD25-5BF5E62FEE62}" type="presParOf" srcId="{5E448E81-9342-44F7-922C-5069205DCB73}" destId="{6A662C8F-28F5-49EF-81D8-86D3DB024400}" srcOrd="1" destOrd="0" presId="urn:microsoft.com/office/officeart/2009/3/layout/HorizontalOrganizationChart"/>
    <dgm:cxn modelId="{7E7E2588-7118-4847-814D-A351C9420335}" type="presParOf" srcId="{2DCB41D5-D228-49E9-820D-8973306FB688}" destId="{92684D81-00B2-45A4-BFEA-990E8342821A}" srcOrd="1" destOrd="0" presId="urn:microsoft.com/office/officeart/2009/3/layout/HorizontalOrganizationChart"/>
    <dgm:cxn modelId="{1DAC5C10-C1FF-44DD-AFB6-37391F28688B}" type="presParOf" srcId="{2DCB41D5-D228-49E9-820D-8973306FB688}" destId="{8770D918-BCE6-4569-AC55-C69232841F8E}" srcOrd="2" destOrd="0" presId="urn:microsoft.com/office/officeart/2009/3/layout/HorizontalOrganizationChart"/>
    <dgm:cxn modelId="{481326E1-60DB-4BC4-8137-03548E4408D4}" type="presParOf" srcId="{735DB1D3-6ED4-41FF-A638-26C904A4ED32}" destId="{A74451AC-FA65-40D5-8DBB-563DB8969F85}" srcOrd="2" destOrd="0" presId="urn:microsoft.com/office/officeart/2009/3/layout/HorizontalOrganizationChart"/>
    <dgm:cxn modelId="{C176091A-F5CE-49AC-9A88-47D6E8A6A547}" type="presParOf" srcId="{3393713E-6A11-4FB6-A96D-FF3B4D711FC6}" destId="{750CF723-FB4B-4415-81CF-288A9E4BF75D}" srcOrd="2" destOrd="0" presId="urn:microsoft.com/office/officeart/2009/3/layout/HorizontalOrganizationChart"/>
    <dgm:cxn modelId="{F4334B97-A4AB-410D-8D9A-8CBDF98957F1}" type="presParOf" srcId="{26703C2C-6516-40DB-9937-53F94028BF41}" destId="{A864ED24-53CD-495D-A241-84F091C34803}" srcOrd="2" destOrd="0" presId="urn:microsoft.com/office/officeart/2009/3/layout/HorizontalOrganizationChart"/>
    <dgm:cxn modelId="{523E57E9-5EBF-46A5-A8F4-27DA0E9326C7}" type="presParOf" srcId="{26703C2C-6516-40DB-9937-53F94028BF41}" destId="{3026FC07-7A8B-4A4B-BE8B-64ECD2DF1D5F}" srcOrd="3" destOrd="0" presId="urn:microsoft.com/office/officeart/2009/3/layout/HorizontalOrganizationChart"/>
    <dgm:cxn modelId="{53DF05E1-CDB9-4DCC-AC35-BA73DC4CC24F}" type="presParOf" srcId="{3026FC07-7A8B-4A4B-BE8B-64ECD2DF1D5F}" destId="{78536DD9-6D2E-4C9A-8436-F19A0B632FE9}" srcOrd="0" destOrd="0" presId="urn:microsoft.com/office/officeart/2009/3/layout/HorizontalOrganizationChart"/>
    <dgm:cxn modelId="{2A21A394-EFBD-41D8-9AD3-21720D355901}" type="presParOf" srcId="{78536DD9-6D2E-4C9A-8436-F19A0B632FE9}" destId="{B96392A3-4050-4E9D-94B4-BA4A4C52B8FF}" srcOrd="0" destOrd="0" presId="urn:microsoft.com/office/officeart/2009/3/layout/HorizontalOrganizationChart"/>
    <dgm:cxn modelId="{94FB2C5D-A347-42D6-9E66-65F7A052DDAD}" type="presParOf" srcId="{78536DD9-6D2E-4C9A-8436-F19A0B632FE9}" destId="{6D9A13A2-0B4D-4018-9B1D-0C160DF109DD}" srcOrd="1" destOrd="0" presId="urn:microsoft.com/office/officeart/2009/3/layout/HorizontalOrganizationChart"/>
    <dgm:cxn modelId="{6D0E4930-398C-4150-BDB4-D9AB4D6AC234}" type="presParOf" srcId="{3026FC07-7A8B-4A4B-BE8B-64ECD2DF1D5F}" destId="{F3B9BD2C-08F8-4AD6-B7CC-38CBA0864980}" srcOrd="1" destOrd="0" presId="urn:microsoft.com/office/officeart/2009/3/layout/HorizontalOrganizationChart"/>
    <dgm:cxn modelId="{F7C70999-6AC9-4B44-A4E5-668664E56889}" type="presParOf" srcId="{F3B9BD2C-08F8-4AD6-B7CC-38CBA0864980}" destId="{955776A9-98DD-4ED2-A64A-346DBBF0422F}" srcOrd="0" destOrd="0" presId="urn:microsoft.com/office/officeart/2009/3/layout/HorizontalOrganizationChart"/>
    <dgm:cxn modelId="{B7D407F4-C6C2-4CBD-9ACF-2A4FE741074E}" type="presParOf" srcId="{F3B9BD2C-08F8-4AD6-B7CC-38CBA0864980}" destId="{5C09FAE7-F719-42EC-9933-661A760716E3}" srcOrd="1" destOrd="0" presId="urn:microsoft.com/office/officeart/2009/3/layout/HorizontalOrganizationChart"/>
    <dgm:cxn modelId="{01663788-88D4-4850-9E75-EEF0C08695F7}" type="presParOf" srcId="{5C09FAE7-F719-42EC-9933-661A760716E3}" destId="{A43C4871-F2C0-4CCF-A34C-F6144CA84B8B}" srcOrd="0" destOrd="0" presId="urn:microsoft.com/office/officeart/2009/3/layout/HorizontalOrganizationChart"/>
    <dgm:cxn modelId="{CE529967-4011-4EE7-A6AA-54BAEBE53646}" type="presParOf" srcId="{A43C4871-F2C0-4CCF-A34C-F6144CA84B8B}" destId="{E8E728D5-9018-4165-A63B-F4D2823751EF}" srcOrd="0" destOrd="0" presId="urn:microsoft.com/office/officeart/2009/3/layout/HorizontalOrganizationChart"/>
    <dgm:cxn modelId="{5825EAA4-FA19-4FE5-A680-B9E409728F3E}" type="presParOf" srcId="{A43C4871-F2C0-4CCF-A34C-F6144CA84B8B}" destId="{788A0E4B-A997-4B1D-B1CC-CFE6DD9505F4}" srcOrd="1" destOrd="0" presId="urn:microsoft.com/office/officeart/2009/3/layout/HorizontalOrganizationChart"/>
    <dgm:cxn modelId="{705E3BCF-6C07-454C-B1CC-4C9995277F17}" type="presParOf" srcId="{5C09FAE7-F719-42EC-9933-661A760716E3}" destId="{388E1439-ABC2-460C-A723-4D6864E9900D}" srcOrd="1" destOrd="0" presId="urn:microsoft.com/office/officeart/2009/3/layout/HorizontalOrganizationChart"/>
    <dgm:cxn modelId="{4F43C572-B63B-416E-9D38-75AB7BA8C76D}" type="presParOf" srcId="{388E1439-ABC2-460C-A723-4D6864E9900D}" destId="{F0314502-2C79-47A6-B562-459F99555737}" srcOrd="0" destOrd="0" presId="urn:microsoft.com/office/officeart/2009/3/layout/HorizontalOrganizationChart"/>
    <dgm:cxn modelId="{27B3024F-DBB6-490D-8F04-01BB5FE09AF5}" type="presParOf" srcId="{388E1439-ABC2-460C-A723-4D6864E9900D}" destId="{863CB24E-68B5-4261-9373-A4303C18E54E}" srcOrd="1" destOrd="0" presId="urn:microsoft.com/office/officeart/2009/3/layout/HorizontalOrganizationChart"/>
    <dgm:cxn modelId="{171C460E-CF53-48F4-88DC-A4435D4BB379}" type="presParOf" srcId="{863CB24E-68B5-4261-9373-A4303C18E54E}" destId="{3CC23986-006F-43BA-93A4-C43ED1BC429F}" srcOrd="0" destOrd="0" presId="urn:microsoft.com/office/officeart/2009/3/layout/HorizontalOrganizationChart"/>
    <dgm:cxn modelId="{63F39806-0701-4ECB-B90A-D4E542DC7E6D}" type="presParOf" srcId="{3CC23986-006F-43BA-93A4-C43ED1BC429F}" destId="{74982606-1972-4CC3-A558-5F7BD6CB99CC}" srcOrd="0" destOrd="0" presId="urn:microsoft.com/office/officeart/2009/3/layout/HorizontalOrganizationChart"/>
    <dgm:cxn modelId="{92370DAA-C343-4B46-960C-BBACF5031CD0}" type="presParOf" srcId="{3CC23986-006F-43BA-93A4-C43ED1BC429F}" destId="{4C54A483-BA65-4775-B39E-910885AC29BE}" srcOrd="1" destOrd="0" presId="urn:microsoft.com/office/officeart/2009/3/layout/HorizontalOrganizationChart"/>
    <dgm:cxn modelId="{18075EC0-1A64-4CCC-BC3D-10CE93BAC1A4}" type="presParOf" srcId="{863CB24E-68B5-4261-9373-A4303C18E54E}" destId="{8E20389E-A6F0-4CC7-B4AC-1B091279DCD7}" srcOrd="1" destOrd="0" presId="urn:microsoft.com/office/officeart/2009/3/layout/HorizontalOrganizationChart"/>
    <dgm:cxn modelId="{1326F329-E5DF-4EEE-A7CB-A775857FDAC7}" type="presParOf" srcId="{863CB24E-68B5-4261-9373-A4303C18E54E}" destId="{03CD6C50-F3D4-480D-956A-35746ACEFFD2}" srcOrd="2" destOrd="0" presId="urn:microsoft.com/office/officeart/2009/3/layout/HorizontalOrganizationChart"/>
    <dgm:cxn modelId="{7BE6B336-952F-4A6E-AD94-4357875259D4}" type="presParOf" srcId="{5C09FAE7-F719-42EC-9933-661A760716E3}" destId="{0F8C7ECE-D17A-4792-8451-871F6E4F7082}" srcOrd="2" destOrd="0" presId="urn:microsoft.com/office/officeart/2009/3/layout/HorizontalOrganizationChart"/>
    <dgm:cxn modelId="{914A3090-1B0B-4795-BD45-F058A7F0D3D6}" type="presParOf" srcId="{3026FC07-7A8B-4A4B-BE8B-64ECD2DF1D5F}" destId="{22FAA4D7-99E3-4E7E-A5EC-810328719D3A}" srcOrd="2" destOrd="0" presId="urn:microsoft.com/office/officeart/2009/3/layout/HorizontalOrganizationChart"/>
    <dgm:cxn modelId="{ED753051-8B78-4988-B76D-1E47123DCB23}" type="presParOf" srcId="{26703C2C-6516-40DB-9937-53F94028BF41}" destId="{C73904B8-9660-4AF2-AA2B-2B10DCAF5A94}" srcOrd="4" destOrd="0" presId="urn:microsoft.com/office/officeart/2009/3/layout/HorizontalOrganizationChart"/>
    <dgm:cxn modelId="{1746EED0-3835-4DEB-8E36-5D7FD3304A03}" type="presParOf" srcId="{26703C2C-6516-40DB-9937-53F94028BF41}" destId="{C2CE5B63-A6BA-4C4B-87AC-06DFBCD76023}" srcOrd="5" destOrd="0" presId="urn:microsoft.com/office/officeart/2009/3/layout/HorizontalOrganizationChart"/>
    <dgm:cxn modelId="{D92CF753-E0E6-4FBD-B222-7D640DC2F3D8}" type="presParOf" srcId="{C2CE5B63-A6BA-4C4B-87AC-06DFBCD76023}" destId="{2CBD4D2E-9870-4299-91E8-65BDA48AB1FA}" srcOrd="0" destOrd="0" presId="urn:microsoft.com/office/officeart/2009/3/layout/HorizontalOrganizationChart"/>
    <dgm:cxn modelId="{4259F996-CCBF-4F7C-82D7-2B1B53FBBFE9}" type="presParOf" srcId="{2CBD4D2E-9870-4299-91E8-65BDA48AB1FA}" destId="{42EB0554-6582-4ACE-85CC-E8C4D8ABDE51}" srcOrd="0" destOrd="0" presId="urn:microsoft.com/office/officeart/2009/3/layout/HorizontalOrganizationChart"/>
    <dgm:cxn modelId="{84E6F790-58BD-402B-A9AD-FD13F46BE18F}" type="presParOf" srcId="{2CBD4D2E-9870-4299-91E8-65BDA48AB1FA}" destId="{FB2D1F4E-69C2-47CE-8CAB-A0E8A0D609DE}" srcOrd="1" destOrd="0" presId="urn:microsoft.com/office/officeart/2009/3/layout/HorizontalOrganizationChart"/>
    <dgm:cxn modelId="{97CEACDF-09C9-4B70-B60E-CDE2A8F2A384}" type="presParOf" srcId="{C2CE5B63-A6BA-4C4B-87AC-06DFBCD76023}" destId="{B999EA57-B9B8-4972-8C4E-A8DFC9A7670F}" srcOrd="1" destOrd="0" presId="urn:microsoft.com/office/officeart/2009/3/layout/HorizontalOrganizationChart"/>
    <dgm:cxn modelId="{69F339B6-CF70-4910-BA3E-076E867188CA}" type="presParOf" srcId="{B999EA57-B9B8-4972-8C4E-A8DFC9A7670F}" destId="{AE3EE70D-F3D8-4A41-97F9-93CE5A3ADE69}" srcOrd="0" destOrd="0" presId="urn:microsoft.com/office/officeart/2009/3/layout/HorizontalOrganizationChart"/>
    <dgm:cxn modelId="{C5F56C8E-D34F-4200-8AF3-D29FDA5B1FC8}" type="presParOf" srcId="{B999EA57-B9B8-4972-8C4E-A8DFC9A7670F}" destId="{3479D5DB-0697-4BDC-8655-E2674F78DD9D}" srcOrd="1" destOrd="0" presId="urn:microsoft.com/office/officeart/2009/3/layout/HorizontalOrganizationChart"/>
    <dgm:cxn modelId="{EE861370-23AA-4679-BB14-666D04C283AE}" type="presParOf" srcId="{3479D5DB-0697-4BDC-8655-E2674F78DD9D}" destId="{8636AC09-7302-4CFD-9051-B8CD66477000}" srcOrd="0" destOrd="0" presId="urn:microsoft.com/office/officeart/2009/3/layout/HorizontalOrganizationChart"/>
    <dgm:cxn modelId="{18901A1E-90A3-47EE-A21C-4F604915746B}" type="presParOf" srcId="{8636AC09-7302-4CFD-9051-B8CD66477000}" destId="{85C7E50A-51A9-4EBE-8DD5-688147FD9B6C}" srcOrd="0" destOrd="0" presId="urn:microsoft.com/office/officeart/2009/3/layout/HorizontalOrganizationChart"/>
    <dgm:cxn modelId="{4EDD7211-C8E6-46D6-8CD5-F674D0CF2F40}" type="presParOf" srcId="{8636AC09-7302-4CFD-9051-B8CD66477000}" destId="{F8DE3B59-579E-4405-BFDB-0B92F2A17920}" srcOrd="1" destOrd="0" presId="urn:microsoft.com/office/officeart/2009/3/layout/HorizontalOrganizationChart"/>
    <dgm:cxn modelId="{A83F52A3-8F95-405D-9746-01D3E9C7F961}" type="presParOf" srcId="{3479D5DB-0697-4BDC-8655-E2674F78DD9D}" destId="{5939D24F-935D-494F-8F40-BB6150438FE6}" srcOrd="1" destOrd="0" presId="urn:microsoft.com/office/officeart/2009/3/layout/HorizontalOrganizationChart"/>
    <dgm:cxn modelId="{A3ABAC70-4CB3-4FA7-BBFB-7706BAD7393C}" type="presParOf" srcId="{5939D24F-935D-494F-8F40-BB6150438FE6}" destId="{7EFF254D-F177-415F-8665-9DA184ECAE75}" srcOrd="0" destOrd="0" presId="urn:microsoft.com/office/officeart/2009/3/layout/HorizontalOrganizationChart"/>
    <dgm:cxn modelId="{0F01D56F-AB24-45C5-8C49-7357F6C4D8C4}" type="presParOf" srcId="{5939D24F-935D-494F-8F40-BB6150438FE6}" destId="{57FD426C-737B-4C00-9755-6346B9CE2A64}" srcOrd="1" destOrd="0" presId="urn:microsoft.com/office/officeart/2009/3/layout/HorizontalOrganizationChart"/>
    <dgm:cxn modelId="{F654A64A-FBC7-4188-8BCC-0D8F42CBDF3D}" type="presParOf" srcId="{57FD426C-737B-4C00-9755-6346B9CE2A64}" destId="{BD1356DB-3596-4E28-ABDE-A9FEF6ED1C88}" srcOrd="0" destOrd="0" presId="urn:microsoft.com/office/officeart/2009/3/layout/HorizontalOrganizationChart"/>
    <dgm:cxn modelId="{0F29A702-F1A8-4AF4-87B3-7DD8BBB57D5D}" type="presParOf" srcId="{BD1356DB-3596-4E28-ABDE-A9FEF6ED1C88}" destId="{083C0B7A-EC6E-4E72-A470-5F1D9FDE5CD6}" srcOrd="0" destOrd="0" presId="urn:microsoft.com/office/officeart/2009/3/layout/HorizontalOrganizationChart"/>
    <dgm:cxn modelId="{11C06360-A7A3-4060-90A8-BCEA27E840A7}" type="presParOf" srcId="{BD1356DB-3596-4E28-ABDE-A9FEF6ED1C88}" destId="{C8AFBE6F-5A1E-4DB4-AD52-A5D6AB2FA7E1}" srcOrd="1" destOrd="0" presId="urn:microsoft.com/office/officeart/2009/3/layout/HorizontalOrganizationChart"/>
    <dgm:cxn modelId="{B9C745BA-0816-4604-97A8-8A650A9CD799}" type="presParOf" srcId="{57FD426C-737B-4C00-9755-6346B9CE2A64}" destId="{C19C13A1-8C68-449A-A256-4B73406B2899}" srcOrd="1" destOrd="0" presId="urn:microsoft.com/office/officeart/2009/3/layout/HorizontalOrganizationChart"/>
    <dgm:cxn modelId="{7331C4E6-30EE-4550-994E-B0FDDE57A973}" type="presParOf" srcId="{57FD426C-737B-4C00-9755-6346B9CE2A64}" destId="{AE555A06-5CB4-4C69-BC5D-CF04A516557C}" srcOrd="2" destOrd="0" presId="urn:microsoft.com/office/officeart/2009/3/layout/HorizontalOrganizationChart"/>
    <dgm:cxn modelId="{B1DB4BD1-1195-4D0B-A14B-25F0CF16F234}" type="presParOf" srcId="{3479D5DB-0697-4BDC-8655-E2674F78DD9D}" destId="{36E5DC22-0FFD-4983-9866-40FD03C93B96}" srcOrd="2" destOrd="0" presId="urn:microsoft.com/office/officeart/2009/3/layout/HorizontalOrganizationChart"/>
    <dgm:cxn modelId="{7AD3FD02-8625-4A2B-B9EE-B90D36126220}" type="presParOf" srcId="{C2CE5B63-A6BA-4C4B-87AC-06DFBCD76023}" destId="{C04F110E-3052-4F90-ACCE-8223513CA6A2}" srcOrd="2" destOrd="0" presId="urn:microsoft.com/office/officeart/2009/3/layout/HorizontalOrganizationChart"/>
    <dgm:cxn modelId="{FAA1C1A2-B601-4A79-9C86-0744E622EFA5}" type="presParOf" srcId="{26703C2C-6516-40DB-9937-53F94028BF41}" destId="{EC349119-A879-4AC6-B855-39AC72E33932}" srcOrd="6" destOrd="0" presId="urn:microsoft.com/office/officeart/2009/3/layout/HorizontalOrganizationChart"/>
    <dgm:cxn modelId="{E106771F-E106-4CF7-9F3F-CD40879F9C16}" type="presParOf" srcId="{26703C2C-6516-40DB-9937-53F94028BF41}" destId="{2B93A696-0CD2-44D7-99E7-7A84D8A7E6CF}" srcOrd="7" destOrd="0" presId="urn:microsoft.com/office/officeart/2009/3/layout/HorizontalOrganizationChart"/>
    <dgm:cxn modelId="{A61AC3E3-32D6-4838-9F87-FFEB3DC7C10C}" type="presParOf" srcId="{2B93A696-0CD2-44D7-99E7-7A84D8A7E6CF}" destId="{3AEC6A44-0DBB-48BD-AE20-2A53AD22AABA}" srcOrd="0" destOrd="0" presId="urn:microsoft.com/office/officeart/2009/3/layout/HorizontalOrganizationChart"/>
    <dgm:cxn modelId="{E67761B4-E6B0-434B-8CDD-4C2EFD4455C9}" type="presParOf" srcId="{3AEC6A44-0DBB-48BD-AE20-2A53AD22AABA}" destId="{BF2CC043-DA41-43C3-9871-705BA481B577}" srcOrd="0" destOrd="0" presId="urn:microsoft.com/office/officeart/2009/3/layout/HorizontalOrganizationChart"/>
    <dgm:cxn modelId="{FB5C74F6-DD98-4AA8-A96A-3834DC25EB2E}" type="presParOf" srcId="{3AEC6A44-0DBB-48BD-AE20-2A53AD22AABA}" destId="{25635681-4770-413F-BF31-5C5DBC09C7A7}" srcOrd="1" destOrd="0" presId="urn:microsoft.com/office/officeart/2009/3/layout/HorizontalOrganizationChart"/>
    <dgm:cxn modelId="{C43DF1CE-2E54-4134-8C7D-92EF263F1D7A}" type="presParOf" srcId="{2B93A696-0CD2-44D7-99E7-7A84D8A7E6CF}" destId="{D857BE35-9318-4CAB-83C5-36182E5B6D7A}" srcOrd="1" destOrd="0" presId="urn:microsoft.com/office/officeart/2009/3/layout/HorizontalOrganizationChart"/>
    <dgm:cxn modelId="{E6C87EA0-0FBE-4B9E-92CB-2DCDA8A0891F}" type="presParOf" srcId="{D857BE35-9318-4CAB-83C5-36182E5B6D7A}" destId="{4CDFC44F-B057-42DB-93ED-BCCA37D2F005}" srcOrd="0" destOrd="0" presId="urn:microsoft.com/office/officeart/2009/3/layout/HorizontalOrganizationChart"/>
    <dgm:cxn modelId="{D150FB98-58F8-4ABF-8067-AB761FB028CB}" type="presParOf" srcId="{D857BE35-9318-4CAB-83C5-36182E5B6D7A}" destId="{FEDB202F-3FE3-47B6-A819-5B34EB81507A}" srcOrd="1" destOrd="0" presId="urn:microsoft.com/office/officeart/2009/3/layout/HorizontalOrganizationChart"/>
    <dgm:cxn modelId="{DE84EA26-528B-47DF-A936-472612B6DE77}" type="presParOf" srcId="{FEDB202F-3FE3-47B6-A819-5B34EB81507A}" destId="{0FD5227A-7CCC-47A8-B89D-03FA143C01EF}" srcOrd="0" destOrd="0" presId="urn:microsoft.com/office/officeart/2009/3/layout/HorizontalOrganizationChart"/>
    <dgm:cxn modelId="{D6000B0C-A85D-4782-8C46-063C92F94661}" type="presParOf" srcId="{0FD5227A-7CCC-47A8-B89D-03FA143C01EF}" destId="{ABD6B1CD-BC20-4225-8756-41AB66958F82}" srcOrd="0" destOrd="0" presId="urn:microsoft.com/office/officeart/2009/3/layout/HorizontalOrganizationChart"/>
    <dgm:cxn modelId="{DA2625D2-74BB-4A15-BC1C-696EA12AAA77}" type="presParOf" srcId="{0FD5227A-7CCC-47A8-B89D-03FA143C01EF}" destId="{970AED78-7615-4084-8383-938EB03E4840}" srcOrd="1" destOrd="0" presId="urn:microsoft.com/office/officeart/2009/3/layout/HorizontalOrganizationChart"/>
    <dgm:cxn modelId="{B4150440-1868-4CF0-9D85-3DE5D08ACDB4}" type="presParOf" srcId="{FEDB202F-3FE3-47B6-A819-5B34EB81507A}" destId="{D28C996B-10F3-4ECF-85DB-7C768217D90F}" srcOrd="1" destOrd="0" presId="urn:microsoft.com/office/officeart/2009/3/layout/HorizontalOrganizationChart"/>
    <dgm:cxn modelId="{742CFAE0-4E71-4B79-9081-B79193DB7CF5}" type="presParOf" srcId="{D28C996B-10F3-4ECF-85DB-7C768217D90F}" destId="{26B40D89-02EC-43A1-AC3F-1FC567868437}" srcOrd="0" destOrd="0" presId="urn:microsoft.com/office/officeart/2009/3/layout/HorizontalOrganizationChart"/>
    <dgm:cxn modelId="{55DC637C-A4E5-4D21-93FC-9BE7789DC7EF}" type="presParOf" srcId="{D28C996B-10F3-4ECF-85DB-7C768217D90F}" destId="{4FD490A5-2A20-463D-919A-A5AD8A6A45E6}" srcOrd="1" destOrd="0" presId="urn:microsoft.com/office/officeart/2009/3/layout/HorizontalOrganizationChart"/>
    <dgm:cxn modelId="{22967886-1AC6-40BB-BA04-C51E15BCE4A9}" type="presParOf" srcId="{4FD490A5-2A20-463D-919A-A5AD8A6A45E6}" destId="{BEADA23E-68ED-470B-83D3-13F8291982F3}" srcOrd="0" destOrd="0" presId="urn:microsoft.com/office/officeart/2009/3/layout/HorizontalOrganizationChart"/>
    <dgm:cxn modelId="{824EAC5C-345A-43CC-9B44-FD632E6E48D3}" type="presParOf" srcId="{BEADA23E-68ED-470B-83D3-13F8291982F3}" destId="{B4195C3E-04DE-436B-ADAE-9550F1C717AA}" srcOrd="0" destOrd="0" presId="urn:microsoft.com/office/officeart/2009/3/layout/HorizontalOrganizationChart"/>
    <dgm:cxn modelId="{B4238059-D4F5-491D-981F-0B957FFF1292}" type="presParOf" srcId="{BEADA23E-68ED-470B-83D3-13F8291982F3}" destId="{A43486FA-F934-4C93-8BEC-DE4B0BC23CDC}" srcOrd="1" destOrd="0" presId="urn:microsoft.com/office/officeart/2009/3/layout/HorizontalOrganizationChart"/>
    <dgm:cxn modelId="{B560450C-379A-4FD2-88B9-74ED0BFA0838}" type="presParOf" srcId="{4FD490A5-2A20-463D-919A-A5AD8A6A45E6}" destId="{FB6B2FCB-77DD-4EA5-9861-C9DC78ED585B}" srcOrd="1" destOrd="0" presId="urn:microsoft.com/office/officeart/2009/3/layout/HorizontalOrganizationChart"/>
    <dgm:cxn modelId="{C42C8C2F-38C3-4DAA-986B-D7AD529CE75F}" type="presParOf" srcId="{4FD490A5-2A20-463D-919A-A5AD8A6A45E6}" destId="{4903E38E-5D0C-4A2A-8AB4-1948365D75FE}" srcOrd="2" destOrd="0" presId="urn:microsoft.com/office/officeart/2009/3/layout/HorizontalOrganizationChart"/>
    <dgm:cxn modelId="{1A289054-88A1-4510-A943-A418E2EB5FC1}" type="presParOf" srcId="{FEDB202F-3FE3-47B6-A819-5B34EB81507A}" destId="{DD6AD69E-D255-4AA4-9536-6A42E036AAA5}" srcOrd="2" destOrd="0" presId="urn:microsoft.com/office/officeart/2009/3/layout/HorizontalOrganizationChart"/>
    <dgm:cxn modelId="{7A9BFC7E-9823-4EB0-B246-B0EB75C00682}" type="presParOf" srcId="{2B93A696-0CD2-44D7-99E7-7A84D8A7E6CF}" destId="{C6811764-12A8-496A-BE09-C79B4A9E5C87}" srcOrd="2" destOrd="0" presId="urn:microsoft.com/office/officeart/2009/3/layout/HorizontalOrganizationChart"/>
    <dgm:cxn modelId="{F55625D2-7FC5-4DC7-981E-A67420A8D36B}" type="presParOf" srcId="{26703C2C-6516-40DB-9937-53F94028BF41}" destId="{6698A86D-FC30-4677-B414-039ED411420B}" srcOrd="8" destOrd="0" presId="urn:microsoft.com/office/officeart/2009/3/layout/HorizontalOrganizationChart"/>
    <dgm:cxn modelId="{B7809121-B696-498F-8411-8DF466486782}" type="presParOf" srcId="{26703C2C-6516-40DB-9937-53F94028BF41}" destId="{0EEA3FE8-6165-4FD2-9764-1F26EB92865C}" srcOrd="9" destOrd="0" presId="urn:microsoft.com/office/officeart/2009/3/layout/HorizontalOrganizationChart"/>
    <dgm:cxn modelId="{03175FBE-781B-4C90-9A26-DEBC7A527B7E}" type="presParOf" srcId="{0EEA3FE8-6165-4FD2-9764-1F26EB92865C}" destId="{C599AD8A-6E06-4439-A696-60475B5486A7}" srcOrd="0" destOrd="0" presId="urn:microsoft.com/office/officeart/2009/3/layout/HorizontalOrganizationChart"/>
    <dgm:cxn modelId="{EBAC94AC-E28B-48B2-BCDF-2915D6505C10}" type="presParOf" srcId="{C599AD8A-6E06-4439-A696-60475B5486A7}" destId="{D8476DDC-B2BE-4F0D-B840-A69D20255F7C}" srcOrd="0" destOrd="0" presId="urn:microsoft.com/office/officeart/2009/3/layout/HorizontalOrganizationChart"/>
    <dgm:cxn modelId="{4F8C8D3E-C514-40FB-8754-5ED35EFE41E6}" type="presParOf" srcId="{C599AD8A-6E06-4439-A696-60475B5486A7}" destId="{346720A6-41FD-4658-99A9-2A2EDB5114DD}" srcOrd="1" destOrd="0" presId="urn:microsoft.com/office/officeart/2009/3/layout/HorizontalOrganizationChart"/>
    <dgm:cxn modelId="{E638E88A-F9F6-4866-82FE-338D899A4EF0}" type="presParOf" srcId="{0EEA3FE8-6165-4FD2-9764-1F26EB92865C}" destId="{CDFAF15A-9E12-4728-AFB7-3254DDC98F45}" srcOrd="1" destOrd="0" presId="urn:microsoft.com/office/officeart/2009/3/layout/HorizontalOrganizationChart"/>
    <dgm:cxn modelId="{FBB7E5AE-BB43-44EB-983F-7DFFF816FBEA}" type="presParOf" srcId="{CDFAF15A-9E12-4728-AFB7-3254DDC98F45}" destId="{21E718CE-17E8-411D-BB0C-AAED1E98E59C}" srcOrd="0" destOrd="0" presId="urn:microsoft.com/office/officeart/2009/3/layout/HorizontalOrganizationChart"/>
    <dgm:cxn modelId="{E7C656E5-DED2-430C-98DD-07858CB83D86}" type="presParOf" srcId="{CDFAF15A-9E12-4728-AFB7-3254DDC98F45}" destId="{C61D2BA7-B500-4F05-9274-E76CA3969BD4}" srcOrd="1" destOrd="0" presId="urn:microsoft.com/office/officeart/2009/3/layout/HorizontalOrganizationChart"/>
    <dgm:cxn modelId="{D25E9F93-B751-4D07-B74E-F0405B95E543}" type="presParOf" srcId="{C61D2BA7-B500-4F05-9274-E76CA3969BD4}" destId="{814A3ACD-31D0-4A8E-9B40-239F4D27EC54}" srcOrd="0" destOrd="0" presId="urn:microsoft.com/office/officeart/2009/3/layout/HorizontalOrganizationChart"/>
    <dgm:cxn modelId="{1BE0BEFF-FAC3-4D7B-B12E-EE9AB59945C4}" type="presParOf" srcId="{814A3ACD-31D0-4A8E-9B40-239F4D27EC54}" destId="{75E479A9-0D4C-4321-B2B2-33E3ABEDEA36}" srcOrd="0" destOrd="0" presId="urn:microsoft.com/office/officeart/2009/3/layout/HorizontalOrganizationChart"/>
    <dgm:cxn modelId="{DFDFB476-0ACB-4F80-A8DC-FC25E20F7151}" type="presParOf" srcId="{814A3ACD-31D0-4A8E-9B40-239F4D27EC54}" destId="{3E50D49B-5ECB-4D75-961F-0B158B15B2D9}" srcOrd="1" destOrd="0" presId="urn:microsoft.com/office/officeart/2009/3/layout/HorizontalOrganizationChart"/>
    <dgm:cxn modelId="{B3CA38F8-5D6B-4834-9455-EC4835985A57}" type="presParOf" srcId="{C61D2BA7-B500-4F05-9274-E76CA3969BD4}" destId="{258267CF-42B3-414D-A93A-2C1007E47D05}" srcOrd="1" destOrd="0" presId="urn:microsoft.com/office/officeart/2009/3/layout/HorizontalOrganizationChart"/>
    <dgm:cxn modelId="{7DE7F7D7-1B59-4882-8211-8FFAF7661F64}" type="presParOf" srcId="{258267CF-42B3-414D-A93A-2C1007E47D05}" destId="{A8D3F171-D798-4618-B307-2BE478E93089}" srcOrd="0" destOrd="0" presId="urn:microsoft.com/office/officeart/2009/3/layout/HorizontalOrganizationChart"/>
    <dgm:cxn modelId="{F8938605-42C7-4F9E-9A80-32F23616A875}" type="presParOf" srcId="{258267CF-42B3-414D-A93A-2C1007E47D05}" destId="{AD28F4E0-268C-412B-B29F-3D0BBB8B80B7}" srcOrd="1" destOrd="0" presId="urn:microsoft.com/office/officeart/2009/3/layout/HorizontalOrganizationChart"/>
    <dgm:cxn modelId="{7E562D44-7D84-478C-9B66-C7EFFDEBECD5}" type="presParOf" srcId="{AD28F4E0-268C-412B-B29F-3D0BBB8B80B7}" destId="{A90F1724-C78B-4C3B-8543-FD40956C5C7D}" srcOrd="0" destOrd="0" presId="urn:microsoft.com/office/officeart/2009/3/layout/HorizontalOrganizationChart"/>
    <dgm:cxn modelId="{D9D93C09-FE28-4AF6-9CFC-55E96787C975}" type="presParOf" srcId="{A90F1724-C78B-4C3B-8543-FD40956C5C7D}" destId="{D38B3A7C-F37F-4F15-926A-EF5499C9F25D}" srcOrd="0" destOrd="0" presId="urn:microsoft.com/office/officeart/2009/3/layout/HorizontalOrganizationChart"/>
    <dgm:cxn modelId="{7A26D2EA-0EEE-41AA-B392-D01856AB78B4}" type="presParOf" srcId="{A90F1724-C78B-4C3B-8543-FD40956C5C7D}" destId="{760DFC32-1985-4684-9601-186EDD27AD18}" srcOrd="1" destOrd="0" presId="urn:microsoft.com/office/officeart/2009/3/layout/HorizontalOrganizationChart"/>
    <dgm:cxn modelId="{47BC8FF9-5727-4315-93AF-CAD8D065D16E}" type="presParOf" srcId="{AD28F4E0-268C-412B-B29F-3D0BBB8B80B7}" destId="{1B0E054C-837B-4FE4-8F0B-F43680043EC9}" srcOrd="1" destOrd="0" presId="urn:microsoft.com/office/officeart/2009/3/layout/HorizontalOrganizationChart"/>
    <dgm:cxn modelId="{F3C77C41-CE16-44CF-B744-67A6B21F6AE9}" type="presParOf" srcId="{AD28F4E0-268C-412B-B29F-3D0BBB8B80B7}" destId="{C4A33E37-5573-431C-A3D5-87374A6A9DC9}" srcOrd="2" destOrd="0" presId="urn:microsoft.com/office/officeart/2009/3/layout/HorizontalOrganizationChart"/>
    <dgm:cxn modelId="{9476D242-6B93-4DD7-8A3C-6109B02905D3}" type="presParOf" srcId="{C61D2BA7-B500-4F05-9274-E76CA3969BD4}" destId="{E31AF0AE-A847-4196-8CAF-24988D5FDD98}" srcOrd="2" destOrd="0" presId="urn:microsoft.com/office/officeart/2009/3/layout/HorizontalOrganizationChart"/>
    <dgm:cxn modelId="{94EC1E1B-E768-4AED-BB7C-931BE943F56B}" type="presParOf" srcId="{0EEA3FE8-6165-4FD2-9764-1F26EB92865C}" destId="{CE97A609-4A2C-41B4-989E-7123EB812EF9}" srcOrd="2" destOrd="0" presId="urn:microsoft.com/office/officeart/2009/3/layout/HorizontalOrganizationChart"/>
    <dgm:cxn modelId="{B1598BDC-F69A-49D5-9109-1A8C081E163D}" type="presParOf" srcId="{26703C2C-6516-40DB-9937-53F94028BF41}" destId="{2CE394C6-A493-48FD-8760-E8D1E85E5FEC}" srcOrd="10" destOrd="0" presId="urn:microsoft.com/office/officeart/2009/3/layout/HorizontalOrganizationChart"/>
    <dgm:cxn modelId="{D843196A-7C19-414A-ACDD-12214CAEDEEA}" type="presParOf" srcId="{26703C2C-6516-40DB-9937-53F94028BF41}" destId="{28A378F2-C955-424E-8F0F-3EF2FB49DDCE}" srcOrd="11" destOrd="0" presId="urn:microsoft.com/office/officeart/2009/3/layout/HorizontalOrganizationChart"/>
    <dgm:cxn modelId="{EAD07230-E9AD-4E35-AE8D-9C75700A008A}" type="presParOf" srcId="{28A378F2-C955-424E-8F0F-3EF2FB49DDCE}" destId="{FF893F01-3178-4C21-80E8-A2E4BE9C1133}" srcOrd="0" destOrd="0" presId="urn:microsoft.com/office/officeart/2009/3/layout/HorizontalOrganizationChart"/>
    <dgm:cxn modelId="{2440754B-6518-4AE1-901B-FACC8F8F8655}" type="presParOf" srcId="{FF893F01-3178-4C21-80E8-A2E4BE9C1133}" destId="{65C68B53-AF88-42FF-A66E-7FE873810033}" srcOrd="0" destOrd="0" presId="urn:microsoft.com/office/officeart/2009/3/layout/HorizontalOrganizationChart"/>
    <dgm:cxn modelId="{92AF323A-8B55-4C10-B58D-14B053124C62}" type="presParOf" srcId="{FF893F01-3178-4C21-80E8-A2E4BE9C1133}" destId="{F44F529D-0BE4-41A1-8825-EFE56D78F106}" srcOrd="1" destOrd="0" presId="urn:microsoft.com/office/officeart/2009/3/layout/HorizontalOrganizationChart"/>
    <dgm:cxn modelId="{D247BD6F-5CC2-410B-AD85-7FBED5252EF9}" type="presParOf" srcId="{28A378F2-C955-424E-8F0F-3EF2FB49DDCE}" destId="{82B44EC0-9A15-476F-84C5-7037E91F7488}" srcOrd="1" destOrd="0" presId="urn:microsoft.com/office/officeart/2009/3/layout/HorizontalOrganizationChart"/>
    <dgm:cxn modelId="{F8F5950A-DC18-4CAA-93F9-15BB169EC66D}" type="presParOf" srcId="{82B44EC0-9A15-476F-84C5-7037E91F7488}" destId="{052154D8-5670-4AE7-89E0-074853E4AC39}" srcOrd="0" destOrd="0" presId="urn:microsoft.com/office/officeart/2009/3/layout/HorizontalOrganizationChart"/>
    <dgm:cxn modelId="{32741100-11CF-45A7-B438-26DB50456D5A}" type="presParOf" srcId="{82B44EC0-9A15-476F-84C5-7037E91F7488}" destId="{08AB33A4-11A1-4E7A-916D-3B7376D4AA46}" srcOrd="1" destOrd="0" presId="urn:microsoft.com/office/officeart/2009/3/layout/HorizontalOrganizationChart"/>
    <dgm:cxn modelId="{1E1E2204-63C6-46DA-9186-269BF1532A67}" type="presParOf" srcId="{08AB33A4-11A1-4E7A-916D-3B7376D4AA46}" destId="{1A8E2F6D-1C62-4DC9-8FDF-E6920D2B931D}" srcOrd="0" destOrd="0" presId="urn:microsoft.com/office/officeart/2009/3/layout/HorizontalOrganizationChart"/>
    <dgm:cxn modelId="{EC2A8210-E46C-4CDD-9B4A-68C0090AA42C}" type="presParOf" srcId="{1A8E2F6D-1C62-4DC9-8FDF-E6920D2B931D}" destId="{630D3C8A-CD66-4747-8040-E9185D4FF08A}" srcOrd="0" destOrd="0" presId="urn:microsoft.com/office/officeart/2009/3/layout/HorizontalOrganizationChart"/>
    <dgm:cxn modelId="{CF03CAC7-5AEF-4E01-9884-7F42F7116364}" type="presParOf" srcId="{1A8E2F6D-1C62-4DC9-8FDF-E6920D2B931D}" destId="{09EB9DD4-4B62-48A1-B96E-3838F271642D}" srcOrd="1" destOrd="0" presId="urn:microsoft.com/office/officeart/2009/3/layout/HorizontalOrganizationChart"/>
    <dgm:cxn modelId="{A4C994E5-FD13-4745-AD49-5692D33BDCF4}" type="presParOf" srcId="{08AB33A4-11A1-4E7A-916D-3B7376D4AA46}" destId="{229C0E86-F1D9-4160-BB9A-406506548B86}" srcOrd="1" destOrd="0" presId="urn:microsoft.com/office/officeart/2009/3/layout/HorizontalOrganizationChart"/>
    <dgm:cxn modelId="{2036014F-281B-44E5-A5E0-3F69E0EBC489}" type="presParOf" srcId="{229C0E86-F1D9-4160-BB9A-406506548B86}" destId="{63AB1F34-703E-4E7C-B43C-E823D912C8A3}" srcOrd="0" destOrd="0" presId="urn:microsoft.com/office/officeart/2009/3/layout/HorizontalOrganizationChart"/>
    <dgm:cxn modelId="{3764AB0F-BCF6-4BD7-939E-F769B76E0F33}" type="presParOf" srcId="{229C0E86-F1D9-4160-BB9A-406506548B86}" destId="{D37582A8-CDE1-4712-8C1B-C16CEF230230}" srcOrd="1" destOrd="0" presId="urn:microsoft.com/office/officeart/2009/3/layout/HorizontalOrganizationChart"/>
    <dgm:cxn modelId="{72B48C56-BDBA-4555-84E7-EC21757F6275}" type="presParOf" srcId="{D37582A8-CDE1-4712-8C1B-C16CEF230230}" destId="{1B7FEF13-E4EC-427E-9C0F-E4894C84EAF0}" srcOrd="0" destOrd="0" presId="urn:microsoft.com/office/officeart/2009/3/layout/HorizontalOrganizationChart"/>
    <dgm:cxn modelId="{C04BF470-A152-4E52-94F0-642BF5723A1E}" type="presParOf" srcId="{1B7FEF13-E4EC-427E-9C0F-E4894C84EAF0}" destId="{11528DBC-60EC-43AA-9DEE-1594CE1DE5D3}" srcOrd="0" destOrd="0" presId="urn:microsoft.com/office/officeart/2009/3/layout/HorizontalOrganizationChart"/>
    <dgm:cxn modelId="{A353B3FF-0912-41E2-B057-207087BAD882}" type="presParOf" srcId="{1B7FEF13-E4EC-427E-9C0F-E4894C84EAF0}" destId="{9E13E7AF-AC27-4BDD-B13C-DF81ED9D5D9F}" srcOrd="1" destOrd="0" presId="urn:microsoft.com/office/officeart/2009/3/layout/HorizontalOrganizationChart"/>
    <dgm:cxn modelId="{B8539838-1FA4-4983-84A4-B33E32A730B5}" type="presParOf" srcId="{D37582A8-CDE1-4712-8C1B-C16CEF230230}" destId="{2EAFDFA8-2A1F-447D-B1CE-1419C63D8795}" srcOrd="1" destOrd="0" presId="urn:microsoft.com/office/officeart/2009/3/layout/HorizontalOrganizationChart"/>
    <dgm:cxn modelId="{666EAADC-8201-41D0-AF42-8969754E1A2F}" type="presParOf" srcId="{D37582A8-CDE1-4712-8C1B-C16CEF230230}" destId="{ADB6F4A4-4ECB-460A-B032-4B0B1641A489}" srcOrd="2" destOrd="0" presId="urn:microsoft.com/office/officeart/2009/3/layout/HorizontalOrganizationChart"/>
    <dgm:cxn modelId="{B2F39B12-695F-40DE-874E-7D09DEA662AC}" type="presParOf" srcId="{08AB33A4-11A1-4E7A-916D-3B7376D4AA46}" destId="{0BF02F6C-9D8B-4190-8B34-12BEBDFAD191}" srcOrd="2" destOrd="0" presId="urn:microsoft.com/office/officeart/2009/3/layout/HorizontalOrganizationChart"/>
    <dgm:cxn modelId="{D8BE2B58-CB7B-4B0F-B41A-C12F70A444FE}" type="presParOf" srcId="{28A378F2-C955-424E-8F0F-3EF2FB49DDCE}" destId="{59A8AF7C-5228-4600-A02F-2BF1D1F70E1C}" srcOrd="2" destOrd="0" presId="urn:microsoft.com/office/officeart/2009/3/layout/HorizontalOrganizationChart"/>
    <dgm:cxn modelId="{1A8971BF-74E8-404E-8D55-815EC6D5A80E}" type="presParOf" srcId="{26703C2C-6516-40DB-9937-53F94028BF41}" destId="{97FCC2B5-D1EB-4A7B-99E6-B9AA9E8BAD2D}" srcOrd="12" destOrd="0" presId="urn:microsoft.com/office/officeart/2009/3/layout/HorizontalOrganizationChart"/>
    <dgm:cxn modelId="{D1815DBE-2D09-4F1A-8DAE-8D6C374E659E}" type="presParOf" srcId="{26703C2C-6516-40DB-9937-53F94028BF41}" destId="{9B9D3354-D417-4CFB-A0E7-7A04D411B102}" srcOrd="13" destOrd="0" presId="urn:microsoft.com/office/officeart/2009/3/layout/HorizontalOrganizationChart"/>
    <dgm:cxn modelId="{883D9455-F021-491C-933B-0744A8C229C8}" type="presParOf" srcId="{9B9D3354-D417-4CFB-A0E7-7A04D411B102}" destId="{A80F8449-DC66-428D-868A-F4CDA378FF5A}" srcOrd="0" destOrd="0" presId="urn:microsoft.com/office/officeart/2009/3/layout/HorizontalOrganizationChart"/>
    <dgm:cxn modelId="{F2EB121A-0933-4E4E-8165-CEB65FB2A1E6}" type="presParOf" srcId="{A80F8449-DC66-428D-868A-F4CDA378FF5A}" destId="{89834E57-6804-40DC-80F9-E1B67CAA2B00}" srcOrd="0" destOrd="0" presId="urn:microsoft.com/office/officeart/2009/3/layout/HorizontalOrganizationChart"/>
    <dgm:cxn modelId="{5C9242D8-0625-4F6B-A783-D19F37F55D7A}" type="presParOf" srcId="{A80F8449-DC66-428D-868A-F4CDA378FF5A}" destId="{C809A015-5E62-4E3C-B671-8D1059E8E357}" srcOrd="1" destOrd="0" presId="urn:microsoft.com/office/officeart/2009/3/layout/HorizontalOrganizationChart"/>
    <dgm:cxn modelId="{CC107910-83E9-4953-B6DB-229ACD6F6702}" type="presParOf" srcId="{9B9D3354-D417-4CFB-A0E7-7A04D411B102}" destId="{5EBAC381-2471-4117-9B9C-62C28DE1D75D}" srcOrd="1" destOrd="0" presId="urn:microsoft.com/office/officeart/2009/3/layout/HorizontalOrganizationChart"/>
    <dgm:cxn modelId="{453B6C41-789A-4A9D-B97F-F077587751E3}" type="presParOf" srcId="{5EBAC381-2471-4117-9B9C-62C28DE1D75D}" destId="{5F83AE80-D993-4445-8DA9-347DF90B4F14}" srcOrd="0" destOrd="0" presId="urn:microsoft.com/office/officeart/2009/3/layout/HorizontalOrganizationChart"/>
    <dgm:cxn modelId="{E1F8DA15-CF58-4446-B31F-077097BBFB96}" type="presParOf" srcId="{5EBAC381-2471-4117-9B9C-62C28DE1D75D}" destId="{73A0CE9D-D400-461C-9C4C-F9BE5612CA50}" srcOrd="1" destOrd="0" presId="urn:microsoft.com/office/officeart/2009/3/layout/HorizontalOrganizationChart"/>
    <dgm:cxn modelId="{33F31F61-6355-4B07-B77A-A216F27B82B9}" type="presParOf" srcId="{73A0CE9D-D400-461C-9C4C-F9BE5612CA50}" destId="{2A0BCEAE-7853-4F41-A01B-375F79601CDD}" srcOrd="0" destOrd="0" presId="urn:microsoft.com/office/officeart/2009/3/layout/HorizontalOrganizationChart"/>
    <dgm:cxn modelId="{42EA9C8E-E089-489E-B109-FAA586BDF4B0}" type="presParOf" srcId="{2A0BCEAE-7853-4F41-A01B-375F79601CDD}" destId="{3FA32000-D9EB-4425-9FF4-DEED74499147}" srcOrd="0" destOrd="0" presId="urn:microsoft.com/office/officeart/2009/3/layout/HorizontalOrganizationChart"/>
    <dgm:cxn modelId="{C1EDE8D3-CE35-4DAD-959F-829D1EA1BFDC}" type="presParOf" srcId="{2A0BCEAE-7853-4F41-A01B-375F79601CDD}" destId="{42D6AF4E-D2A1-4D89-80F5-2C80C737946D}" srcOrd="1" destOrd="0" presId="urn:microsoft.com/office/officeart/2009/3/layout/HorizontalOrganizationChart"/>
    <dgm:cxn modelId="{A7187C3C-02C4-4317-9777-4FD980E5940F}" type="presParOf" srcId="{73A0CE9D-D400-461C-9C4C-F9BE5612CA50}" destId="{996D631F-59F1-4BB2-836C-BF954370E42A}" srcOrd="1" destOrd="0" presId="urn:microsoft.com/office/officeart/2009/3/layout/HorizontalOrganizationChart"/>
    <dgm:cxn modelId="{AF10C283-000B-49FB-9267-F7B3C3653C0E}" type="presParOf" srcId="{996D631F-59F1-4BB2-836C-BF954370E42A}" destId="{7D7BEC99-BCEC-42F9-BCEA-53A3566143FB}" srcOrd="0" destOrd="0" presId="urn:microsoft.com/office/officeart/2009/3/layout/HorizontalOrganizationChart"/>
    <dgm:cxn modelId="{1D545776-AC62-46B9-AFD6-B4D39C4C4896}" type="presParOf" srcId="{996D631F-59F1-4BB2-836C-BF954370E42A}" destId="{E628F41C-AEB8-47CE-B429-02E69184C15E}" srcOrd="1" destOrd="0" presId="urn:microsoft.com/office/officeart/2009/3/layout/HorizontalOrganizationChart"/>
    <dgm:cxn modelId="{FA1ED688-8E51-4785-9D9D-E95E77067056}" type="presParOf" srcId="{E628F41C-AEB8-47CE-B429-02E69184C15E}" destId="{8F80F6C7-6427-4018-BBF8-9B8AB6066296}" srcOrd="0" destOrd="0" presId="urn:microsoft.com/office/officeart/2009/3/layout/HorizontalOrganizationChart"/>
    <dgm:cxn modelId="{86E46D11-1895-4992-8C49-B21DE4A2A757}" type="presParOf" srcId="{8F80F6C7-6427-4018-BBF8-9B8AB6066296}" destId="{F254FE33-DB7A-45FB-9F7E-1E827557C345}" srcOrd="0" destOrd="0" presId="urn:microsoft.com/office/officeart/2009/3/layout/HorizontalOrganizationChart"/>
    <dgm:cxn modelId="{D24D840F-C4E4-436C-8838-53F1D55501CD}" type="presParOf" srcId="{8F80F6C7-6427-4018-BBF8-9B8AB6066296}" destId="{C7BC5031-470D-476A-96BA-A93497AA8B6F}" srcOrd="1" destOrd="0" presId="urn:microsoft.com/office/officeart/2009/3/layout/HorizontalOrganizationChart"/>
    <dgm:cxn modelId="{3869D825-9EA6-4A40-B3BD-D47DC21B63B1}" type="presParOf" srcId="{E628F41C-AEB8-47CE-B429-02E69184C15E}" destId="{3079FB39-E7A1-479A-87DE-CD6115C15553}" srcOrd="1" destOrd="0" presId="urn:microsoft.com/office/officeart/2009/3/layout/HorizontalOrganizationChart"/>
    <dgm:cxn modelId="{214ED1BE-4F57-4275-B3EE-E54F73483456}" type="presParOf" srcId="{E628F41C-AEB8-47CE-B429-02E69184C15E}" destId="{93F7666F-2830-4EB3-8101-60CF2FE48C1C}" srcOrd="2" destOrd="0" presId="urn:microsoft.com/office/officeart/2009/3/layout/HorizontalOrganizationChart"/>
    <dgm:cxn modelId="{AE4C3DFC-2F68-4B54-9851-5563A59FF072}" type="presParOf" srcId="{73A0CE9D-D400-461C-9C4C-F9BE5612CA50}" destId="{D998DDCC-3200-44FA-802B-6B3146611938}" srcOrd="2" destOrd="0" presId="urn:microsoft.com/office/officeart/2009/3/layout/HorizontalOrganizationChart"/>
    <dgm:cxn modelId="{40522FDB-586E-4F08-BCF9-CDDA054A564E}" type="presParOf" srcId="{9B9D3354-D417-4CFB-A0E7-7A04D411B102}" destId="{F29095B4-76F0-4D2F-9DB7-188BA047ECA9}" srcOrd="2" destOrd="0" presId="urn:microsoft.com/office/officeart/2009/3/layout/HorizontalOrganizationChart"/>
    <dgm:cxn modelId="{24227A5A-065E-46E4-9AB6-7DC9CABBC3C8}" type="presParOf" srcId="{43BEFE98-9BFC-466B-A30D-FD724B28B839}" destId="{67BC95AF-7B7F-4DE7-9F74-E452D0D3EAC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971167-774C-4D25-B580-F3C6918366C3}" type="doc">
      <dgm:prSet loTypeId="urn:diagrams.loki3.com/BracketList" loCatId="list" qsTypeId="urn:microsoft.com/office/officeart/2005/8/quickstyle/simple1" qsCatId="simple" csTypeId="urn:microsoft.com/office/officeart/2005/8/colors/accent1_2" csCatId="accent1" phldr="1"/>
      <dgm:spPr/>
      <dgm:t>
        <a:bodyPr/>
        <a:lstStyle/>
        <a:p>
          <a:endParaRPr lang="en-KE"/>
        </a:p>
      </dgm:t>
    </dgm:pt>
    <dgm:pt modelId="{6CD4E96F-AF5F-43EE-A4C1-84EFD6EE3416}">
      <dgm:prSet phldrT="[Text]"/>
      <dgm:spPr/>
      <dgm:t>
        <a:bodyPr/>
        <a:lstStyle/>
        <a:p>
          <a:r>
            <a:rPr lang="en-GB" dirty="0">
              <a:solidFill>
                <a:srgbClr val="0000FF"/>
              </a:solidFill>
            </a:rPr>
            <a:t>Establishment of good health policies</a:t>
          </a:r>
          <a:endParaRPr lang="en-KE" dirty="0"/>
        </a:p>
      </dgm:t>
    </dgm:pt>
    <dgm:pt modelId="{32A05914-41B0-412F-945C-882F4929778E}" type="parTrans" cxnId="{A76C79BD-3DE3-4FAD-B4DB-6518FA99C631}">
      <dgm:prSet/>
      <dgm:spPr/>
      <dgm:t>
        <a:bodyPr/>
        <a:lstStyle/>
        <a:p>
          <a:endParaRPr lang="en-KE"/>
        </a:p>
      </dgm:t>
    </dgm:pt>
    <dgm:pt modelId="{E4559700-8909-49B8-81B1-0D37E7D20F53}" type="sibTrans" cxnId="{A76C79BD-3DE3-4FAD-B4DB-6518FA99C631}">
      <dgm:prSet/>
      <dgm:spPr/>
      <dgm:t>
        <a:bodyPr/>
        <a:lstStyle/>
        <a:p>
          <a:endParaRPr lang="en-KE"/>
        </a:p>
      </dgm:t>
    </dgm:pt>
    <dgm:pt modelId="{8A4C28FD-56BE-413D-A9F9-AFFB86F1D450}">
      <dgm:prSet phldrT="[Text]"/>
      <dgm:spPr/>
      <dgm:t>
        <a:bodyPr/>
        <a:lstStyle/>
        <a:p>
          <a:r>
            <a:rPr lang="en-GB" dirty="0"/>
            <a:t>Well constructed and funded health financing system </a:t>
          </a:r>
          <a:endParaRPr lang="en-KE" dirty="0"/>
        </a:p>
      </dgm:t>
    </dgm:pt>
    <dgm:pt modelId="{D9E1F57D-7149-41FD-8BCA-2FC4AB21245D}" type="parTrans" cxnId="{7A79ADE3-C16C-4FF4-8A44-E220AEA7D618}">
      <dgm:prSet/>
      <dgm:spPr/>
      <dgm:t>
        <a:bodyPr/>
        <a:lstStyle/>
        <a:p>
          <a:endParaRPr lang="en-KE"/>
        </a:p>
      </dgm:t>
    </dgm:pt>
    <dgm:pt modelId="{661F3B1A-BCA5-4C28-8AD2-93554526BEEA}" type="sibTrans" cxnId="{7A79ADE3-C16C-4FF4-8A44-E220AEA7D618}">
      <dgm:prSet/>
      <dgm:spPr/>
      <dgm:t>
        <a:bodyPr/>
        <a:lstStyle/>
        <a:p>
          <a:endParaRPr lang="en-KE"/>
        </a:p>
      </dgm:t>
    </dgm:pt>
    <dgm:pt modelId="{4B41A13F-35B3-4454-8DED-BF7CC2AFE05A}">
      <dgm:prSet phldrT="[Text]"/>
      <dgm:spPr/>
      <dgm:t>
        <a:bodyPr/>
        <a:lstStyle/>
        <a:p>
          <a:r>
            <a:rPr lang="en-GB" dirty="0">
              <a:solidFill>
                <a:srgbClr val="0000FF"/>
              </a:solidFill>
            </a:rPr>
            <a:t>Enhancement of social stability and order </a:t>
          </a:r>
          <a:endParaRPr lang="en-KE" dirty="0"/>
        </a:p>
      </dgm:t>
    </dgm:pt>
    <dgm:pt modelId="{0F8323C5-C8C5-434B-AAE3-02BA001624A7}" type="parTrans" cxnId="{98BC5632-74C9-4417-B342-E4B556C7BF32}">
      <dgm:prSet/>
      <dgm:spPr/>
      <dgm:t>
        <a:bodyPr/>
        <a:lstStyle/>
        <a:p>
          <a:endParaRPr lang="en-KE"/>
        </a:p>
      </dgm:t>
    </dgm:pt>
    <dgm:pt modelId="{047D7C7B-3892-44C8-AD08-1E270CA03959}" type="sibTrans" cxnId="{98BC5632-74C9-4417-B342-E4B556C7BF32}">
      <dgm:prSet/>
      <dgm:spPr/>
      <dgm:t>
        <a:bodyPr/>
        <a:lstStyle/>
        <a:p>
          <a:endParaRPr lang="en-KE"/>
        </a:p>
      </dgm:t>
    </dgm:pt>
    <dgm:pt modelId="{516B022C-496B-428B-B907-82A55DC19A37}">
      <dgm:prSet phldrT="[Text]"/>
      <dgm:spPr/>
      <dgm:t>
        <a:bodyPr/>
        <a:lstStyle/>
        <a:p>
          <a:r>
            <a:rPr lang="en-GB" dirty="0"/>
            <a:t>Economic stability</a:t>
          </a:r>
          <a:endParaRPr lang="en-KE" dirty="0"/>
        </a:p>
      </dgm:t>
    </dgm:pt>
    <dgm:pt modelId="{B59EA100-CADE-4DB8-A0EC-34B31CA7D8E9}" type="parTrans" cxnId="{8BDF81EB-0A5D-426F-903C-4E098C058667}">
      <dgm:prSet/>
      <dgm:spPr/>
      <dgm:t>
        <a:bodyPr/>
        <a:lstStyle/>
        <a:p>
          <a:endParaRPr lang="en-KE"/>
        </a:p>
      </dgm:t>
    </dgm:pt>
    <dgm:pt modelId="{99CCD2EB-6E71-434E-8C4F-0AD3551559C0}" type="sibTrans" cxnId="{8BDF81EB-0A5D-426F-903C-4E098C058667}">
      <dgm:prSet/>
      <dgm:spPr/>
      <dgm:t>
        <a:bodyPr/>
        <a:lstStyle/>
        <a:p>
          <a:endParaRPr lang="en-KE"/>
        </a:p>
      </dgm:t>
    </dgm:pt>
    <dgm:pt modelId="{1EC28B6B-B2A7-42A6-960C-48DAE4A42FA2}">
      <dgm:prSet phldrT="[Text]"/>
      <dgm:spPr/>
      <dgm:t>
        <a:bodyPr/>
        <a:lstStyle/>
        <a:p>
          <a:r>
            <a:rPr lang="en-GB" dirty="0"/>
            <a:t>Supporting other sectors important contributors of child health [agriculture, environment etc]</a:t>
          </a:r>
        </a:p>
      </dgm:t>
    </dgm:pt>
    <dgm:pt modelId="{2CFB7B92-EAFB-4B23-98F9-6EA324413511}" type="parTrans" cxnId="{39F16323-43D9-4991-A99F-C1A0E27EC115}">
      <dgm:prSet/>
      <dgm:spPr/>
      <dgm:t>
        <a:bodyPr/>
        <a:lstStyle/>
        <a:p>
          <a:endParaRPr lang="en-KE"/>
        </a:p>
      </dgm:t>
    </dgm:pt>
    <dgm:pt modelId="{07BD57B6-C4A0-4801-AFA7-A259343F3C4D}" type="sibTrans" cxnId="{39F16323-43D9-4991-A99F-C1A0E27EC115}">
      <dgm:prSet/>
      <dgm:spPr/>
      <dgm:t>
        <a:bodyPr/>
        <a:lstStyle/>
        <a:p>
          <a:endParaRPr lang="en-KE"/>
        </a:p>
      </dgm:t>
    </dgm:pt>
    <dgm:pt modelId="{CCE954AE-7214-4F3B-B244-FC450F03BBAF}">
      <dgm:prSet phldrT="[Text]"/>
      <dgm:spPr/>
      <dgm:t>
        <a:bodyPr/>
        <a:lstStyle/>
        <a:p>
          <a:r>
            <a:rPr lang="en-GB"/>
            <a:t>Food security</a:t>
          </a:r>
          <a:endParaRPr lang="en-GB" dirty="0"/>
        </a:p>
      </dgm:t>
    </dgm:pt>
    <dgm:pt modelId="{18A88DEC-7096-4139-95A3-487BB02FA8E6}" type="parTrans" cxnId="{252B2898-0CE7-499B-A6E6-3C7C3BAD9F32}">
      <dgm:prSet/>
      <dgm:spPr/>
      <dgm:t>
        <a:bodyPr/>
        <a:lstStyle/>
        <a:p>
          <a:endParaRPr lang="en-KE"/>
        </a:p>
      </dgm:t>
    </dgm:pt>
    <dgm:pt modelId="{728A8D3C-24B7-4DF0-BBEA-E6FD804E6912}" type="sibTrans" cxnId="{252B2898-0CE7-499B-A6E6-3C7C3BAD9F32}">
      <dgm:prSet/>
      <dgm:spPr/>
      <dgm:t>
        <a:bodyPr/>
        <a:lstStyle/>
        <a:p>
          <a:endParaRPr lang="en-KE"/>
        </a:p>
      </dgm:t>
    </dgm:pt>
    <dgm:pt modelId="{99E18E07-0231-4AE7-B925-2641EC97FBE9}">
      <dgm:prSet phldrT="[Text]"/>
      <dgm:spPr/>
      <dgm:t>
        <a:bodyPr/>
        <a:lstStyle/>
        <a:p>
          <a:r>
            <a:rPr lang="en-GB" dirty="0"/>
            <a:t>Access to health services </a:t>
          </a:r>
        </a:p>
      </dgm:t>
    </dgm:pt>
    <dgm:pt modelId="{8F79315B-0AFB-4A95-9E22-2ADB34523E0D}" type="parTrans" cxnId="{EBA36BE0-B86C-4DDB-B346-5654A67B060E}">
      <dgm:prSet/>
      <dgm:spPr/>
      <dgm:t>
        <a:bodyPr/>
        <a:lstStyle/>
        <a:p>
          <a:endParaRPr lang="en-KE"/>
        </a:p>
      </dgm:t>
    </dgm:pt>
    <dgm:pt modelId="{19FB07BF-8378-4BBF-9CB2-FFE7DEBFF5DF}" type="sibTrans" cxnId="{EBA36BE0-B86C-4DDB-B346-5654A67B060E}">
      <dgm:prSet/>
      <dgm:spPr/>
      <dgm:t>
        <a:bodyPr/>
        <a:lstStyle/>
        <a:p>
          <a:endParaRPr lang="en-KE"/>
        </a:p>
      </dgm:t>
    </dgm:pt>
    <dgm:pt modelId="{ACE74CE2-B08E-4BA5-9C75-2951278C4D34}" type="pres">
      <dgm:prSet presAssocID="{BB971167-774C-4D25-B580-F3C6918366C3}" presName="Name0" presStyleCnt="0">
        <dgm:presLayoutVars>
          <dgm:dir/>
          <dgm:animLvl val="lvl"/>
          <dgm:resizeHandles val="exact"/>
        </dgm:presLayoutVars>
      </dgm:prSet>
      <dgm:spPr/>
    </dgm:pt>
    <dgm:pt modelId="{A2D15D98-5320-49EC-A93C-4C9956F7E2C4}" type="pres">
      <dgm:prSet presAssocID="{6CD4E96F-AF5F-43EE-A4C1-84EFD6EE3416}" presName="linNode" presStyleCnt="0"/>
      <dgm:spPr/>
    </dgm:pt>
    <dgm:pt modelId="{037803AE-FB83-4AF8-9216-460A8D936F7F}" type="pres">
      <dgm:prSet presAssocID="{6CD4E96F-AF5F-43EE-A4C1-84EFD6EE3416}" presName="parTx" presStyleLbl="revTx" presStyleIdx="0" presStyleCnt="2">
        <dgm:presLayoutVars>
          <dgm:chMax val="1"/>
          <dgm:bulletEnabled val="1"/>
        </dgm:presLayoutVars>
      </dgm:prSet>
      <dgm:spPr/>
    </dgm:pt>
    <dgm:pt modelId="{67939063-1EAF-4376-B6AA-592C8B9B1F24}" type="pres">
      <dgm:prSet presAssocID="{6CD4E96F-AF5F-43EE-A4C1-84EFD6EE3416}" presName="bracket" presStyleLbl="parChTrans1D1" presStyleIdx="0" presStyleCnt="2"/>
      <dgm:spPr/>
    </dgm:pt>
    <dgm:pt modelId="{3A092A5C-C2AE-4378-A4EB-68C32C9EAA66}" type="pres">
      <dgm:prSet presAssocID="{6CD4E96F-AF5F-43EE-A4C1-84EFD6EE3416}" presName="spH" presStyleCnt="0"/>
      <dgm:spPr/>
    </dgm:pt>
    <dgm:pt modelId="{7D187FDB-696A-458C-A40E-0D876D6C187B}" type="pres">
      <dgm:prSet presAssocID="{6CD4E96F-AF5F-43EE-A4C1-84EFD6EE3416}" presName="desTx" presStyleLbl="node1" presStyleIdx="0" presStyleCnt="2">
        <dgm:presLayoutVars>
          <dgm:bulletEnabled val="1"/>
        </dgm:presLayoutVars>
      </dgm:prSet>
      <dgm:spPr>
        <a:prstGeom prst="roundRect">
          <a:avLst/>
        </a:prstGeom>
      </dgm:spPr>
    </dgm:pt>
    <dgm:pt modelId="{C1C82310-096B-49DF-9D73-58105ECDCE24}" type="pres">
      <dgm:prSet presAssocID="{E4559700-8909-49B8-81B1-0D37E7D20F53}" presName="spV" presStyleCnt="0"/>
      <dgm:spPr/>
    </dgm:pt>
    <dgm:pt modelId="{B43F5D1B-BA9F-44CD-AA3B-8E00B5453B7A}" type="pres">
      <dgm:prSet presAssocID="{4B41A13F-35B3-4454-8DED-BF7CC2AFE05A}" presName="linNode" presStyleCnt="0"/>
      <dgm:spPr/>
    </dgm:pt>
    <dgm:pt modelId="{3FC6CB61-9A43-4AE2-BF0C-10D2328E8445}" type="pres">
      <dgm:prSet presAssocID="{4B41A13F-35B3-4454-8DED-BF7CC2AFE05A}" presName="parTx" presStyleLbl="revTx" presStyleIdx="1" presStyleCnt="2">
        <dgm:presLayoutVars>
          <dgm:chMax val="1"/>
          <dgm:bulletEnabled val="1"/>
        </dgm:presLayoutVars>
      </dgm:prSet>
      <dgm:spPr/>
    </dgm:pt>
    <dgm:pt modelId="{1A45950C-A7BE-492E-B3D8-0D0615FEF81D}" type="pres">
      <dgm:prSet presAssocID="{4B41A13F-35B3-4454-8DED-BF7CC2AFE05A}" presName="bracket" presStyleLbl="parChTrans1D1" presStyleIdx="1" presStyleCnt="2"/>
      <dgm:spPr/>
    </dgm:pt>
    <dgm:pt modelId="{5AE61FB2-874D-4A07-B3E4-14EA172D439E}" type="pres">
      <dgm:prSet presAssocID="{4B41A13F-35B3-4454-8DED-BF7CC2AFE05A}" presName="spH" presStyleCnt="0"/>
      <dgm:spPr/>
    </dgm:pt>
    <dgm:pt modelId="{B0321528-8CAE-449D-8A11-21E07659C4E5}" type="pres">
      <dgm:prSet presAssocID="{4B41A13F-35B3-4454-8DED-BF7CC2AFE05A}" presName="desTx" presStyleLbl="node1" presStyleIdx="1" presStyleCnt="2">
        <dgm:presLayoutVars>
          <dgm:bulletEnabled val="1"/>
        </dgm:presLayoutVars>
      </dgm:prSet>
      <dgm:spPr>
        <a:prstGeom prst="roundRect">
          <a:avLst/>
        </a:prstGeom>
      </dgm:spPr>
    </dgm:pt>
  </dgm:ptLst>
  <dgm:cxnLst>
    <dgm:cxn modelId="{64302F1A-952D-43EA-8121-1F32A2FC4F9F}" type="presOf" srcId="{516B022C-496B-428B-B907-82A55DC19A37}" destId="{B0321528-8CAE-449D-8A11-21E07659C4E5}" srcOrd="0" destOrd="0" presId="urn:diagrams.loki3.com/BracketList"/>
    <dgm:cxn modelId="{39F16323-43D9-4991-A99F-C1A0E27EC115}" srcId="{6CD4E96F-AF5F-43EE-A4C1-84EFD6EE3416}" destId="{1EC28B6B-B2A7-42A6-960C-48DAE4A42FA2}" srcOrd="1" destOrd="0" parTransId="{2CFB7B92-EAFB-4B23-98F9-6EA324413511}" sibTransId="{07BD57B6-C4A0-4801-AFA7-A259343F3C4D}"/>
    <dgm:cxn modelId="{7410FA2B-D8B5-40D4-833A-84817C3D81EA}" type="presOf" srcId="{4B41A13F-35B3-4454-8DED-BF7CC2AFE05A}" destId="{3FC6CB61-9A43-4AE2-BF0C-10D2328E8445}" srcOrd="0" destOrd="0" presId="urn:diagrams.loki3.com/BracketList"/>
    <dgm:cxn modelId="{98BC5632-74C9-4417-B342-E4B556C7BF32}" srcId="{BB971167-774C-4D25-B580-F3C6918366C3}" destId="{4B41A13F-35B3-4454-8DED-BF7CC2AFE05A}" srcOrd="1" destOrd="0" parTransId="{0F8323C5-C8C5-434B-AAE3-02BA001624A7}" sibTransId="{047D7C7B-3892-44C8-AD08-1E270CA03959}"/>
    <dgm:cxn modelId="{D359F55B-1700-4778-A64B-C8A1969516DB}" type="presOf" srcId="{6CD4E96F-AF5F-43EE-A4C1-84EFD6EE3416}" destId="{037803AE-FB83-4AF8-9216-460A8D936F7F}" srcOrd="0" destOrd="0" presId="urn:diagrams.loki3.com/BracketList"/>
    <dgm:cxn modelId="{D0C63E77-2C0B-4F22-A4C1-8C1DB73C6277}" type="presOf" srcId="{BB971167-774C-4D25-B580-F3C6918366C3}" destId="{ACE74CE2-B08E-4BA5-9C75-2951278C4D34}" srcOrd="0" destOrd="0" presId="urn:diagrams.loki3.com/BracketList"/>
    <dgm:cxn modelId="{0E5CB77C-0A66-481B-A669-2100A7CBEB62}" type="presOf" srcId="{99E18E07-0231-4AE7-B925-2641EC97FBE9}" destId="{B0321528-8CAE-449D-8A11-21E07659C4E5}" srcOrd="0" destOrd="2" presId="urn:diagrams.loki3.com/BracketList"/>
    <dgm:cxn modelId="{C2AE6D8A-11C3-43DD-A852-F713B91032DD}" type="presOf" srcId="{CCE954AE-7214-4F3B-B244-FC450F03BBAF}" destId="{B0321528-8CAE-449D-8A11-21E07659C4E5}" srcOrd="0" destOrd="1" presId="urn:diagrams.loki3.com/BracketList"/>
    <dgm:cxn modelId="{252B2898-0CE7-499B-A6E6-3C7C3BAD9F32}" srcId="{4B41A13F-35B3-4454-8DED-BF7CC2AFE05A}" destId="{CCE954AE-7214-4F3B-B244-FC450F03BBAF}" srcOrd="1" destOrd="0" parTransId="{18A88DEC-7096-4139-95A3-487BB02FA8E6}" sibTransId="{728A8D3C-24B7-4DF0-BBEA-E6FD804E6912}"/>
    <dgm:cxn modelId="{A76C79BD-3DE3-4FAD-B4DB-6518FA99C631}" srcId="{BB971167-774C-4D25-B580-F3C6918366C3}" destId="{6CD4E96F-AF5F-43EE-A4C1-84EFD6EE3416}" srcOrd="0" destOrd="0" parTransId="{32A05914-41B0-412F-945C-882F4929778E}" sibTransId="{E4559700-8909-49B8-81B1-0D37E7D20F53}"/>
    <dgm:cxn modelId="{EBA36BE0-B86C-4DDB-B346-5654A67B060E}" srcId="{4B41A13F-35B3-4454-8DED-BF7CC2AFE05A}" destId="{99E18E07-0231-4AE7-B925-2641EC97FBE9}" srcOrd="2" destOrd="0" parTransId="{8F79315B-0AFB-4A95-9E22-2ADB34523E0D}" sibTransId="{19FB07BF-8378-4BBF-9CB2-FFE7DEBFF5DF}"/>
    <dgm:cxn modelId="{7A79ADE3-C16C-4FF4-8A44-E220AEA7D618}" srcId="{6CD4E96F-AF5F-43EE-A4C1-84EFD6EE3416}" destId="{8A4C28FD-56BE-413D-A9F9-AFFB86F1D450}" srcOrd="0" destOrd="0" parTransId="{D9E1F57D-7149-41FD-8BCA-2FC4AB21245D}" sibTransId="{661F3B1A-BCA5-4C28-8AD2-93554526BEEA}"/>
    <dgm:cxn modelId="{845442EA-2DA5-424E-A3CF-D90B72388939}" type="presOf" srcId="{8A4C28FD-56BE-413D-A9F9-AFFB86F1D450}" destId="{7D187FDB-696A-458C-A40E-0D876D6C187B}" srcOrd="0" destOrd="0" presId="urn:diagrams.loki3.com/BracketList"/>
    <dgm:cxn modelId="{8BDF81EB-0A5D-426F-903C-4E098C058667}" srcId="{4B41A13F-35B3-4454-8DED-BF7CC2AFE05A}" destId="{516B022C-496B-428B-B907-82A55DC19A37}" srcOrd="0" destOrd="0" parTransId="{B59EA100-CADE-4DB8-A0EC-34B31CA7D8E9}" sibTransId="{99CCD2EB-6E71-434E-8C4F-0AD3551559C0}"/>
    <dgm:cxn modelId="{1A0A93F4-664A-435F-8B18-1F3D7E197E2D}" type="presOf" srcId="{1EC28B6B-B2A7-42A6-960C-48DAE4A42FA2}" destId="{7D187FDB-696A-458C-A40E-0D876D6C187B}" srcOrd="0" destOrd="1" presId="urn:diagrams.loki3.com/BracketList"/>
    <dgm:cxn modelId="{24873F02-DD7A-4EBD-B11E-708E8DE8DE36}" type="presParOf" srcId="{ACE74CE2-B08E-4BA5-9C75-2951278C4D34}" destId="{A2D15D98-5320-49EC-A93C-4C9956F7E2C4}" srcOrd="0" destOrd="0" presId="urn:diagrams.loki3.com/BracketList"/>
    <dgm:cxn modelId="{836E2477-26EF-481B-B20F-BA452EC06D18}" type="presParOf" srcId="{A2D15D98-5320-49EC-A93C-4C9956F7E2C4}" destId="{037803AE-FB83-4AF8-9216-460A8D936F7F}" srcOrd="0" destOrd="0" presId="urn:diagrams.loki3.com/BracketList"/>
    <dgm:cxn modelId="{7A7BB4A6-E94E-4CD0-ACFC-EA925E1F8F32}" type="presParOf" srcId="{A2D15D98-5320-49EC-A93C-4C9956F7E2C4}" destId="{67939063-1EAF-4376-B6AA-592C8B9B1F24}" srcOrd="1" destOrd="0" presId="urn:diagrams.loki3.com/BracketList"/>
    <dgm:cxn modelId="{7EC5775C-17B5-4862-8AD5-7DF5E1659400}" type="presParOf" srcId="{A2D15D98-5320-49EC-A93C-4C9956F7E2C4}" destId="{3A092A5C-C2AE-4378-A4EB-68C32C9EAA66}" srcOrd="2" destOrd="0" presId="urn:diagrams.loki3.com/BracketList"/>
    <dgm:cxn modelId="{255A395C-B8B7-4E52-8861-4836860C8786}" type="presParOf" srcId="{A2D15D98-5320-49EC-A93C-4C9956F7E2C4}" destId="{7D187FDB-696A-458C-A40E-0D876D6C187B}" srcOrd="3" destOrd="0" presId="urn:diagrams.loki3.com/BracketList"/>
    <dgm:cxn modelId="{9B2C2535-8A75-43C9-AC3F-70B7C9DF5627}" type="presParOf" srcId="{ACE74CE2-B08E-4BA5-9C75-2951278C4D34}" destId="{C1C82310-096B-49DF-9D73-58105ECDCE24}" srcOrd="1" destOrd="0" presId="urn:diagrams.loki3.com/BracketList"/>
    <dgm:cxn modelId="{F6CB1773-9F11-4D50-8073-B0EACF89E224}" type="presParOf" srcId="{ACE74CE2-B08E-4BA5-9C75-2951278C4D34}" destId="{B43F5D1B-BA9F-44CD-AA3B-8E00B5453B7A}" srcOrd="2" destOrd="0" presId="urn:diagrams.loki3.com/BracketList"/>
    <dgm:cxn modelId="{0F0DD6C0-C683-4CD0-B56E-359109ED5E8D}" type="presParOf" srcId="{B43F5D1B-BA9F-44CD-AA3B-8E00B5453B7A}" destId="{3FC6CB61-9A43-4AE2-BF0C-10D2328E8445}" srcOrd="0" destOrd="0" presId="urn:diagrams.loki3.com/BracketList"/>
    <dgm:cxn modelId="{51575197-6F86-4EFF-872E-9B37F329761F}" type="presParOf" srcId="{B43F5D1B-BA9F-44CD-AA3B-8E00B5453B7A}" destId="{1A45950C-A7BE-492E-B3D8-0D0615FEF81D}" srcOrd="1" destOrd="0" presId="urn:diagrams.loki3.com/BracketList"/>
    <dgm:cxn modelId="{32538E52-0231-4A1A-9355-A5E971E738FC}" type="presParOf" srcId="{B43F5D1B-BA9F-44CD-AA3B-8E00B5453B7A}" destId="{5AE61FB2-874D-4A07-B3E4-14EA172D439E}" srcOrd="2" destOrd="0" presId="urn:diagrams.loki3.com/BracketList"/>
    <dgm:cxn modelId="{F0B1B658-DD6A-46F1-A2C9-FFD722840F9F}" type="presParOf" srcId="{B43F5D1B-BA9F-44CD-AA3B-8E00B5453B7A}" destId="{B0321528-8CAE-449D-8A11-21E07659C4E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D62DF2-75C8-46C1-B744-11EB6774C1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489CA45-0C8A-4D33-8383-3B9EB8F0FFDD}">
      <dgm:prSet custT="1"/>
      <dgm:spPr>
        <a:noFill/>
        <a:ln>
          <a:solidFill>
            <a:srgbClr val="0000FF"/>
          </a:solidFill>
        </a:ln>
      </dgm:spPr>
      <dgm:t>
        <a:bodyPr/>
        <a:lstStyle/>
        <a:p>
          <a:r>
            <a:rPr lang="en-US" sz="2400" dirty="0">
              <a:solidFill>
                <a:srgbClr val="0000FF"/>
              </a:solidFill>
            </a:rPr>
            <a:t>8 goals established in 2000 at the Millennium Summit of the United Nations</a:t>
          </a:r>
        </a:p>
      </dgm:t>
    </dgm:pt>
    <dgm:pt modelId="{80F4B442-77FC-4A52-AE24-62B0FCEC6A79}" type="parTrans" cxnId="{C0B5C67B-8774-42B5-9C29-6DA4A7E04E4E}">
      <dgm:prSet/>
      <dgm:spPr/>
      <dgm:t>
        <a:bodyPr/>
        <a:lstStyle/>
        <a:p>
          <a:endParaRPr lang="en-GB"/>
        </a:p>
      </dgm:t>
    </dgm:pt>
    <dgm:pt modelId="{99B19448-2F3A-4155-9CDA-1434370E57A5}" type="sibTrans" cxnId="{C0B5C67B-8774-42B5-9C29-6DA4A7E04E4E}">
      <dgm:prSet/>
      <dgm:spPr/>
      <dgm:t>
        <a:bodyPr/>
        <a:lstStyle/>
        <a:p>
          <a:endParaRPr lang="en-GB"/>
        </a:p>
      </dgm:t>
    </dgm:pt>
    <dgm:pt modelId="{8ACCBE72-49BD-41BB-8185-2738427BAFBB}">
      <dgm:prSet custT="1"/>
      <dgm:spPr>
        <a:noFill/>
        <a:ln>
          <a:solidFill>
            <a:srgbClr val="0000FF"/>
          </a:solidFill>
        </a:ln>
      </dgm:spPr>
      <dgm:t>
        <a:bodyPr/>
        <a:lstStyle/>
        <a:p>
          <a:r>
            <a:rPr lang="en-US" sz="2400" dirty="0">
              <a:solidFill>
                <a:srgbClr val="0000FF"/>
              </a:solidFill>
            </a:rPr>
            <a:t>Aim: countries to work together to achieve multifocal development in the world. </a:t>
          </a:r>
        </a:p>
      </dgm:t>
    </dgm:pt>
    <dgm:pt modelId="{D3174A69-A40A-4B3E-AD3D-133F7CF44F83}" type="parTrans" cxnId="{11BCC2C7-CE2A-4693-8B2D-B0D2AA2883F3}">
      <dgm:prSet/>
      <dgm:spPr/>
      <dgm:t>
        <a:bodyPr/>
        <a:lstStyle/>
        <a:p>
          <a:endParaRPr lang="en-GB"/>
        </a:p>
      </dgm:t>
    </dgm:pt>
    <dgm:pt modelId="{3C29AA00-69E5-4BB5-8493-D54093618A0F}" type="sibTrans" cxnId="{11BCC2C7-CE2A-4693-8B2D-B0D2AA2883F3}">
      <dgm:prSet/>
      <dgm:spPr/>
      <dgm:t>
        <a:bodyPr/>
        <a:lstStyle/>
        <a:p>
          <a:endParaRPr lang="en-GB"/>
        </a:p>
      </dgm:t>
    </dgm:pt>
    <dgm:pt modelId="{A5FA9E82-80DF-46DE-9436-8BF092F4A291}">
      <dgm:prSet custT="1"/>
      <dgm:spPr>
        <a:noFill/>
        <a:ln>
          <a:solidFill>
            <a:srgbClr val="0000FF"/>
          </a:solidFill>
        </a:ln>
      </dgm:spPr>
      <dgm:t>
        <a:bodyPr/>
        <a:lstStyle/>
        <a:p>
          <a:r>
            <a:rPr lang="en-US" sz="2400" dirty="0">
              <a:solidFill>
                <a:srgbClr val="0000FF"/>
              </a:solidFill>
            </a:rPr>
            <a:t>Several of these relate directly to health</a:t>
          </a:r>
          <a:endParaRPr lang="en-GB" sz="2400" dirty="0">
            <a:solidFill>
              <a:srgbClr val="0000FF"/>
            </a:solidFill>
          </a:endParaRPr>
        </a:p>
      </dgm:t>
    </dgm:pt>
    <dgm:pt modelId="{2DDFC27F-9ACD-4B69-ACBD-B3347D83A5D4}" type="parTrans" cxnId="{7FE34153-2AD8-4000-9D3C-366DA5A36981}">
      <dgm:prSet/>
      <dgm:spPr/>
      <dgm:t>
        <a:bodyPr/>
        <a:lstStyle/>
        <a:p>
          <a:endParaRPr lang="en-GB"/>
        </a:p>
      </dgm:t>
    </dgm:pt>
    <dgm:pt modelId="{3167136D-D76D-4711-AF10-7E7A59BE5E63}" type="sibTrans" cxnId="{7FE34153-2AD8-4000-9D3C-366DA5A36981}">
      <dgm:prSet/>
      <dgm:spPr/>
      <dgm:t>
        <a:bodyPr/>
        <a:lstStyle/>
        <a:p>
          <a:endParaRPr lang="en-GB"/>
        </a:p>
      </dgm:t>
    </dgm:pt>
    <dgm:pt modelId="{BB73D86D-389E-4142-A742-BAFFB5F864D9}" type="pres">
      <dgm:prSet presAssocID="{B0D62DF2-75C8-46C1-B744-11EB6774C1E9}" presName="linear" presStyleCnt="0">
        <dgm:presLayoutVars>
          <dgm:dir/>
          <dgm:animLvl val="lvl"/>
          <dgm:resizeHandles val="exact"/>
        </dgm:presLayoutVars>
      </dgm:prSet>
      <dgm:spPr/>
    </dgm:pt>
    <dgm:pt modelId="{F2533146-9E41-41F0-B332-9D66F1DFDD99}" type="pres">
      <dgm:prSet presAssocID="{8489CA45-0C8A-4D33-8383-3B9EB8F0FFDD}" presName="parentLin" presStyleCnt="0"/>
      <dgm:spPr/>
    </dgm:pt>
    <dgm:pt modelId="{4DFD17EE-8285-496F-B058-DBC9E1157652}" type="pres">
      <dgm:prSet presAssocID="{8489CA45-0C8A-4D33-8383-3B9EB8F0FFDD}" presName="parentLeftMargin" presStyleLbl="node1" presStyleIdx="0" presStyleCnt="3"/>
      <dgm:spPr/>
    </dgm:pt>
    <dgm:pt modelId="{BC96FC40-65E7-4DD8-9887-5AA1DCF16EB3}" type="pres">
      <dgm:prSet presAssocID="{8489CA45-0C8A-4D33-8383-3B9EB8F0FFDD}" presName="parentText" presStyleLbl="node1" presStyleIdx="0" presStyleCnt="3" custScaleX="150037" custScaleY="141216">
        <dgm:presLayoutVars>
          <dgm:chMax val="0"/>
          <dgm:bulletEnabled val="1"/>
        </dgm:presLayoutVars>
      </dgm:prSet>
      <dgm:spPr/>
    </dgm:pt>
    <dgm:pt modelId="{FAAA85B6-997D-4667-9643-5059969FB48A}" type="pres">
      <dgm:prSet presAssocID="{8489CA45-0C8A-4D33-8383-3B9EB8F0FFDD}" presName="negativeSpace" presStyleCnt="0"/>
      <dgm:spPr/>
    </dgm:pt>
    <dgm:pt modelId="{EB96B317-83B5-4C30-AFEB-CA0E902660D1}" type="pres">
      <dgm:prSet presAssocID="{8489CA45-0C8A-4D33-8383-3B9EB8F0FFDD}" presName="childText" presStyleLbl="conFgAcc1" presStyleIdx="0" presStyleCnt="3">
        <dgm:presLayoutVars>
          <dgm:bulletEnabled val="1"/>
        </dgm:presLayoutVars>
      </dgm:prSet>
      <dgm:spPr>
        <a:noFill/>
        <a:ln>
          <a:noFill/>
        </a:ln>
      </dgm:spPr>
    </dgm:pt>
    <dgm:pt modelId="{694CC59E-C694-4A5D-BC05-DC949EFF29A6}" type="pres">
      <dgm:prSet presAssocID="{99B19448-2F3A-4155-9CDA-1434370E57A5}" presName="spaceBetweenRectangles" presStyleCnt="0"/>
      <dgm:spPr/>
    </dgm:pt>
    <dgm:pt modelId="{151572A4-E378-495F-897E-5069B602B085}" type="pres">
      <dgm:prSet presAssocID="{8ACCBE72-49BD-41BB-8185-2738427BAFBB}" presName="parentLin" presStyleCnt="0"/>
      <dgm:spPr/>
    </dgm:pt>
    <dgm:pt modelId="{588048C5-857C-4690-8547-AA47B8885A65}" type="pres">
      <dgm:prSet presAssocID="{8ACCBE72-49BD-41BB-8185-2738427BAFBB}" presName="parentLeftMargin" presStyleLbl="node1" presStyleIdx="0" presStyleCnt="3"/>
      <dgm:spPr/>
    </dgm:pt>
    <dgm:pt modelId="{C4AAB472-A571-427A-8E2C-279237F3FCD1}" type="pres">
      <dgm:prSet presAssocID="{8ACCBE72-49BD-41BB-8185-2738427BAFBB}" presName="parentText" presStyleLbl="node1" presStyleIdx="1" presStyleCnt="3" custScaleX="142857" custScaleY="141708">
        <dgm:presLayoutVars>
          <dgm:chMax val="0"/>
          <dgm:bulletEnabled val="1"/>
        </dgm:presLayoutVars>
      </dgm:prSet>
      <dgm:spPr/>
    </dgm:pt>
    <dgm:pt modelId="{F2FCA3A8-6835-40A3-A34F-897EEEFACFC9}" type="pres">
      <dgm:prSet presAssocID="{8ACCBE72-49BD-41BB-8185-2738427BAFBB}" presName="negativeSpace" presStyleCnt="0"/>
      <dgm:spPr/>
    </dgm:pt>
    <dgm:pt modelId="{78157215-1594-40DA-9E53-D9928BCA4409}" type="pres">
      <dgm:prSet presAssocID="{8ACCBE72-49BD-41BB-8185-2738427BAFBB}" presName="childText" presStyleLbl="conFgAcc1" presStyleIdx="1" presStyleCnt="3">
        <dgm:presLayoutVars>
          <dgm:bulletEnabled val="1"/>
        </dgm:presLayoutVars>
      </dgm:prSet>
      <dgm:spPr>
        <a:noFill/>
        <a:ln>
          <a:noFill/>
        </a:ln>
      </dgm:spPr>
    </dgm:pt>
    <dgm:pt modelId="{94B83E49-A195-4B6D-A7F5-715974A11857}" type="pres">
      <dgm:prSet presAssocID="{3C29AA00-69E5-4BB5-8493-D54093618A0F}" presName="spaceBetweenRectangles" presStyleCnt="0"/>
      <dgm:spPr/>
    </dgm:pt>
    <dgm:pt modelId="{5FAC80B0-C549-4528-8364-71737D171258}" type="pres">
      <dgm:prSet presAssocID="{A5FA9E82-80DF-46DE-9436-8BF092F4A291}" presName="parentLin" presStyleCnt="0"/>
      <dgm:spPr/>
    </dgm:pt>
    <dgm:pt modelId="{5CB43605-4384-45AF-8B1A-D52E6862B9EE}" type="pres">
      <dgm:prSet presAssocID="{A5FA9E82-80DF-46DE-9436-8BF092F4A291}" presName="parentLeftMargin" presStyleLbl="node1" presStyleIdx="1" presStyleCnt="3"/>
      <dgm:spPr/>
    </dgm:pt>
    <dgm:pt modelId="{0B6CEAF0-E568-4ED0-A17E-724C1186EF71}" type="pres">
      <dgm:prSet presAssocID="{A5FA9E82-80DF-46DE-9436-8BF092F4A291}" presName="parentText" presStyleLbl="node1" presStyleIdx="2" presStyleCnt="3" custScaleX="142857" custScaleY="133621">
        <dgm:presLayoutVars>
          <dgm:chMax val="0"/>
          <dgm:bulletEnabled val="1"/>
        </dgm:presLayoutVars>
      </dgm:prSet>
      <dgm:spPr/>
    </dgm:pt>
    <dgm:pt modelId="{BC0DBBD9-3DC2-4E4C-ABD6-E891082AC353}" type="pres">
      <dgm:prSet presAssocID="{A5FA9E82-80DF-46DE-9436-8BF092F4A291}" presName="negativeSpace" presStyleCnt="0"/>
      <dgm:spPr/>
    </dgm:pt>
    <dgm:pt modelId="{AD585AB3-667C-4C24-B768-D3B0C4836DFD}" type="pres">
      <dgm:prSet presAssocID="{A5FA9E82-80DF-46DE-9436-8BF092F4A291}" presName="childText" presStyleLbl="conFgAcc1" presStyleIdx="2" presStyleCnt="3">
        <dgm:presLayoutVars>
          <dgm:bulletEnabled val="1"/>
        </dgm:presLayoutVars>
      </dgm:prSet>
      <dgm:spPr>
        <a:ln>
          <a:noFill/>
        </a:ln>
      </dgm:spPr>
    </dgm:pt>
  </dgm:ptLst>
  <dgm:cxnLst>
    <dgm:cxn modelId="{7D6F1640-EAA5-4E18-92F2-835854BCA2A7}" type="presOf" srcId="{A5FA9E82-80DF-46DE-9436-8BF092F4A291}" destId="{0B6CEAF0-E568-4ED0-A17E-724C1186EF71}" srcOrd="1" destOrd="0" presId="urn:microsoft.com/office/officeart/2005/8/layout/list1"/>
    <dgm:cxn modelId="{0748765F-3A46-4212-BC3D-0EFB2080E109}" type="presOf" srcId="{B0D62DF2-75C8-46C1-B744-11EB6774C1E9}" destId="{BB73D86D-389E-4142-A742-BAFFB5F864D9}" srcOrd="0" destOrd="0" presId="urn:microsoft.com/office/officeart/2005/8/layout/list1"/>
    <dgm:cxn modelId="{3A437F61-B402-4855-8659-042CEE71613F}" type="presOf" srcId="{8489CA45-0C8A-4D33-8383-3B9EB8F0FFDD}" destId="{BC96FC40-65E7-4DD8-9887-5AA1DCF16EB3}" srcOrd="1" destOrd="0" presId="urn:microsoft.com/office/officeart/2005/8/layout/list1"/>
    <dgm:cxn modelId="{7FE34153-2AD8-4000-9D3C-366DA5A36981}" srcId="{B0D62DF2-75C8-46C1-B744-11EB6774C1E9}" destId="{A5FA9E82-80DF-46DE-9436-8BF092F4A291}" srcOrd="2" destOrd="0" parTransId="{2DDFC27F-9ACD-4B69-ACBD-B3347D83A5D4}" sibTransId="{3167136D-D76D-4711-AF10-7E7A59BE5E63}"/>
    <dgm:cxn modelId="{B7596774-0CD8-4488-ACC3-891E0F5AACC3}" type="presOf" srcId="{8ACCBE72-49BD-41BB-8185-2738427BAFBB}" destId="{C4AAB472-A571-427A-8E2C-279237F3FCD1}" srcOrd="1" destOrd="0" presId="urn:microsoft.com/office/officeart/2005/8/layout/list1"/>
    <dgm:cxn modelId="{C0B5C67B-8774-42B5-9C29-6DA4A7E04E4E}" srcId="{B0D62DF2-75C8-46C1-B744-11EB6774C1E9}" destId="{8489CA45-0C8A-4D33-8383-3B9EB8F0FFDD}" srcOrd="0" destOrd="0" parTransId="{80F4B442-77FC-4A52-AE24-62B0FCEC6A79}" sibTransId="{99B19448-2F3A-4155-9CDA-1434370E57A5}"/>
    <dgm:cxn modelId="{8956EF98-876C-43DC-867C-D7BA8ABBC78B}" type="presOf" srcId="{8ACCBE72-49BD-41BB-8185-2738427BAFBB}" destId="{588048C5-857C-4690-8547-AA47B8885A65}" srcOrd="0" destOrd="0" presId="urn:microsoft.com/office/officeart/2005/8/layout/list1"/>
    <dgm:cxn modelId="{0BBA28A4-DA5F-4658-80B4-0949C21961AA}" type="presOf" srcId="{8489CA45-0C8A-4D33-8383-3B9EB8F0FFDD}" destId="{4DFD17EE-8285-496F-B058-DBC9E1157652}" srcOrd="0" destOrd="0" presId="urn:microsoft.com/office/officeart/2005/8/layout/list1"/>
    <dgm:cxn modelId="{11BCC2C7-CE2A-4693-8B2D-B0D2AA2883F3}" srcId="{B0D62DF2-75C8-46C1-B744-11EB6774C1E9}" destId="{8ACCBE72-49BD-41BB-8185-2738427BAFBB}" srcOrd="1" destOrd="0" parTransId="{D3174A69-A40A-4B3E-AD3D-133F7CF44F83}" sibTransId="{3C29AA00-69E5-4BB5-8493-D54093618A0F}"/>
    <dgm:cxn modelId="{6C1E84E6-231B-4FCA-9632-908F0315EB01}" type="presOf" srcId="{A5FA9E82-80DF-46DE-9436-8BF092F4A291}" destId="{5CB43605-4384-45AF-8B1A-D52E6862B9EE}" srcOrd="0" destOrd="0" presId="urn:microsoft.com/office/officeart/2005/8/layout/list1"/>
    <dgm:cxn modelId="{2802FCD4-E543-41FA-A61A-270D5981EE2E}" type="presParOf" srcId="{BB73D86D-389E-4142-A742-BAFFB5F864D9}" destId="{F2533146-9E41-41F0-B332-9D66F1DFDD99}" srcOrd="0" destOrd="0" presId="urn:microsoft.com/office/officeart/2005/8/layout/list1"/>
    <dgm:cxn modelId="{0BB7012D-6E16-46B4-8719-2D7D8A2A15C9}" type="presParOf" srcId="{F2533146-9E41-41F0-B332-9D66F1DFDD99}" destId="{4DFD17EE-8285-496F-B058-DBC9E1157652}" srcOrd="0" destOrd="0" presId="urn:microsoft.com/office/officeart/2005/8/layout/list1"/>
    <dgm:cxn modelId="{D0D7A5AF-93A0-441C-BC13-571F5FB65373}" type="presParOf" srcId="{F2533146-9E41-41F0-B332-9D66F1DFDD99}" destId="{BC96FC40-65E7-4DD8-9887-5AA1DCF16EB3}" srcOrd="1" destOrd="0" presId="urn:microsoft.com/office/officeart/2005/8/layout/list1"/>
    <dgm:cxn modelId="{70862AC2-B5E9-427F-9C64-2AE68354B8E6}" type="presParOf" srcId="{BB73D86D-389E-4142-A742-BAFFB5F864D9}" destId="{FAAA85B6-997D-4667-9643-5059969FB48A}" srcOrd="1" destOrd="0" presId="urn:microsoft.com/office/officeart/2005/8/layout/list1"/>
    <dgm:cxn modelId="{74C99A54-F0FE-4173-9C9A-989F56DF38D8}" type="presParOf" srcId="{BB73D86D-389E-4142-A742-BAFFB5F864D9}" destId="{EB96B317-83B5-4C30-AFEB-CA0E902660D1}" srcOrd="2" destOrd="0" presId="urn:microsoft.com/office/officeart/2005/8/layout/list1"/>
    <dgm:cxn modelId="{02119B3D-C0E4-48A9-B627-0D8F177F07C9}" type="presParOf" srcId="{BB73D86D-389E-4142-A742-BAFFB5F864D9}" destId="{694CC59E-C694-4A5D-BC05-DC949EFF29A6}" srcOrd="3" destOrd="0" presId="urn:microsoft.com/office/officeart/2005/8/layout/list1"/>
    <dgm:cxn modelId="{3EBDFB01-4F0E-4D9C-A568-CF66CF350BE8}" type="presParOf" srcId="{BB73D86D-389E-4142-A742-BAFFB5F864D9}" destId="{151572A4-E378-495F-897E-5069B602B085}" srcOrd="4" destOrd="0" presId="urn:microsoft.com/office/officeart/2005/8/layout/list1"/>
    <dgm:cxn modelId="{7EE8C5B3-5660-41B6-9C1C-8AE9517B6ABD}" type="presParOf" srcId="{151572A4-E378-495F-897E-5069B602B085}" destId="{588048C5-857C-4690-8547-AA47B8885A65}" srcOrd="0" destOrd="0" presId="urn:microsoft.com/office/officeart/2005/8/layout/list1"/>
    <dgm:cxn modelId="{3E26B49D-CE13-42E5-B9B9-D4C3E5EF332F}" type="presParOf" srcId="{151572A4-E378-495F-897E-5069B602B085}" destId="{C4AAB472-A571-427A-8E2C-279237F3FCD1}" srcOrd="1" destOrd="0" presId="urn:microsoft.com/office/officeart/2005/8/layout/list1"/>
    <dgm:cxn modelId="{B5475206-2A11-446E-905F-2F9B73D10F7A}" type="presParOf" srcId="{BB73D86D-389E-4142-A742-BAFFB5F864D9}" destId="{F2FCA3A8-6835-40A3-A34F-897EEEFACFC9}" srcOrd="5" destOrd="0" presId="urn:microsoft.com/office/officeart/2005/8/layout/list1"/>
    <dgm:cxn modelId="{00E1A048-D008-4887-8BB6-B7C50827985D}" type="presParOf" srcId="{BB73D86D-389E-4142-A742-BAFFB5F864D9}" destId="{78157215-1594-40DA-9E53-D9928BCA4409}" srcOrd="6" destOrd="0" presId="urn:microsoft.com/office/officeart/2005/8/layout/list1"/>
    <dgm:cxn modelId="{D5EDA803-AAAB-4E29-9DF9-7FFDD3E6EC94}" type="presParOf" srcId="{BB73D86D-389E-4142-A742-BAFFB5F864D9}" destId="{94B83E49-A195-4B6D-A7F5-715974A11857}" srcOrd="7" destOrd="0" presId="urn:microsoft.com/office/officeart/2005/8/layout/list1"/>
    <dgm:cxn modelId="{F3F9B441-939C-4D63-ACF4-337B5665281E}" type="presParOf" srcId="{BB73D86D-389E-4142-A742-BAFFB5F864D9}" destId="{5FAC80B0-C549-4528-8364-71737D171258}" srcOrd="8" destOrd="0" presId="urn:microsoft.com/office/officeart/2005/8/layout/list1"/>
    <dgm:cxn modelId="{76EA0DAB-68ED-4037-A652-2BFA4668C483}" type="presParOf" srcId="{5FAC80B0-C549-4528-8364-71737D171258}" destId="{5CB43605-4384-45AF-8B1A-D52E6862B9EE}" srcOrd="0" destOrd="0" presId="urn:microsoft.com/office/officeart/2005/8/layout/list1"/>
    <dgm:cxn modelId="{A9876F87-B918-4EEB-ADF8-224D18A76041}" type="presParOf" srcId="{5FAC80B0-C549-4528-8364-71737D171258}" destId="{0B6CEAF0-E568-4ED0-A17E-724C1186EF71}" srcOrd="1" destOrd="0" presId="urn:microsoft.com/office/officeart/2005/8/layout/list1"/>
    <dgm:cxn modelId="{44729686-94BE-4369-87C7-D6B8DD253B3C}" type="presParOf" srcId="{BB73D86D-389E-4142-A742-BAFFB5F864D9}" destId="{BC0DBBD9-3DC2-4E4C-ABD6-E891082AC353}" srcOrd="9" destOrd="0" presId="urn:microsoft.com/office/officeart/2005/8/layout/list1"/>
    <dgm:cxn modelId="{20CA519D-ED8F-4AAF-A80D-FA727046496F}" type="presParOf" srcId="{BB73D86D-389E-4142-A742-BAFFB5F864D9}" destId="{AD585AB3-667C-4C24-B768-D3B0C4836DF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7F22D9-5AB9-47F8-97F5-B3B46B41780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5AF462CF-B550-4278-99D0-57BA8179D2E1}">
      <dgm:prSet phldrT="[Text]"/>
      <dgm:spPr/>
      <dgm:t>
        <a:bodyPr/>
        <a:lstStyle/>
        <a:p>
          <a:r>
            <a:rPr lang="en-GB" dirty="0"/>
            <a:t>MDG 4</a:t>
          </a:r>
        </a:p>
      </dgm:t>
    </dgm:pt>
    <dgm:pt modelId="{75193ECB-37CE-479E-8A29-1AB894130097}" type="parTrans" cxnId="{CF37D82C-48FA-4B4B-9C69-91717CD688FA}">
      <dgm:prSet/>
      <dgm:spPr/>
      <dgm:t>
        <a:bodyPr/>
        <a:lstStyle/>
        <a:p>
          <a:endParaRPr lang="en-GB"/>
        </a:p>
      </dgm:t>
    </dgm:pt>
    <dgm:pt modelId="{DFFF70F4-6B4D-4222-BE8E-D734AEF97E83}" type="sibTrans" cxnId="{CF37D82C-48FA-4B4B-9C69-91717CD688FA}">
      <dgm:prSet/>
      <dgm:spPr/>
      <dgm:t>
        <a:bodyPr/>
        <a:lstStyle/>
        <a:p>
          <a:endParaRPr lang="en-GB"/>
        </a:p>
      </dgm:t>
    </dgm:pt>
    <dgm:pt modelId="{E6E0E2D0-1EBE-4C5F-B032-73D768004C7C}">
      <dgm:prSet phldrT="[Text]" custT="1"/>
      <dgm:spPr/>
      <dgm:t>
        <a:bodyPr/>
        <a:lstStyle/>
        <a:p>
          <a:r>
            <a:rPr lang="en-GB" sz="2800" dirty="0"/>
            <a:t>1</a:t>
          </a:r>
          <a:r>
            <a:rPr lang="en-KE" sz="2800" dirty="0"/>
            <a:t> </a:t>
          </a:r>
        </a:p>
        <a:p>
          <a:r>
            <a:rPr lang="en-GB" sz="2800" dirty="0"/>
            <a:t>Poverty &amp;</a:t>
          </a:r>
          <a:r>
            <a:rPr lang="en-KE" sz="2800" dirty="0"/>
            <a:t> </a:t>
          </a:r>
          <a:r>
            <a:rPr lang="en-GB" sz="2800" dirty="0"/>
            <a:t>Hunger</a:t>
          </a:r>
        </a:p>
      </dgm:t>
    </dgm:pt>
    <dgm:pt modelId="{E167464C-675A-454D-84C6-F4F39D5030D3}" type="parTrans" cxnId="{B1751AD5-2D56-47B6-8342-2A2F3C06F203}">
      <dgm:prSet/>
      <dgm:spPr/>
      <dgm:t>
        <a:bodyPr/>
        <a:lstStyle/>
        <a:p>
          <a:endParaRPr lang="en-GB"/>
        </a:p>
      </dgm:t>
    </dgm:pt>
    <dgm:pt modelId="{8B3F5BE7-E45F-43C3-BB97-54572D55C475}" type="sibTrans" cxnId="{B1751AD5-2D56-47B6-8342-2A2F3C06F203}">
      <dgm:prSet/>
      <dgm:spPr/>
      <dgm:t>
        <a:bodyPr/>
        <a:lstStyle/>
        <a:p>
          <a:endParaRPr lang="en-GB"/>
        </a:p>
      </dgm:t>
    </dgm:pt>
    <dgm:pt modelId="{2AD1E4B9-E970-47A1-A850-8A1ABC88FC84}">
      <dgm:prSet phldrT="[Text]" custT="1"/>
      <dgm:spPr/>
      <dgm:t>
        <a:bodyPr/>
        <a:lstStyle/>
        <a:p>
          <a:r>
            <a:rPr lang="en-GB" sz="2400" dirty="0"/>
            <a:t>6</a:t>
          </a:r>
          <a:r>
            <a:rPr lang="en-KE" sz="2400" dirty="0"/>
            <a:t>: HIV, Malaria</a:t>
          </a:r>
          <a:r>
            <a:rPr lang="en-GB" sz="2400" dirty="0"/>
            <a:t>,  &amp; Others</a:t>
          </a:r>
        </a:p>
      </dgm:t>
    </dgm:pt>
    <dgm:pt modelId="{52F82EBD-E26D-4862-8F85-6F7F7A048A88}" type="parTrans" cxnId="{20296B2E-8DD0-45C8-A217-9DE5E07D8BED}">
      <dgm:prSet/>
      <dgm:spPr/>
      <dgm:t>
        <a:bodyPr/>
        <a:lstStyle/>
        <a:p>
          <a:endParaRPr lang="en-GB"/>
        </a:p>
      </dgm:t>
    </dgm:pt>
    <dgm:pt modelId="{C2F7C8CC-559C-41BD-AC90-759AE5F4ECC9}" type="sibTrans" cxnId="{20296B2E-8DD0-45C8-A217-9DE5E07D8BED}">
      <dgm:prSet/>
      <dgm:spPr/>
      <dgm:t>
        <a:bodyPr/>
        <a:lstStyle/>
        <a:p>
          <a:endParaRPr lang="en-GB"/>
        </a:p>
      </dgm:t>
    </dgm:pt>
    <dgm:pt modelId="{C444E346-9E54-4A77-8B83-670CEEC1B4A2}">
      <dgm:prSet phldrT="[Text]" custT="1"/>
      <dgm:spPr/>
      <dgm:t>
        <a:bodyPr/>
        <a:lstStyle/>
        <a:p>
          <a:r>
            <a:rPr lang="en-GB" sz="2400" dirty="0"/>
            <a:t>7</a:t>
          </a:r>
          <a:r>
            <a:rPr lang="en-KE" sz="2400" dirty="0"/>
            <a:t>: </a:t>
          </a:r>
          <a:r>
            <a:rPr lang="en-GB" sz="2400" dirty="0"/>
            <a:t>Environment </a:t>
          </a:r>
        </a:p>
      </dgm:t>
    </dgm:pt>
    <dgm:pt modelId="{0F225FDD-539C-4CD6-BBC0-622A0EF4BD26}" type="parTrans" cxnId="{BF253794-105B-410E-80AF-EDAECF6F2AAE}">
      <dgm:prSet/>
      <dgm:spPr/>
      <dgm:t>
        <a:bodyPr/>
        <a:lstStyle/>
        <a:p>
          <a:endParaRPr lang="en-GB"/>
        </a:p>
      </dgm:t>
    </dgm:pt>
    <dgm:pt modelId="{FC0D2EE3-7CBA-4796-8845-A9D9B6CA6A8F}" type="sibTrans" cxnId="{BF253794-105B-410E-80AF-EDAECF6F2AAE}">
      <dgm:prSet/>
      <dgm:spPr/>
      <dgm:t>
        <a:bodyPr/>
        <a:lstStyle/>
        <a:p>
          <a:endParaRPr lang="en-GB"/>
        </a:p>
      </dgm:t>
    </dgm:pt>
    <dgm:pt modelId="{1D424EF4-79B6-4E12-84AE-D613F70AA6DC}">
      <dgm:prSet phldrT="[Text]" custT="1"/>
      <dgm:spPr/>
      <dgm:t>
        <a:bodyPr/>
        <a:lstStyle/>
        <a:p>
          <a:r>
            <a:rPr lang="en-GB" sz="2400" dirty="0"/>
            <a:t>5</a:t>
          </a:r>
          <a:r>
            <a:rPr lang="en-KE" sz="2400" dirty="0"/>
            <a:t> </a:t>
          </a:r>
          <a:r>
            <a:rPr lang="en-GB" sz="2400" dirty="0"/>
            <a:t>Maternal Health</a:t>
          </a:r>
        </a:p>
      </dgm:t>
    </dgm:pt>
    <dgm:pt modelId="{BAA56861-149D-474D-B82A-34570144FC3B}" type="parTrans" cxnId="{9834C4A6-859A-4015-9A27-FD5E9A6524D1}">
      <dgm:prSet/>
      <dgm:spPr/>
      <dgm:t>
        <a:bodyPr/>
        <a:lstStyle/>
        <a:p>
          <a:endParaRPr lang="en-GB"/>
        </a:p>
      </dgm:t>
    </dgm:pt>
    <dgm:pt modelId="{0BFF28C2-8126-414B-AD6C-BCEBCBA40F6A}" type="sibTrans" cxnId="{9834C4A6-859A-4015-9A27-FD5E9A6524D1}">
      <dgm:prSet/>
      <dgm:spPr/>
      <dgm:t>
        <a:bodyPr/>
        <a:lstStyle/>
        <a:p>
          <a:endParaRPr lang="en-GB"/>
        </a:p>
      </dgm:t>
    </dgm:pt>
    <dgm:pt modelId="{4D3428E1-3183-4310-9320-FAAFB1CBB11F}" type="pres">
      <dgm:prSet presAssocID="{D57F22D9-5AB9-47F8-97F5-B3B46B417807}" presName="composite" presStyleCnt="0">
        <dgm:presLayoutVars>
          <dgm:chMax val="1"/>
          <dgm:dir/>
          <dgm:resizeHandles val="exact"/>
        </dgm:presLayoutVars>
      </dgm:prSet>
      <dgm:spPr/>
    </dgm:pt>
    <dgm:pt modelId="{389D4205-05AC-4F39-883C-1DB6DFAD12BA}" type="pres">
      <dgm:prSet presAssocID="{D57F22D9-5AB9-47F8-97F5-B3B46B417807}" presName="radial" presStyleCnt="0">
        <dgm:presLayoutVars>
          <dgm:animLvl val="ctr"/>
        </dgm:presLayoutVars>
      </dgm:prSet>
      <dgm:spPr/>
    </dgm:pt>
    <dgm:pt modelId="{AF671641-B82A-454A-965B-8FA31DCF1820}" type="pres">
      <dgm:prSet presAssocID="{5AF462CF-B550-4278-99D0-57BA8179D2E1}" presName="centerShape" presStyleLbl="vennNode1" presStyleIdx="0" presStyleCnt="5"/>
      <dgm:spPr/>
    </dgm:pt>
    <dgm:pt modelId="{C10A766B-4A40-4E4B-B0D2-9710BF832309}" type="pres">
      <dgm:prSet presAssocID="{E6E0E2D0-1EBE-4C5F-B032-73D768004C7C}" presName="node" presStyleLbl="vennNode1" presStyleIdx="1" presStyleCnt="5" custScaleX="296390" custScaleY="128947">
        <dgm:presLayoutVars>
          <dgm:bulletEnabled val="1"/>
        </dgm:presLayoutVars>
      </dgm:prSet>
      <dgm:spPr/>
    </dgm:pt>
    <dgm:pt modelId="{B494D001-3CF9-4C9B-B9D7-BEFE3027844F}" type="pres">
      <dgm:prSet presAssocID="{2AD1E4B9-E970-47A1-A850-8A1ABC88FC84}" presName="node" presStyleLbl="vennNode1" presStyleIdx="2" presStyleCnt="5" custScaleX="158305">
        <dgm:presLayoutVars>
          <dgm:bulletEnabled val="1"/>
        </dgm:presLayoutVars>
      </dgm:prSet>
      <dgm:spPr/>
    </dgm:pt>
    <dgm:pt modelId="{89EC40C5-A6CA-4883-B8B5-6A949A746397}" type="pres">
      <dgm:prSet presAssocID="{C444E346-9E54-4A77-8B83-670CEEC1B4A2}" presName="node" presStyleLbl="vennNode1" presStyleIdx="3" presStyleCnt="5" custScaleX="211281">
        <dgm:presLayoutVars>
          <dgm:bulletEnabled val="1"/>
        </dgm:presLayoutVars>
      </dgm:prSet>
      <dgm:spPr/>
    </dgm:pt>
    <dgm:pt modelId="{76D86BE6-B899-439D-A93C-FCEB3F931C17}" type="pres">
      <dgm:prSet presAssocID="{1D424EF4-79B6-4E12-84AE-D613F70AA6DC}" presName="node" presStyleLbl="vennNode1" presStyleIdx="4" presStyleCnt="5" custScaleX="163009">
        <dgm:presLayoutVars>
          <dgm:bulletEnabled val="1"/>
        </dgm:presLayoutVars>
      </dgm:prSet>
      <dgm:spPr/>
    </dgm:pt>
  </dgm:ptLst>
  <dgm:cxnLst>
    <dgm:cxn modelId="{CF37D82C-48FA-4B4B-9C69-91717CD688FA}" srcId="{D57F22D9-5AB9-47F8-97F5-B3B46B417807}" destId="{5AF462CF-B550-4278-99D0-57BA8179D2E1}" srcOrd="0" destOrd="0" parTransId="{75193ECB-37CE-479E-8A29-1AB894130097}" sibTransId="{DFFF70F4-6B4D-4222-BE8E-D734AEF97E83}"/>
    <dgm:cxn modelId="{20296B2E-8DD0-45C8-A217-9DE5E07D8BED}" srcId="{5AF462CF-B550-4278-99D0-57BA8179D2E1}" destId="{2AD1E4B9-E970-47A1-A850-8A1ABC88FC84}" srcOrd="1" destOrd="0" parTransId="{52F82EBD-E26D-4862-8F85-6F7F7A048A88}" sibTransId="{C2F7C8CC-559C-41BD-AC90-759AE5F4ECC9}"/>
    <dgm:cxn modelId="{DB69325D-FE3B-496C-8E60-662A9AD43E7E}" type="presOf" srcId="{D57F22D9-5AB9-47F8-97F5-B3B46B417807}" destId="{4D3428E1-3183-4310-9320-FAAFB1CBB11F}" srcOrd="0" destOrd="0" presId="urn:microsoft.com/office/officeart/2005/8/layout/radial3"/>
    <dgm:cxn modelId="{773AEB5E-2495-4890-83F2-5D11A8BA2CA2}" type="presOf" srcId="{2AD1E4B9-E970-47A1-A850-8A1ABC88FC84}" destId="{B494D001-3CF9-4C9B-B9D7-BEFE3027844F}" srcOrd="0" destOrd="0" presId="urn:microsoft.com/office/officeart/2005/8/layout/radial3"/>
    <dgm:cxn modelId="{48C37476-A83A-4C15-B637-C7109F320EBF}" type="presOf" srcId="{E6E0E2D0-1EBE-4C5F-B032-73D768004C7C}" destId="{C10A766B-4A40-4E4B-B0D2-9710BF832309}" srcOrd="0" destOrd="0" presId="urn:microsoft.com/office/officeart/2005/8/layout/radial3"/>
    <dgm:cxn modelId="{C379C479-48FE-4A64-90B4-4F715589BB62}" type="presOf" srcId="{C444E346-9E54-4A77-8B83-670CEEC1B4A2}" destId="{89EC40C5-A6CA-4883-B8B5-6A949A746397}" srcOrd="0" destOrd="0" presId="urn:microsoft.com/office/officeart/2005/8/layout/radial3"/>
    <dgm:cxn modelId="{BF253794-105B-410E-80AF-EDAECF6F2AAE}" srcId="{5AF462CF-B550-4278-99D0-57BA8179D2E1}" destId="{C444E346-9E54-4A77-8B83-670CEEC1B4A2}" srcOrd="2" destOrd="0" parTransId="{0F225FDD-539C-4CD6-BBC0-622A0EF4BD26}" sibTransId="{FC0D2EE3-7CBA-4796-8845-A9D9B6CA6A8F}"/>
    <dgm:cxn modelId="{52C31F97-C31B-401D-85FA-CD806D1D76FE}" type="presOf" srcId="{5AF462CF-B550-4278-99D0-57BA8179D2E1}" destId="{AF671641-B82A-454A-965B-8FA31DCF1820}" srcOrd="0" destOrd="0" presId="urn:microsoft.com/office/officeart/2005/8/layout/radial3"/>
    <dgm:cxn modelId="{9834C4A6-859A-4015-9A27-FD5E9A6524D1}" srcId="{5AF462CF-B550-4278-99D0-57BA8179D2E1}" destId="{1D424EF4-79B6-4E12-84AE-D613F70AA6DC}" srcOrd="3" destOrd="0" parTransId="{BAA56861-149D-474D-B82A-34570144FC3B}" sibTransId="{0BFF28C2-8126-414B-AD6C-BCEBCBA40F6A}"/>
    <dgm:cxn modelId="{B1751AD5-2D56-47B6-8342-2A2F3C06F203}" srcId="{5AF462CF-B550-4278-99D0-57BA8179D2E1}" destId="{E6E0E2D0-1EBE-4C5F-B032-73D768004C7C}" srcOrd="0" destOrd="0" parTransId="{E167464C-675A-454D-84C6-F4F39D5030D3}" sibTransId="{8B3F5BE7-E45F-43C3-BB97-54572D55C475}"/>
    <dgm:cxn modelId="{9D3313DE-94E5-4B39-B991-D33212252378}" type="presOf" srcId="{1D424EF4-79B6-4E12-84AE-D613F70AA6DC}" destId="{76D86BE6-B899-439D-A93C-FCEB3F931C17}" srcOrd="0" destOrd="0" presId="urn:microsoft.com/office/officeart/2005/8/layout/radial3"/>
    <dgm:cxn modelId="{E9EEE748-D79D-478E-B780-380670489243}" type="presParOf" srcId="{4D3428E1-3183-4310-9320-FAAFB1CBB11F}" destId="{389D4205-05AC-4F39-883C-1DB6DFAD12BA}" srcOrd="0" destOrd="0" presId="urn:microsoft.com/office/officeart/2005/8/layout/radial3"/>
    <dgm:cxn modelId="{D72E7138-0EA7-4D41-BC61-D3767A9CB402}" type="presParOf" srcId="{389D4205-05AC-4F39-883C-1DB6DFAD12BA}" destId="{AF671641-B82A-454A-965B-8FA31DCF1820}" srcOrd="0" destOrd="0" presId="urn:microsoft.com/office/officeart/2005/8/layout/radial3"/>
    <dgm:cxn modelId="{C0DCB84D-A091-49C1-BE22-744A494DC5D7}" type="presParOf" srcId="{389D4205-05AC-4F39-883C-1DB6DFAD12BA}" destId="{C10A766B-4A40-4E4B-B0D2-9710BF832309}" srcOrd="1" destOrd="0" presId="urn:microsoft.com/office/officeart/2005/8/layout/radial3"/>
    <dgm:cxn modelId="{03E3EE7E-EA1F-490B-BC41-37253AC08EE4}" type="presParOf" srcId="{389D4205-05AC-4F39-883C-1DB6DFAD12BA}" destId="{B494D001-3CF9-4C9B-B9D7-BEFE3027844F}" srcOrd="2" destOrd="0" presId="urn:microsoft.com/office/officeart/2005/8/layout/radial3"/>
    <dgm:cxn modelId="{68C14C8E-8C74-45D4-92F2-43403A8E3209}" type="presParOf" srcId="{389D4205-05AC-4F39-883C-1DB6DFAD12BA}" destId="{89EC40C5-A6CA-4883-B8B5-6A949A746397}" srcOrd="3" destOrd="0" presId="urn:microsoft.com/office/officeart/2005/8/layout/radial3"/>
    <dgm:cxn modelId="{E8D8F6D7-3E98-4B9F-82E2-20F22B08B837}" type="presParOf" srcId="{389D4205-05AC-4F39-883C-1DB6DFAD12BA}" destId="{76D86BE6-B899-439D-A93C-FCEB3F931C1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F379CC-7914-4D81-AAD7-0B88689656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A91C621-6871-43E7-82F9-74F42F97F6DF}">
      <dgm:prSet phldrT="[Text]"/>
      <dgm:spPr/>
      <dgm:t>
        <a:bodyPr/>
        <a:lstStyle/>
        <a:p>
          <a:r>
            <a:rPr lang="en-GB" dirty="0">
              <a:solidFill>
                <a:schemeClr val="tx1"/>
              </a:solidFill>
            </a:rPr>
            <a:t>MDG 4</a:t>
          </a:r>
        </a:p>
      </dgm:t>
    </dgm:pt>
    <dgm:pt modelId="{A386C308-208B-4EFC-B6A8-245F99B1735B}" type="parTrans" cxnId="{E1BCBC98-09D8-49B5-9347-45F466289E07}">
      <dgm:prSet/>
      <dgm:spPr/>
      <dgm:t>
        <a:bodyPr/>
        <a:lstStyle/>
        <a:p>
          <a:endParaRPr lang="en-GB"/>
        </a:p>
      </dgm:t>
    </dgm:pt>
    <dgm:pt modelId="{CEAB277D-197A-4C9E-8C3D-6CE7E3D862D0}" type="sibTrans" cxnId="{E1BCBC98-09D8-49B5-9347-45F466289E07}">
      <dgm:prSet/>
      <dgm:spPr/>
      <dgm:t>
        <a:bodyPr/>
        <a:lstStyle/>
        <a:p>
          <a:endParaRPr lang="en-GB"/>
        </a:p>
      </dgm:t>
    </dgm:pt>
    <dgm:pt modelId="{096709D1-9D01-49FF-90C5-F9A9907FF803}">
      <dgm:prSet phldrT="[Text]" custT="1"/>
      <dgm:spPr/>
      <dgm:t>
        <a:bodyPr/>
        <a:lstStyle/>
        <a:p>
          <a:r>
            <a:rPr lang="en-GB" sz="2400" dirty="0">
              <a:solidFill>
                <a:schemeClr val="tx1"/>
              </a:solidFill>
            </a:rPr>
            <a:t>2</a:t>
          </a:r>
          <a:r>
            <a:rPr lang="en-KE" sz="2400" dirty="0">
              <a:solidFill>
                <a:schemeClr val="tx1"/>
              </a:solidFill>
            </a:rPr>
            <a:t>: </a:t>
          </a:r>
          <a:r>
            <a:rPr lang="en-GB" sz="2400" dirty="0">
              <a:solidFill>
                <a:schemeClr val="tx1"/>
              </a:solidFill>
            </a:rPr>
            <a:t>Universal Primary Education</a:t>
          </a:r>
        </a:p>
      </dgm:t>
    </dgm:pt>
    <dgm:pt modelId="{CD79CF47-CA38-4E89-80ED-7950DAD8407A}" type="parTrans" cxnId="{C87CC7BF-71A2-4E62-86EC-D0E05D9A6709}">
      <dgm:prSet/>
      <dgm:spPr/>
      <dgm:t>
        <a:bodyPr/>
        <a:lstStyle/>
        <a:p>
          <a:endParaRPr lang="en-GB"/>
        </a:p>
      </dgm:t>
    </dgm:pt>
    <dgm:pt modelId="{ABF96BAB-1A34-4C48-B602-01399BE90934}" type="sibTrans" cxnId="{C87CC7BF-71A2-4E62-86EC-D0E05D9A6709}">
      <dgm:prSet/>
      <dgm:spPr/>
      <dgm:t>
        <a:bodyPr/>
        <a:lstStyle/>
        <a:p>
          <a:endParaRPr lang="en-GB"/>
        </a:p>
      </dgm:t>
    </dgm:pt>
    <dgm:pt modelId="{76424188-2D63-4266-B57F-A6A27649B8E6}">
      <dgm:prSet phldrT="[Text]" custT="1"/>
      <dgm:spPr/>
      <dgm:t>
        <a:bodyPr/>
        <a:lstStyle/>
        <a:p>
          <a:r>
            <a:rPr lang="en-GB" sz="2400" dirty="0">
              <a:solidFill>
                <a:schemeClr val="tx1"/>
              </a:solidFill>
            </a:rPr>
            <a:t>8</a:t>
          </a:r>
          <a:r>
            <a:rPr lang="en-KE" sz="2400" dirty="0">
              <a:solidFill>
                <a:schemeClr val="tx1"/>
              </a:solidFill>
            </a:rPr>
            <a:t> Networks</a:t>
          </a:r>
          <a:endParaRPr lang="en-GB" sz="2400" dirty="0">
            <a:solidFill>
              <a:schemeClr val="tx1"/>
            </a:solidFill>
          </a:endParaRPr>
        </a:p>
      </dgm:t>
    </dgm:pt>
    <dgm:pt modelId="{9C7C1428-BD2C-4953-B799-846885A39C5D}" type="parTrans" cxnId="{F333CF2D-2BDD-479A-AF4D-043827E4DA6A}">
      <dgm:prSet/>
      <dgm:spPr/>
      <dgm:t>
        <a:bodyPr/>
        <a:lstStyle/>
        <a:p>
          <a:endParaRPr lang="en-GB"/>
        </a:p>
      </dgm:t>
    </dgm:pt>
    <dgm:pt modelId="{49902F9B-489E-41ED-9BE8-378631D8BAD6}" type="sibTrans" cxnId="{F333CF2D-2BDD-479A-AF4D-043827E4DA6A}">
      <dgm:prSet/>
      <dgm:spPr/>
      <dgm:t>
        <a:bodyPr/>
        <a:lstStyle/>
        <a:p>
          <a:endParaRPr lang="en-GB"/>
        </a:p>
      </dgm:t>
    </dgm:pt>
    <dgm:pt modelId="{2B8A148E-2F9B-4282-A200-639FD13439DB}">
      <dgm:prSet phldrT="[Text]" custT="1"/>
      <dgm:spPr/>
      <dgm:t>
        <a:bodyPr/>
        <a:lstStyle/>
        <a:p>
          <a:r>
            <a:rPr lang="en-GB" sz="2400" dirty="0">
              <a:solidFill>
                <a:schemeClr val="tx1"/>
              </a:solidFill>
            </a:rPr>
            <a:t>2</a:t>
          </a:r>
          <a:r>
            <a:rPr lang="en-KE" sz="2400" dirty="0">
              <a:solidFill>
                <a:schemeClr val="tx1"/>
              </a:solidFill>
            </a:rPr>
            <a:t>: </a:t>
          </a:r>
          <a:r>
            <a:rPr lang="en-GB" sz="2400" dirty="0">
              <a:solidFill>
                <a:schemeClr val="tx1"/>
              </a:solidFill>
            </a:rPr>
            <a:t>Gender Equality</a:t>
          </a:r>
        </a:p>
      </dgm:t>
    </dgm:pt>
    <dgm:pt modelId="{C691DDF1-7EFC-465C-9934-C78C1CA20DC3}" type="parTrans" cxnId="{EA2FE140-E821-4F04-AEE6-1401B1E19076}">
      <dgm:prSet/>
      <dgm:spPr/>
      <dgm:t>
        <a:bodyPr/>
        <a:lstStyle/>
        <a:p>
          <a:endParaRPr lang="en-GB"/>
        </a:p>
      </dgm:t>
    </dgm:pt>
    <dgm:pt modelId="{C7029BA2-EEEF-4011-8E69-5BA39420EC19}" type="sibTrans" cxnId="{EA2FE140-E821-4F04-AEE6-1401B1E19076}">
      <dgm:prSet/>
      <dgm:spPr/>
      <dgm:t>
        <a:bodyPr/>
        <a:lstStyle/>
        <a:p>
          <a:endParaRPr lang="en-GB"/>
        </a:p>
      </dgm:t>
    </dgm:pt>
    <dgm:pt modelId="{5987EB4E-DB37-4E17-BE05-A9E8C7AD1613}" type="pres">
      <dgm:prSet presAssocID="{51F379CC-7914-4D81-AAD7-0B8868965647}" presName="Name0" presStyleCnt="0">
        <dgm:presLayoutVars>
          <dgm:chMax val="1"/>
          <dgm:dir/>
          <dgm:animLvl val="ctr"/>
          <dgm:resizeHandles val="exact"/>
        </dgm:presLayoutVars>
      </dgm:prSet>
      <dgm:spPr/>
    </dgm:pt>
    <dgm:pt modelId="{02A579C9-B607-4B5E-BCD1-A119C3116C47}" type="pres">
      <dgm:prSet presAssocID="{2A91C621-6871-43E7-82F9-74F42F97F6DF}" presName="centerShape" presStyleLbl="node0" presStyleIdx="0" presStyleCnt="1"/>
      <dgm:spPr/>
    </dgm:pt>
    <dgm:pt modelId="{AA3EC958-CF3E-4B39-9E36-8FE57460DD05}" type="pres">
      <dgm:prSet presAssocID="{096709D1-9D01-49FF-90C5-F9A9907FF803}" presName="node" presStyleLbl="node1" presStyleIdx="0" presStyleCnt="3" custScaleX="249953" custScaleY="124362">
        <dgm:presLayoutVars>
          <dgm:bulletEnabled val="1"/>
        </dgm:presLayoutVars>
      </dgm:prSet>
      <dgm:spPr/>
    </dgm:pt>
    <dgm:pt modelId="{98A83C98-4C63-4CB2-96BD-C3D9F3A31035}" type="pres">
      <dgm:prSet presAssocID="{096709D1-9D01-49FF-90C5-F9A9907FF803}" presName="dummy" presStyleCnt="0"/>
      <dgm:spPr/>
    </dgm:pt>
    <dgm:pt modelId="{7ADD43C0-533F-45D2-AB87-9D12C40FC753}" type="pres">
      <dgm:prSet presAssocID="{ABF96BAB-1A34-4C48-B602-01399BE90934}" presName="sibTrans" presStyleLbl="sibTrans2D1" presStyleIdx="0" presStyleCnt="3"/>
      <dgm:spPr/>
    </dgm:pt>
    <dgm:pt modelId="{7BFDCE27-2272-4F9E-8AA2-2AA464B5EF53}" type="pres">
      <dgm:prSet presAssocID="{76424188-2D63-4266-B57F-A6A27649B8E6}" presName="node" presStyleLbl="node1" presStyleIdx="1" presStyleCnt="3" custScaleX="183269">
        <dgm:presLayoutVars>
          <dgm:bulletEnabled val="1"/>
        </dgm:presLayoutVars>
      </dgm:prSet>
      <dgm:spPr/>
    </dgm:pt>
    <dgm:pt modelId="{BDC78E4F-DAF7-4057-813C-5608CDE12992}" type="pres">
      <dgm:prSet presAssocID="{76424188-2D63-4266-B57F-A6A27649B8E6}" presName="dummy" presStyleCnt="0"/>
      <dgm:spPr/>
    </dgm:pt>
    <dgm:pt modelId="{94A43A38-10BC-4F7E-856B-94684BD07C51}" type="pres">
      <dgm:prSet presAssocID="{49902F9B-489E-41ED-9BE8-378631D8BAD6}" presName="sibTrans" presStyleLbl="sibTrans2D1" presStyleIdx="1" presStyleCnt="3"/>
      <dgm:spPr/>
    </dgm:pt>
    <dgm:pt modelId="{6291ECC4-B0C5-4BED-A67F-FFABEB783F97}" type="pres">
      <dgm:prSet presAssocID="{2B8A148E-2F9B-4282-A200-639FD13439DB}" presName="node" presStyleLbl="node1" presStyleIdx="2" presStyleCnt="3" custScaleX="190354">
        <dgm:presLayoutVars>
          <dgm:bulletEnabled val="1"/>
        </dgm:presLayoutVars>
      </dgm:prSet>
      <dgm:spPr/>
    </dgm:pt>
    <dgm:pt modelId="{B117DFAB-7089-4A75-A1EC-43AE222644EA}" type="pres">
      <dgm:prSet presAssocID="{2B8A148E-2F9B-4282-A200-639FD13439DB}" presName="dummy" presStyleCnt="0"/>
      <dgm:spPr/>
    </dgm:pt>
    <dgm:pt modelId="{ADD49833-4721-4080-B4F0-D3D1787A1EB4}" type="pres">
      <dgm:prSet presAssocID="{C7029BA2-EEEF-4011-8E69-5BA39420EC19}" presName="sibTrans" presStyleLbl="sibTrans2D1" presStyleIdx="2" presStyleCnt="3"/>
      <dgm:spPr/>
    </dgm:pt>
  </dgm:ptLst>
  <dgm:cxnLst>
    <dgm:cxn modelId="{F333CF2D-2BDD-479A-AF4D-043827E4DA6A}" srcId="{2A91C621-6871-43E7-82F9-74F42F97F6DF}" destId="{76424188-2D63-4266-B57F-A6A27649B8E6}" srcOrd="1" destOrd="0" parTransId="{9C7C1428-BD2C-4953-B799-846885A39C5D}" sibTransId="{49902F9B-489E-41ED-9BE8-378631D8BAD6}"/>
    <dgm:cxn modelId="{99420636-1793-4C25-B835-1EAFF4123D2E}" type="presOf" srcId="{ABF96BAB-1A34-4C48-B602-01399BE90934}" destId="{7ADD43C0-533F-45D2-AB87-9D12C40FC753}" srcOrd="0" destOrd="0" presId="urn:microsoft.com/office/officeart/2005/8/layout/radial6"/>
    <dgm:cxn modelId="{1F6BAA3B-7B77-472F-84FC-8D19BC8BB6AC}" type="presOf" srcId="{2A91C621-6871-43E7-82F9-74F42F97F6DF}" destId="{02A579C9-B607-4B5E-BCD1-A119C3116C47}" srcOrd="0" destOrd="0" presId="urn:microsoft.com/office/officeart/2005/8/layout/radial6"/>
    <dgm:cxn modelId="{EA2FE140-E821-4F04-AEE6-1401B1E19076}" srcId="{2A91C621-6871-43E7-82F9-74F42F97F6DF}" destId="{2B8A148E-2F9B-4282-A200-639FD13439DB}" srcOrd="2" destOrd="0" parTransId="{C691DDF1-7EFC-465C-9934-C78C1CA20DC3}" sibTransId="{C7029BA2-EEEF-4011-8E69-5BA39420EC19}"/>
    <dgm:cxn modelId="{88B04162-3D80-4AFD-87B1-DE4BFC085BB4}" type="presOf" srcId="{C7029BA2-EEEF-4011-8E69-5BA39420EC19}" destId="{ADD49833-4721-4080-B4F0-D3D1787A1EB4}" srcOrd="0" destOrd="0" presId="urn:microsoft.com/office/officeart/2005/8/layout/radial6"/>
    <dgm:cxn modelId="{631FDB6A-4DB4-4F49-8498-9A12E3BA7099}" type="presOf" srcId="{2B8A148E-2F9B-4282-A200-639FD13439DB}" destId="{6291ECC4-B0C5-4BED-A67F-FFABEB783F97}" srcOrd="0" destOrd="0" presId="urn:microsoft.com/office/officeart/2005/8/layout/radial6"/>
    <dgm:cxn modelId="{3A068959-130E-4DD2-B27C-ECFE6ABCA342}" type="presOf" srcId="{096709D1-9D01-49FF-90C5-F9A9907FF803}" destId="{AA3EC958-CF3E-4B39-9E36-8FE57460DD05}" srcOrd="0" destOrd="0" presId="urn:microsoft.com/office/officeart/2005/8/layout/radial6"/>
    <dgm:cxn modelId="{BDC65888-8621-4F1A-AF8F-71DABBAFE370}" type="presOf" srcId="{49902F9B-489E-41ED-9BE8-378631D8BAD6}" destId="{94A43A38-10BC-4F7E-856B-94684BD07C51}" srcOrd="0" destOrd="0" presId="urn:microsoft.com/office/officeart/2005/8/layout/radial6"/>
    <dgm:cxn modelId="{E1BCBC98-09D8-49B5-9347-45F466289E07}" srcId="{51F379CC-7914-4D81-AAD7-0B8868965647}" destId="{2A91C621-6871-43E7-82F9-74F42F97F6DF}" srcOrd="0" destOrd="0" parTransId="{A386C308-208B-4EFC-B6A8-245F99B1735B}" sibTransId="{CEAB277D-197A-4C9E-8C3D-6CE7E3D862D0}"/>
    <dgm:cxn modelId="{F5770DB1-8434-4E4C-8B3A-090555818DB4}" type="presOf" srcId="{51F379CC-7914-4D81-AAD7-0B8868965647}" destId="{5987EB4E-DB37-4E17-BE05-A9E8C7AD1613}" srcOrd="0" destOrd="0" presId="urn:microsoft.com/office/officeart/2005/8/layout/radial6"/>
    <dgm:cxn modelId="{C87CC7BF-71A2-4E62-86EC-D0E05D9A6709}" srcId="{2A91C621-6871-43E7-82F9-74F42F97F6DF}" destId="{096709D1-9D01-49FF-90C5-F9A9907FF803}" srcOrd="0" destOrd="0" parTransId="{CD79CF47-CA38-4E89-80ED-7950DAD8407A}" sibTransId="{ABF96BAB-1A34-4C48-B602-01399BE90934}"/>
    <dgm:cxn modelId="{1866CFF8-012F-4EA2-ABBE-90647B64578D}" type="presOf" srcId="{76424188-2D63-4266-B57F-A6A27649B8E6}" destId="{7BFDCE27-2272-4F9E-8AA2-2AA464B5EF53}" srcOrd="0" destOrd="0" presId="urn:microsoft.com/office/officeart/2005/8/layout/radial6"/>
    <dgm:cxn modelId="{A98BE5F4-2FAB-4B7B-B09B-B1E1F9B72B2D}" type="presParOf" srcId="{5987EB4E-DB37-4E17-BE05-A9E8C7AD1613}" destId="{02A579C9-B607-4B5E-BCD1-A119C3116C47}" srcOrd="0" destOrd="0" presId="urn:microsoft.com/office/officeart/2005/8/layout/radial6"/>
    <dgm:cxn modelId="{9BFAA046-7844-4FC0-864B-0AF65572515A}" type="presParOf" srcId="{5987EB4E-DB37-4E17-BE05-A9E8C7AD1613}" destId="{AA3EC958-CF3E-4B39-9E36-8FE57460DD05}" srcOrd="1" destOrd="0" presId="urn:microsoft.com/office/officeart/2005/8/layout/radial6"/>
    <dgm:cxn modelId="{B891A5CE-FC10-4D43-AD83-4E085ED3C3C0}" type="presParOf" srcId="{5987EB4E-DB37-4E17-BE05-A9E8C7AD1613}" destId="{98A83C98-4C63-4CB2-96BD-C3D9F3A31035}" srcOrd="2" destOrd="0" presId="urn:microsoft.com/office/officeart/2005/8/layout/radial6"/>
    <dgm:cxn modelId="{05F70A04-7525-4383-AF6E-0EEC84167838}" type="presParOf" srcId="{5987EB4E-DB37-4E17-BE05-A9E8C7AD1613}" destId="{7ADD43C0-533F-45D2-AB87-9D12C40FC753}" srcOrd="3" destOrd="0" presId="urn:microsoft.com/office/officeart/2005/8/layout/radial6"/>
    <dgm:cxn modelId="{D3810187-4C4B-4F2F-B427-071A9C5FDAF5}" type="presParOf" srcId="{5987EB4E-DB37-4E17-BE05-A9E8C7AD1613}" destId="{7BFDCE27-2272-4F9E-8AA2-2AA464B5EF53}" srcOrd="4" destOrd="0" presId="urn:microsoft.com/office/officeart/2005/8/layout/radial6"/>
    <dgm:cxn modelId="{0E8BA95B-E8F8-4052-9C50-582AA1324287}" type="presParOf" srcId="{5987EB4E-DB37-4E17-BE05-A9E8C7AD1613}" destId="{BDC78E4F-DAF7-4057-813C-5608CDE12992}" srcOrd="5" destOrd="0" presId="urn:microsoft.com/office/officeart/2005/8/layout/radial6"/>
    <dgm:cxn modelId="{765EBC25-E512-4F7F-9F68-1586E7328E40}" type="presParOf" srcId="{5987EB4E-DB37-4E17-BE05-A9E8C7AD1613}" destId="{94A43A38-10BC-4F7E-856B-94684BD07C51}" srcOrd="6" destOrd="0" presId="urn:microsoft.com/office/officeart/2005/8/layout/radial6"/>
    <dgm:cxn modelId="{AE09DDFF-B58C-49A8-9D8A-8FBC7BB9D0DA}" type="presParOf" srcId="{5987EB4E-DB37-4E17-BE05-A9E8C7AD1613}" destId="{6291ECC4-B0C5-4BED-A67F-FFABEB783F97}" srcOrd="7" destOrd="0" presId="urn:microsoft.com/office/officeart/2005/8/layout/radial6"/>
    <dgm:cxn modelId="{FD058DE1-917A-4E11-81B1-AA09D94BDB46}" type="presParOf" srcId="{5987EB4E-DB37-4E17-BE05-A9E8C7AD1613}" destId="{B117DFAB-7089-4A75-A1EC-43AE222644EA}" srcOrd="8" destOrd="0" presId="urn:microsoft.com/office/officeart/2005/8/layout/radial6"/>
    <dgm:cxn modelId="{1D797391-AB77-485B-9E65-2CF8E3387BD7}" type="presParOf" srcId="{5987EB4E-DB37-4E17-BE05-A9E8C7AD1613}" destId="{ADD49833-4721-4080-B4F0-D3D1787A1EB4}" srcOrd="9"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4E26B-D4B6-46DA-B13B-0115070D8C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D5F124-23D9-4162-9E40-B68162EB3731}">
      <dgm:prSet phldrT="[Text]"/>
      <dgm:spPr>
        <a:noFill/>
        <a:ln w="38100">
          <a:solidFill>
            <a:srgbClr val="0000FF"/>
          </a:solidFill>
        </a:ln>
      </dgm:spPr>
      <dgm:t>
        <a:bodyPr/>
        <a:lstStyle/>
        <a:p>
          <a:r>
            <a:rPr lang="en-KE" dirty="0">
              <a:solidFill>
                <a:srgbClr val="0000FF"/>
              </a:solidFill>
            </a:rPr>
            <a:t>Conception to delivery</a:t>
          </a:r>
          <a:endParaRPr lang="en-US" dirty="0">
            <a:solidFill>
              <a:srgbClr val="0000FF"/>
            </a:solidFill>
          </a:endParaRPr>
        </a:p>
      </dgm:t>
    </dgm:pt>
    <dgm:pt modelId="{1DE71A38-65BC-497C-8060-232E483738DA}" type="parTrans" cxnId="{1D3C2599-8E20-4994-AEE8-2B552478C36B}">
      <dgm:prSet/>
      <dgm:spPr/>
      <dgm:t>
        <a:bodyPr/>
        <a:lstStyle/>
        <a:p>
          <a:endParaRPr lang="en-US"/>
        </a:p>
      </dgm:t>
    </dgm:pt>
    <dgm:pt modelId="{006DD86C-6D49-4A44-B023-0ED2F7F89B39}" type="sibTrans" cxnId="{1D3C2599-8E20-4994-AEE8-2B552478C36B}">
      <dgm:prSet/>
      <dgm:spPr/>
      <dgm:t>
        <a:bodyPr/>
        <a:lstStyle/>
        <a:p>
          <a:endParaRPr lang="en-US"/>
        </a:p>
      </dgm:t>
    </dgm:pt>
    <dgm:pt modelId="{0130DC7F-B2F4-488B-9873-A404B74E1471}">
      <dgm:prSet phldrT="[Text]"/>
      <dgm:spPr/>
      <dgm:t>
        <a:bodyPr/>
        <a:lstStyle/>
        <a:p>
          <a:r>
            <a:rPr lang="en-KE" dirty="0"/>
            <a:t>Foetus</a:t>
          </a:r>
          <a:endParaRPr lang="en-US" dirty="0"/>
        </a:p>
      </dgm:t>
    </dgm:pt>
    <dgm:pt modelId="{9DC7A982-663A-45AB-BDB1-94E3874DEE15}" type="parTrans" cxnId="{6191998F-6E22-4A88-9E21-21DBEB801E13}">
      <dgm:prSet/>
      <dgm:spPr/>
      <dgm:t>
        <a:bodyPr/>
        <a:lstStyle/>
        <a:p>
          <a:endParaRPr lang="en-US"/>
        </a:p>
      </dgm:t>
    </dgm:pt>
    <dgm:pt modelId="{F2373B07-0411-4B0F-9819-BCB365CE0666}" type="sibTrans" cxnId="{6191998F-6E22-4A88-9E21-21DBEB801E13}">
      <dgm:prSet/>
      <dgm:spPr/>
      <dgm:t>
        <a:bodyPr/>
        <a:lstStyle/>
        <a:p>
          <a:endParaRPr lang="en-US"/>
        </a:p>
      </dgm:t>
    </dgm:pt>
    <dgm:pt modelId="{2F414A8F-E4A7-4763-B352-DA081A5BEBAB}">
      <dgm:prSet phldrT="[Text]"/>
      <dgm:spPr>
        <a:noFill/>
        <a:ln w="38100">
          <a:solidFill>
            <a:srgbClr val="0000FF"/>
          </a:solidFill>
        </a:ln>
      </dgm:spPr>
      <dgm:t>
        <a:bodyPr/>
        <a:lstStyle/>
        <a:p>
          <a:r>
            <a:rPr lang="en-US" dirty="0">
              <a:solidFill>
                <a:srgbClr val="0000FF"/>
              </a:solidFill>
            </a:rPr>
            <a:t>A</a:t>
          </a:r>
          <a:r>
            <a:rPr lang="en-KE" dirty="0">
              <a:solidFill>
                <a:srgbClr val="0000FF"/>
              </a:solidFill>
            </a:rPr>
            <a:t>ge 0-28 days </a:t>
          </a:r>
          <a:endParaRPr lang="en-US" dirty="0">
            <a:solidFill>
              <a:srgbClr val="0000FF"/>
            </a:solidFill>
          </a:endParaRPr>
        </a:p>
      </dgm:t>
    </dgm:pt>
    <dgm:pt modelId="{E4C7D8D5-96B5-40C5-885C-39034160722E}" type="parTrans" cxnId="{EB977A48-ADF5-49F3-A904-76FB9726E396}">
      <dgm:prSet/>
      <dgm:spPr/>
      <dgm:t>
        <a:bodyPr/>
        <a:lstStyle/>
        <a:p>
          <a:endParaRPr lang="en-US"/>
        </a:p>
      </dgm:t>
    </dgm:pt>
    <dgm:pt modelId="{04278A5E-D01E-4866-8966-1915C464ABED}" type="sibTrans" cxnId="{EB977A48-ADF5-49F3-A904-76FB9726E396}">
      <dgm:prSet/>
      <dgm:spPr/>
      <dgm:t>
        <a:bodyPr/>
        <a:lstStyle/>
        <a:p>
          <a:endParaRPr lang="en-US"/>
        </a:p>
      </dgm:t>
    </dgm:pt>
    <dgm:pt modelId="{34968ED7-58FA-44DD-90EE-2736843C2129}">
      <dgm:prSet phldrT="[Text]"/>
      <dgm:spPr/>
      <dgm:t>
        <a:bodyPr/>
        <a:lstStyle/>
        <a:p>
          <a:r>
            <a:rPr lang="en-KE" dirty="0"/>
            <a:t>Newborn</a:t>
          </a:r>
          <a:endParaRPr lang="en-US" dirty="0"/>
        </a:p>
      </dgm:t>
    </dgm:pt>
    <dgm:pt modelId="{EEF25DE4-7647-490D-914A-F263DA91D2B1}" type="parTrans" cxnId="{F51C66D9-374D-4568-AD7F-FEA77F498E40}">
      <dgm:prSet/>
      <dgm:spPr/>
      <dgm:t>
        <a:bodyPr/>
        <a:lstStyle/>
        <a:p>
          <a:endParaRPr lang="en-US"/>
        </a:p>
      </dgm:t>
    </dgm:pt>
    <dgm:pt modelId="{CEB03BB6-C62A-42EB-B3D9-F5D6EB96B2D1}" type="sibTrans" cxnId="{F51C66D9-374D-4568-AD7F-FEA77F498E40}">
      <dgm:prSet/>
      <dgm:spPr/>
      <dgm:t>
        <a:bodyPr/>
        <a:lstStyle/>
        <a:p>
          <a:endParaRPr lang="en-US"/>
        </a:p>
      </dgm:t>
    </dgm:pt>
    <dgm:pt modelId="{F43165AE-91D8-466D-8800-0FB6DF19A76A}" type="pres">
      <dgm:prSet presAssocID="{F3C4E26B-D4B6-46DA-B13B-0115070D8C1C}" presName="linear" presStyleCnt="0">
        <dgm:presLayoutVars>
          <dgm:animLvl val="lvl"/>
          <dgm:resizeHandles val="exact"/>
        </dgm:presLayoutVars>
      </dgm:prSet>
      <dgm:spPr/>
    </dgm:pt>
    <dgm:pt modelId="{D5AC688A-D9DC-4F96-BCE7-7A89A3C8505F}" type="pres">
      <dgm:prSet presAssocID="{F9D5F124-23D9-4162-9E40-B68162EB3731}" presName="parentText" presStyleLbl="node1" presStyleIdx="0" presStyleCnt="2">
        <dgm:presLayoutVars>
          <dgm:chMax val="0"/>
          <dgm:bulletEnabled val="1"/>
        </dgm:presLayoutVars>
      </dgm:prSet>
      <dgm:spPr/>
    </dgm:pt>
    <dgm:pt modelId="{3B669569-359A-4B7E-84D6-56C81F066948}" type="pres">
      <dgm:prSet presAssocID="{F9D5F124-23D9-4162-9E40-B68162EB3731}" presName="childText" presStyleLbl="revTx" presStyleIdx="0" presStyleCnt="2">
        <dgm:presLayoutVars>
          <dgm:bulletEnabled val="1"/>
        </dgm:presLayoutVars>
      </dgm:prSet>
      <dgm:spPr/>
    </dgm:pt>
    <dgm:pt modelId="{8A898AA7-7BCF-4EB8-ADBA-8841877635B7}" type="pres">
      <dgm:prSet presAssocID="{2F414A8F-E4A7-4763-B352-DA081A5BEBAB}" presName="parentText" presStyleLbl="node1" presStyleIdx="1" presStyleCnt="2">
        <dgm:presLayoutVars>
          <dgm:chMax val="0"/>
          <dgm:bulletEnabled val="1"/>
        </dgm:presLayoutVars>
      </dgm:prSet>
      <dgm:spPr/>
    </dgm:pt>
    <dgm:pt modelId="{5AA2B0E1-FD62-45E8-8B9F-A0767EE6F606}" type="pres">
      <dgm:prSet presAssocID="{2F414A8F-E4A7-4763-B352-DA081A5BEBAB}" presName="childText" presStyleLbl="revTx" presStyleIdx="1" presStyleCnt="2">
        <dgm:presLayoutVars>
          <dgm:bulletEnabled val="1"/>
        </dgm:presLayoutVars>
      </dgm:prSet>
      <dgm:spPr/>
    </dgm:pt>
  </dgm:ptLst>
  <dgm:cxnLst>
    <dgm:cxn modelId="{EB977A48-ADF5-49F3-A904-76FB9726E396}" srcId="{F3C4E26B-D4B6-46DA-B13B-0115070D8C1C}" destId="{2F414A8F-E4A7-4763-B352-DA081A5BEBAB}" srcOrd="1" destOrd="0" parTransId="{E4C7D8D5-96B5-40C5-885C-39034160722E}" sibTransId="{04278A5E-D01E-4866-8966-1915C464ABED}"/>
    <dgm:cxn modelId="{8E5EF87B-8961-43C1-B529-ADED49D4F946}" type="presOf" srcId="{0130DC7F-B2F4-488B-9873-A404B74E1471}" destId="{3B669569-359A-4B7E-84D6-56C81F066948}" srcOrd="0" destOrd="0" presId="urn:microsoft.com/office/officeart/2005/8/layout/vList2"/>
    <dgm:cxn modelId="{6191998F-6E22-4A88-9E21-21DBEB801E13}" srcId="{F9D5F124-23D9-4162-9E40-B68162EB3731}" destId="{0130DC7F-B2F4-488B-9873-A404B74E1471}" srcOrd="0" destOrd="0" parTransId="{9DC7A982-663A-45AB-BDB1-94E3874DEE15}" sibTransId="{F2373B07-0411-4B0F-9819-BCB365CE0666}"/>
    <dgm:cxn modelId="{1D3C2599-8E20-4994-AEE8-2B552478C36B}" srcId="{F3C4E26B-D4B6-46DA-B13B-0115070D8C1C}" destId="{F9D5F124-23D9-4162-9E40-B68162EB3731}" srcOrd="0" destOrd="0" parTransId="{1DE71A38-65BC-497C-8060-232E483738DA}" sibTransId="{006DD86C-6D49-4A44-B023-0ED2F7F89B39}"/>
    <dgm:cxn modelId="{662E5D9C-F415-46A5-AC69-41FE9687B4FB}" type="presOf" srcId="{F3C4E26B-D4B6-46DA-B13B-0115070D8C1C}" destId="{F43165AE-91D8-466D-8800-0FB6DF19A76A}" srcOrd="0" destOrd="0" presId="urn:microsoft.com/office/officeart/2005/8/layout/vList2"/>
    <dgm:cxn modelId="{680476C9-E775-4A61-B5F6-F59DD5ACCDFA}" type="presOf" srcId="{34968ED7-58FA-44DD-90EE-2736843C2129}" destId="{5AA2B0E1-FD62-45E8-8B9F-A0767EE6F606}" srcOrd="0" destOrd="0" presId="urn:microsoft.com/office/officeart/2005/8/layout/vList2"/>
    <dgm:cxn modelId="{F44D6DCC-C8B1-45E2-BDD6-58623CCCF3F2}" type="presOf" srcId="{F9D5F124-23D9-4162-9E40-B68162EB3731}" destId="{D5AC688A-D9DC-4F96-BCE7-7A89A3C8505F}" srcOrd="0" destOrd="0" presId="urn:microsoft.com/office/officeart/2005/8/layout/vList2"/>
    <dgm:cxn modelId="{80245FD3-ABA6-4048-84CA-DAFA8897392A}" type="presOf" srcId="{2F414A8F-E4A7-4763-B352-DA081A5BEBAB}" destId="{8A898AA7-7BCF-4EB8-ADBA-8841877635B7}" srcOrd="0" destOrd="0" presId="urn:microsoft.com/office/officeart/2005/8/layout/vList2"/>
    <dgm:cxn modelId="{F51C66D9-374D-4568-AD7F-FEA77F498E40}" srcId="{2F414A8F-E4A7-4763-B352-DA081A5BEBAB}" destId="{34968ED7-58FA-44DD-90EE-2736843C2129}" srcOrd="0" destOrd="0" parTransId="{EEF25DE4-7647-490D-914A-F263DA91D2B1}" sibTransId="{CEB03BB6-C62A-42EB-B3D9-F5D6EB96B2D1}"/>
    <dgm:cxn modelId="{938FD558-E4CD-4D9E-827A-FC2E4858BE3E}" type="presParOf" srcId="{F43165AE-91D8-466D-8800-0FB6DF19A76A}" destId="{D5AC688A-D9DC-4F96-BCE7-7A89A3C8505F}" srcOrd="0" destOrd="0" presId="urn:microsoft.com/office/officeart/2005/8/layout/vList2"/>
    <dgm:cxn modelId="{67D4C880-6729-4341-B7F4-363930F1942B}" type="presParOf" srcId="{F43165AE-91D8-466D-8800-0FB6DF19A76A}" destId="{3B669569-359A-4B7E-84D6-56C81F066948}" srcOrd="1" destOrd="0" presId="urn:microsoft.com/office/officeart/2005/8/layout/vList2"/>
    <dgm:cxn modelId="{98E478D0-71B0-4CBB-861F-F23A3BA5963D}" type="presParOf" srcId="{F43165AE-91D8-466D-8800-0FB6DF19A76A}" destId="{8A898AA7-7BCF-4EB8-ADBA-8841877635B7}" srcOrd="2" destOrd="0" presId="urn:microsoft.com/office/officeart/2005/8/layout/vList2"/>
    <dgm:cxn modelId="{60F58AF2-6F9F-48AC-8B2B-8CA3849AA8CB}" type="presParOf" srcId="{F43165AE-91D8-466D-8800-0FB6DF19A76A}" destId="{5AA2B0E1-FD62-45E8-8B9F-A0767EE6F60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B6EEF59-6889-4B66-9213-68AFF8BDB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EA8322-76D8-4198-B097-D969D14E8094}">
      <dgm:prSet phldrT="[Text]"/>
      <dgm:spPr>
        <a:noFill/>
        <a:ln>
          <a:solidFill>
            <a:srgbClr val="0000FF"/>
          </a:solidFill>
        </a:ln>
      </dgm:spPr>
      <dgm:t>
        <a:bodyPr/>
        <a:lstStyle/>
        <a:p>
          <a:pPr algn="l"/>
          <a:r>
            <a:rPr lang="en-KE" dirty="0">
              <a:solidFill>
                <a:srgbClr val="0000FF"/>
              </a:solidFill>
            </a:rPr>
            <a:t>3.2: </a:t>
          </a:r>
          <a:r>
            <a:rPr lang="en-US" dirty="0">
              <a:solidFill>
                <a:srgbClr val="0000FF"/>
              </a:solidFill>
            </a:rPr>
            <a:t>End preventable deaths of  newborns and children &lt; 5 </a:t>
          </a:r>
        </a:p>
      </dgm:t>
    </dgm:pt>
    <dgm:pt modelId="{EAF80B22-CC23-4567-B053-1AAE1395AE64}" type="parTrans" cxnId="{41AF1807-B663-40D8-BF8C-A4EF6E1FBFF6}">
      <dgm:prSet/>
      <dgm:spPr/>
      <dgm:t>
        <a:bodyPr/>
        <a:lstStyle/>
        <a:p>
          <a:endParaRPr lang="en-US"/>
        </a:p>
      </dgm:t>
    </dgm:pt>
    <dgm:pt modelId="{30FD4D74-C420-4534-97CC-5ED19DD40BF7}" type="sibTrans" cxnId="{41AF1807-B663-40D8-BF8C-A4EF6E1FBFF6}">
      <dgm:prSet/>
      <dgm:spPr/>
      <dgm:t>
        <a:bodyPr/>
        <a:lstStyle/>
        <a:p>
          <a:endParaRPr lang="en-US"/>
        </a:p>
      </dgm:t>
    </dgm:pt>
    <dgm:pt modelId="{A76FB338-B408-450A-9420-70BBF26305D2}">
      <dgm:prSet phldrT="[Text]" custT="1"/>
      <dgm:spPr/>
      <dgm:t>
        <a:bodyPr/>
        <a:lstStyle/>
        <a:p>
          <a:r>
            <a:rPr lang="en-US" sz="2000" dirty="0"/>
            <a:t>U</a:t>
          </a:r>
          <a:r>
            <a:rPr lang="en-KE" sz="2000" dirty="0"/>
            <a:t>5MR ≤ </a:t>
          </a:r>
          <a:r>
            <a:rPr lang="en-US" sz="2000" dirty="0"/>
            <a:t>25 per 1,000 live births</a:t>
          </a:r>
        </a:p>
      </dgm:t>
    </dgm:pt>
    <dgm:pt modelId="{FB90FF37-BDB8-472F-8C5D-CBBB95495D55}" type="parTrans" cxnId="{3BD14751-3FE9-40C3-BE49-EAAB2504D2D7}">
      <dgm:prSet/>
      <dgm:spPr/>
      <dgm:t>
        <a:bodyPr/>
        <a:lstStyle/>
        <a:p>
          <a:endParaRPr lang="en-US"/>
        </a:p>
      </dgm:t>
    </dgm:pt>
    <dgm:pt modelId="{EEE16DD7-E015-425E-9760-3A3AB579F8CD}" type="sibTrans" cxnId="{3BD14751-3FE9-40C3-BE49-EAAB2504D2D7}">
      <dgm:prSet/>
      <dgm:spPr/>
      <dgm:t>
        <a:bodyPr/>
        <a:lstStyle/>
        <a:p>
          <a:endParaRPr lang="en-US"/>
        </a:p>
      </dgm:t>
    </dgm:pt>
    <dgm:pt modelId="{3BDADDA3-ACF6-4736-8F12-4B7BE531DFA8}">
      <dgm:prSet phldrT="[Text]"/>
      <dgm:spPr>
        <a:noFill/>
        <a:ln>
          <a:solidFill>
            <a:srgbClr val="0000FF"/>
          </a:solidFill>
        </a:ln>
      </dgm:spPr>
      <dgm:t>
        <a:bodyPr/>
        <a:lstStyle/>
        <a:p>
          <a:pPr algn="l"/>
          <a:r>
            <a:rPr lang="en-KE" dirty="0">
              <a:solidFill>
                <a:srgbClr val="0000FF"/>
              </a:solidFill>
            </a:rPr>
            <a:t>3.3: </a:t>
          </a:r>
          <a:r>
            <a:rPr lang="en-US" dirty="0">
              <a:solidFill>
                <a:srgbClr val="0000FF"/>
              </a:solidFill>
            </a:rPr>
            <a:t>End the epidemics of AIDS/TB/ Malaria and </a:t>
          </a:r>
          <a:r>
            <a:rPr lang="en-KE" dirty="0">
              <a:solidFill>
                <a:srgbClr val="0000FF"/>
              </a:solidFill>
            </a:rPr>
            <a:t>other </a:t>
          </a:r>
          <a:r>
            <a:rPr lang="en-US" dirty="0">
              <a:solidFill>
                <a:srgbClr val="0000FF"/>
              </a:solidFill>
            </a:rPr>
            <a:t>diseases</a:t>
          </a:r>
        </a:p>
      </dgm:t>
    </dgm:pt>
    <dgm:pt modelId="{804E30D5-198E-422A-B763-96F094A7A591}" type="parTrans" cxnId="{7ACBA0A8-122A-48E2-AACC-0DF5C9A1F136}">
      <dgm:prSet/>
      <dgm:spPr/>
      <dgm:t>
        <a:bodyPr/>
        <a:lstStyle/>
        <a:p>
          <a:endParaRPr lang="en-US"/>
        </a:p>
      </dgm:t>
    </dgm:pt>
    <dgm:pt modelId="{C584104F-8E38-492A-AF50-9A85CA21FF29}" type="sibTrans" cxnId="{7ACBA0A8-122A-48E2-AACC-0DF5C9A1F136}">
      <dgm:prSet/>
      <dgm:spPr/>
      <dgm:t>
        <a:bodyPr/>
        <a:lstStyle/>
        <a:p>
          <a:endParaRPr lang="en-US"/>
        </a:p>
      </dgm:t>
    </dgm:pt>
    <dgm:pt modelId="{358F0B5A-1A24-48B9-A25E-F4957B0045CC}">
      <dgm:prSet phldrT="[Text]"/>
      <dgm:spPr/>
      <dgm:t>
        <a:bodyPr/>
        <a:lstStyle/>
        <a:p>
          <a:r>
            <a:rPr lang="en-KE" dirty="0"/>
            <a:t>H</a:t>
          </a:r>
          <a:r>
            <a:rPr lang="en-US" dirty="0"/>
            <a:t>IV , TB, Malaria in</a:t>
          </a:r>
          <a:r>
            <a:rPr lang="en-KE" dirty="0" err="1"/>
            <a:t>cidence</a:t>
          </a:r>
          <a:r>
            <a:rPr lang="en-KE" dirty="0"/>
            <a:t>/</a:t>
          </a:r>
          <a:r>
            <a:rPr lang="en-US" dirty="0"/>
            <a:t>1,000 uninfected population </a:t>
          </a:r>
        </a:p>
      </dgm:t>
    </dgm:pt>
    <dgm:pt modelId="{1337C761-21CC-4D18-BCAA-45887DAAF5CF}" type="parTrans" cxnId="{4F3C9D4E-38D8-4940-980E-420640A47B39}">
      <dgm:prSet/>
      <dgm:spPr/>
      <dgm:t>
        <a:bodyPr/>
        <a:lstStyle/>
        <a:p>
          <a:endParaRPr lang="en-US"/>
        </a:p>
      </dgm:t>
    </dgm:pt>
    <dgm:pt modelId="{82F9D00B-705B-4EC3-B93E-E48A67DBE902}" type="sibTrans" cxnId="{4F3C9D4E-38D8-4940-980E-420640A47B39}">
      <dgm:prSet/>
      <dgm:spPr/>
      <dgm:t>
        <a:bodyPr/>
        <a:lstStyle/>
        <a:p>
          <a:endParaRPr lang="en-US"/>
        </a:p>
      </dgm:t>
    </dgm:pt>
    <dgm:pt modelId="{138EAA08-8540-4244-B67D-7719B26A7196}">
      <dgm:prSet custT="1"/>
      <dgm:spPr/>
      <dgm:t>
        <a:bodyPr/>
        <a:lstStyle/>
        <a:p>
          <a:r>
            <a:rPr lang="en-US" sz="2000" dirty="0"/>
            <a:t>N</a:t>
          </a:r>
          <a:r>
            <a:rPr lang="en-KE" sz="2000" dirty="0"/>
            <a:t>NMR ≤</a:t>
          </a:r>
          <a:r>
            <a:rPr lang="en-US" sz="2000" dirty="0"/>
            <a:t> 12 per 1,000 live births </a:t>
          </a:r>
        </a:p>
      </dgm:t>
    </dgm:pt>
    <dgm:pt modelId="{3DDFD47C-83FF-4372-9975-34237E9E1F43}" type="parTrans" cxnId="{92543CF0-A35A-4B54-99EF-894171791363}">
      <dgm:prSet/>
      <dgm:spPr/>
      <dgm:t>
        <a:bodyPr/>
        <a:lstStyle/>
        <a:p>
          <a:endParaRPr lang="en-US"/>
        </a:p>
      </dgm:t>
    </dgm:pt>
    <dgm:pt modelId="{D9CACC56-4BCA-4221-B030-CF55FCD1F7EA}" type="sibTrans" cxnId="{92543CF0-A35A-4B54-99EF-894171791363}">
      <dgm:prSet/>
      <dgm:spPr/>
      <dgm:t>
        <a:bodyPr/>
        <a:lstStyle/>
        <a:p>
          <a:endParaRPr lang="en-US"/>
        </a:p>
      </dgm:t>
    </dgm:pt>
    <dgm:pt modelId="{FF01C8EB-624F-443D-B2A9-86834C8D0AF8}" type="pres">
      <dgm:prSet presAssocID="{9B6EEF59-6889-4B66-9213-68AFF8BDB338}" presName="Name0" presStyleCnt="0">
        <dgm:presLayoutVars>
          <dgm:dir/>
          <dgm:animLvl val="lvl"/>
          <dgm:resizeHandles val="exact"/>
        </dgm:presLayoutVars>
      </dgm:prSet>
      <dgm:spPr/>
    </dgm:pt>
    <dgm:pt modelId="{5E2B17C8-F8F2-4A18-9309-962684764CF1}" type="pres">
      <dgm:prSet presAssocID="{CDEA8322-76D8-4198-B097-D969D14E8094}" presName="linNode" presStyleCnt="0"/>
      <dgm:spPr/>
    </dgm:pt>
    <dgm:pt modelId="{837FDD77-9121-4B13-8D40-082DAC8D61AB}" type="pres">
      <dgm:prSet presAssocID="{CDEA8322-76D8-4198-B097-D969D14E8094}" presName="parentText" presStyleLbl="node1" presStyleIdx="0" presStyleCnt="2" custScaleX="185405">
        <dgm:presLayoutVars>
          <dgm:chMax val="1"/>
          <dgm:bulletEnabled val="1"/>
        </dgm:presLayoutVars>
      </dgm:prSet>
      <dgm:spPr/>
    </dgm:pt>
    <dgm:pt modelId="{72E3C1FB-DC79-4B24-97C5-0A3C524A929D}" type="pres">
      <dgm:prSet presAssocID="{CDEA8322-76D8-4198-B097-D969D14E8094}" presName="descendantText" presStyleLbl="alignAccFollowNode1" presStyleIdx="0" presStyleCnt="2">
        <dgm:presLayoutVars>
          <dgm:bulletEnabled val="1"/>
        </dgm:presLayoutVars>
      </dgm:prSet>
      <dgm:spPr/>
    </dgm:pt>
    <dgm:pt modelId="{5F7C1ED2-BA2A-4BF3-83B7-6D03C7B55D16}" type="pres">
      <dgm:prSet presAssocID="{30FD4D74-C420-4534-97CC-5ED19DD40BF7}" presName="sp" presStyleCnt="0"/>
      <dgm:spPr/>
    </dgm:pt>
    <dgm:pt modelId="{6A565931-76AC-4C88-92BC-3946D358D5AD}" type="pres">
      <dgm:prSet presAssocID="{3BDADDA3-ACF6-4736-8F12-4B7BE531DFA8}" presName="linNode" presStyleCnt="0"/>
      <dgm:spPr/>
    </dgm:pt>
    <dgm:pt modelId="{BBD0D699-1295-4E6A-911C-2F1C15B479DA}" type="pres">
      <dgm:prSet presAssocID="{3BDADDA3-ACF6-4736-8F12-4B7BE531DFA8}" presName="parentText" presStyleLbl="node1" presStyleIdx="1" presStyleCnt="2" custScaleX="185405">
        <dgm:presLayoutVars>
          <dgm:chMax val="1"/>
          <dgm:bulletEnabled val="1"/>
        </dgm:presLayoutVars>
      </dgm:prSet>
      <dgm:spPr/>
    </dgm:pt>
    <dgm:pt modelId="{2B62BD76-79C2-4EF9-8404-00AA2E3610B0}" type="pres">
      <dgm:prSet presAssocID="{3BDADDA3-ACF6-4736-8F12-4B7BE531DFA8}" presName="descendantText" presStyleLbl="alignAccFollowNode1" presStyleIdx="1" presStyleCnt="2">
        <dgm:presLayoutVars>
          <dgm:bulletEnabled val="1"/>
        </dgm:presLayoutVars>
      </dgm:prSet>
      <dgm:spPr/>
    </dgm:pt>
  </dgm:ptLst>
  <dgm:cxnLst>
    <dgm:cxn modelId="{41AF1807-B663-40D8-BF8C-A4EF6E1FBFF6}" srcId="{9B6EEF59-6889-4B66-9213-68AFF8BDB338}" destId="{CDEA8322-76D8-4198-B097-D969D14E8094}" srcOrd="0" destOrd="0" parTransId="{EAF80B22-CC23-4567-B053-1AAE1395AE64}" sibTransId="{30FD4D74-C420-4534-97CC-5ED19DD40BF7}"/>
    <dgm:cxn modelId="{49A0DD34-6FEA-4E09-8F7E-BDE6B8BF97BE}" type="presOf" srcId="{3BDADDA3-ACF6-4736-8F12-4B7BE531DFA8}" destId="{BBD0D699-1295-4E6A-911C-2F1C15B479DA}" srcOrd="0" destOrd="0" presId="urn:microsoft.com/office/officeart/2005/8/layout/vList5"/>
    <dgm:cxn modelId="{5B5B9662-4F5D-4DA4-80F1-55FA95A5288C}" type="presOf" srcId="{CDEA8322-76D8-4198-B097-D969D14E8094}" destId="{837FDD77-9121-4B13-8D40-082DAC8D61AB}" srcOrd="0" destOrd="0" presId="urn:microsoft.com/office/officeart/2005/8/layout/vList5"/>
    <dgm:cxn modelId="{724C8D4B-EB6D-4D77-B4D0-9CE8A9887025}" type="presOf" srcId="{9B6EEF59-6889-4B66-9213-68AFF8BDB338}" destId="{FF01C8EB-624F-443D-B2A9-86834C8D0AF8}" srcOrd="0" destOrd="0" presId="urn:microsoft.com/office/officeart/2005/8/layout/vList5"/>
    <dgm:cxn modelId="{4F3C9D4E-38D8-4940-980E-420640A47B39}" srcId="{3BDADDA3-ACF6-4736-8F12-4B7BE531DFA8}" destId="{358F0B5A-1A24-48B9-A25E-F4957B0045CC}" srcOrd="0" destOrd="0" parTransId="{1337C761-21CC-4D18-BCAA-45887DAAF5CF}" sibTransId="{82F9D00B-705B-4EC3-B93E-E48A67DBE902}"/>
    <dgm:cxn modelId="{3BD14751-3FE9-40C3-BE49-EAAB2504D2D7}" srcId="{CDEA8322-76D8-4198-B097-D969D14E8094}" destId="{A76FB338-B408-450A-9420-70BBF26305D2}" srcOrd="0" destOrd="0" parTransId="{FB90FF37-BDB8-472F-8C5D-CBBB95495D55}" sibTransId="{EEE16DD7-E015-425E-9760-3A3AB579F8CD}"/>
    <dgm:cxn modelId="{7ACBA0A8-122A-48E2-AACC-0DF5C9A1F136}" srcId="{9B6EEF59-6889-4B66-9213-68AFF8BDB338}" destId="{3BDADDA3-ACF6-4736-8F12-4B7BE531DFA8}" srcOrd="1" destOrd="0" parTransId="{804E30D5-198E-422A-B763-96F094A7A591}" sibTransId="{C584104F-8E38-492A-AF50-9A85CA21FF29}"/>
    <dgm:cxn modelId="{31B306B7-004A-4B8F-A176-E1F7CC227CC1}" type="presOf" srcId="{A76FB338-B408-450A-9420-70BBF26305D2}" destId="{72E3C1FB-DC79-4B24-97C5-0A3C524A929D}" srcOrd="0" destOrd="0" presId="urn:microsoft.com/office/officeart/2005/8/layout/vList5"/>
    <dgm:cxn modelId="{F4A70EDB-8128-42B5-8EC1-CE9B1F7D4166}" type="presOf" srcId="{138EAA08-8540-4244-B67D-7719B26A7196}" destId="{72E3C1FB-DC79-4B24-97C5-0A3C524A929D}" srcOrd="0" destOrd="1" presId="urn:microsoft.com/office/officeart/2005/8/layout/vList5"/>
    <dgm:cxn modelId="{105DE6E7-EDE7-4769-B12C-9ED1A7D03868}" type="presOf" srcId="{358F0B5A-1A24-48B9-A25E-F4957B0045CC}" destId="{2B62BD76-79C2-4EF9-8404-00AA2E3610B0}" srcOrd="0" destOrd="0" presId="urn:microsoft.com/office/officeart/2005/8/layout/vList5"/>
    <dgm:cxn modelId="{92543CF0-A35A-4B54-99EF-894171791363}" srcId="{CDEA8322-76D8-4198-B097-D969D14E8094}" destId="{138EAA08-8540-4244-B67D-7719B26A7196}" srcOrd="1" destOrd="0" parTransId="{3DDFD47C-83FF-4372-9975-34237E9E1F43}" sibTransId="{D9CACC56-4BCA-4221-B030-CF55FCD1F7EA}"/>
    <dgm:cxn modelId="{ED271301-18AD-4815-87E4-AFC05E045815}" type="presParOf" srcId="{FF01C8EB-624F-443D-B2A9-86834C8D0AF8}" destId="{5E2B17C8-F8F2-4A18-9309-962684764CF1}" srcOrd="0" destOrd="0" presId="urn:microsoft.com/office/officeart/2005/8/layout/vList5"/>
    <dgm:cxn modelId="{464A459E-9768-4EA1-A58E-1180E9DB4897}" type="presParOf" srcId="{5E2B17C8-F8F2-4A18-9309-962684764CF1}" destId="{837FDD77-9121-4B13-8D40-082DAC8D61AB}" srcOrd="0" destOrd="0" presId="urn:microsoft.com/office/officeart/2005/8/layout/vList5"/>
    <dgm:cxn modelId="{5FF32D83-18B7-43A6-8ADA-DF7D4BCB3AE5}" type="presParOf" srcId="{5E2B17C8-F8F2-4A18-9309-962684764CF1}" destId="{72E3C1FB-DC79-4B24-97C5-0A3C524A929D}" srcOrd="1" destOrd="0" presId="urn:microsoft.com/office/officeart/2005/8/layout/vList5"/>
    <dgm:cxn modelId="{DCC6609A-3ABA-46FE-B07E-025DF03885B6}" type="presParOf" srcId="{FF01C8EB-624F-443D-B2A9-86834C8D0AF8}" destId="{5F7C1ED2-BA2A-4BF3-83B7-6D03C7B55D16}" srcOrd="1" destOrd="0" presId="urn:microsoft.com/office/officeart/2005/8/layout/vList5"/>
    <dgm:cxn modelId="{E40744E9-06A3-42A5-87A7-8D822BC9037A}" type="presParOf" srcId="{FF01C8EB-624F-443D-B2A9-86834C8D0AF8}" destId="{6A565931-76AC-4C88-92BC-3946D358D5AD}" srcOrd="2" destOrd="0" presId="urn:microsoft.com/office/officeart/2005/8/layout/vList5"/>
    <dgm:cxn modelId="{A312F8EF-933D-47C4-A374-F9D4DB874900}" type="presParOf" srcId="{6A565931-76AC-4C88-92BC-3946D358D5AD}" destId="{BBD0D699-1295-4E6A-911C-2F1C15B479DA}" srcOrd="0" destOrd="0" presId="urn:microsoft.com/office/officeart/2005/8/layout/vList5"/>
    <dgm:cxn modelId="{7B260591-608E-4DDD-BD86-8BBB83B72C6B}" type="presParOf" srcId="{6A565931-76AC-4C88-92BC-3946D358D5AD}" destId="{2B62BD76-79C2-4EF9-8404-00AA2E3610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6EEF59-6889-4B66-9213-68AFF8BDB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EA8322-76D8-4198-B097-D969D14E8094}">
      <dgm:prSet phldrT="[Text]"/>
      <dgm:spPr>
        <a:noFill/>
        <a:ln>
          <a:solidFill>
            <a:srgbClr val="0000FF"/>
          </a:solidFill>
        </a:ln>
      </dgm:spPr>
      <dgm:t>
        <a:bodyPr/>
        <a:lstStyle/>
        <a:p>
          <a:pPr algn="l"/>
          <a:r>
            <a:rPr lang="en-KE" dirty="0">
              <a:solidFill>
                <a:srgbClr val="0000FF"/>
              </a:solidFill>
            </a:rPr>
            <a:t>3.1: Reduce global Maternal mortality ratio to &lt;70/100,000 live births</a:t>
          </a:r>
          <a:endParaRPr lang="en-US" dirty="0">
            <a:solidFill>
              <a:srgbClr val="0000FF"/>
            </a:solidFill>
          </a:endParaRPr>
        </a:p>
      </dgm:t>
    </dgm:pt>
    <dgm:pt modelId="{EAF80B22-CC23-4567-B053-1AAE1395AE64}" type="parTrans" cxnId="{41AF1807-B663-40D8-BF8C-A4EF6E1FBFF6}">
      <dgm:prSet/>
      <dgm:spPr/>
      <dgm:t>
        <a:bodyPr/>
        <a:lstStyle/>
        <a:p>
          <a:endParaRPr lang="en-US"/>
        </a:p>
      </dgm:t>
    </dgm:pt>
    <dgm:pt modelId="{30FD4D74-C420-4534-97CC-5ED19DD40BF7}" type="sibTrans" cxnId="{41AF1807-B663-40D8-BF8C-A4EF6E1FBFF6}">
      <dgm:prSet/>
      <dgm:spPr/>
      <dgm:t>
        <a:bodyPr/>
        <a:lstStyle/>
        <a:p>
          <a:endParaRPr lang="en-US"/>
        </a:p>
      </dgm:t>
    </dgm:pt>
    <dgm:pt modelId="{3BDADDA3-ACF6-4736-8F12-4B7BE531DFA8}">
      <dgm:prSet phldrT="[Text]"/>
      <dgm:spPr>
        <a:noFill/>
        <a:ln>
          <a:solidFill>
            <a:srgbClr val="0000FF"/>
          </a:solidFill>
        </a:ln>
      </dgm:spPr>
      <dgm:t>
        <a:bodyPr/>
        <a:lstStyle/>
        <a:p>
          <a:pPr algn="l"/>
          <a:r>
            <a:rPr lang="en-KE" dirty="0">
              <a:solidFill>
                <a:srgbClr val="0000FF"/>
              </a:solidFill>
            </a:rPr>
            <a:t>3.8: </a:t>
          </a:r>
          <a:r>
            <a:rPr lang="en-US" dirty="0">
              <a:solidFill>
                <a:srgbClr val="0000FF"/>
              </a:solidFill>
            </a:rPr>
            <a:t>Achieve universal health cover</a:t>
          </a:r>
          <a:r>
            <a:rPr lang="en-KE" dirty="0">
              <a:solidFill>
                <a:srgbClr val="0000FF"/>
              </a:solidFill>
            </a:rPr>
            <a:t>ge</a:t>
          </a:r>
          <a:endParaRPr lang="en-US" dirty="0">
            <a:solidFill>
              <a:srgbClr val="0000FF"/>
            </a:solidFill>
          </a:endParaRPr>
        </a:p>
      </dgm:t>
    </dgm:pt>
    <dgm:pt modelId="{804E30D5-198E-422A-B763-96F094A7A591}" type="parTrans" cxnId="{7ACBA0A8-122A-48E2-AACC-0DF5C9A1F136}">
      <dgm:prSet/>
      <dgm:spPr/>
      <dgm:t>
        <a:bodyPr/>
        <a:lstStyle/>
        <a:p>
          <a:endParaRPr lang="en-US"/>
        </a:p>
      </dgm:t>
    </dgm:pt>
    <dgm:pt modelId="{C584104F-8E38-492A-AF50-9A85CA21FF29}" type="sibTrans" cxnId="{7ACBA0A8-122A-48E2-AACC-0DF5C9A1F136}">
      <dgm:prSet/>
      <dgm:spPr/>
      <dgm:t>
        <a:bodyPr/>
        <a:lstStyle/>
        <a:p>
          <a:endParaRPr lang="en-US"/>
        </a:p>
      </dgm:t>
    </dgm:pt>
    <dgm:pt modelId="{358F0B5A-1A24-48B9-A25E-F4957B0045CC}">
      <dgm:prSet phldrT="[Text]" custT="1"/>
      <dgm:spPr/>
      <dgm:t>
        <a:bodyPr/>
        <a:lstStyle/>
        <a:p>
          <a:r>
            <a:rPr lang="en-KE" sz="2000" dirty="0"/>
            <a:t>Coverage &amp; financing for essential services</a:t>
          </a:r>
          <a:endParaRPr lang="en-US" sz="2000" dirty="0"/>
        </a:p>
      </dgm:t>
    </dgm:pt>
    <dgm:pt modelId="{1337C761-21CC-4D18-BCAA-45887DAAF5CF}" type="parTrans" cxnId="{4F3C9D4E-38D8-4940-980E-420640A47B39}">
      <dgm:prSet/>
      <dgm:spPr/>
      <dgm:t>
        <a:bodyPr/>
        <a:lstStyle/>
        <a:p>
          <a:endParaRPr lang="en-US"/>
        </a:p>
      </dgm:t>
    </dgm:pt>
    <dgm:pt modelId="{82F9D00B-705B-4EC3-B93E-E48A67DBE902}" type="sibTrans" cxnId="{4F3C9D4E-38D8-4940-980E-420640A47B39}">
      <dgm:prSet/>
      <dgm:spPr/>
      <dgm:t>
        <a:bodyPr/>
        <a:lstStyle/>
        <a:p>
          <a:endParaRPr lang="en-US"/>
        </a:p>
      </dgm:t>
    </dgm:pt>
    <dgm:pt modelId="{73697BB4-E991-4F03-8185-6B6DC463DB7A}">
      <dgm:prSet phldrT="[Text]"/>
      <dgm:spPr>
        <a:noFill/>
        <a:ln>
          <a:solidFill>
            <a:srgbClr val="0000FF"/>
          </a:solidFill>
        </a:ln>
      </dgm:spPr>
      <dgm:t>
        <a:bodyPr/>
        <a:lstStyle/>
        <a:p>
          <a:pPr algn="l"/>
          <a:r>
            <a:rPr lang="en-KE" dirty="0">
              <a:solidFill>
                <a:srgbClr val="0000FF"/>
              </a:solidFill>
            </a:rPr>
            <a:t>3.9: Reduce deaths from environmental pollution</a:t>
          </a:r>
          <a:endParaRPr lang="en-US" dirty="0">
            <a:solidFill>
              <a:srgbClr val="0000FF"/>
            </a:solidFill>
          </a:endParaRPr>
        </a:p>
      </dgm:t>
    </dgm:pt>
    <dgm:pt modelId="{95B37F5A-B75E-4288-930C-99A1CDB48A39}" type="parTrans" cxnId="{833892BE-4F74-47BD-8AA0-11493B8DC07B}">
      <dgm:prSet/>
      <dgm:spPr/>
      <dgm:t>
        <a:bodyPr/>
        <a:lstStyle/>
        <a:p>
          <a:endParaRPr lang="en-US"/>
        </a:p>
      </dgm:t>
    </dgm:pt>
    <dgm:pt modelId="{9FEB4F04-C05D-43AE-9AA3-B0A25C0F65B5}" type="sibTrans" cxnId="{833892BE-4F74-47BD-8AA0-11493B8DC07B}">
      <dgm:prSet/>
      <dgm:spPr/>
      <dgm:t>
        <a:bodyPr/>
        <a:lstStyle/>
        <a:p>
          <a:endParaRPr lang="en-US"/>
        </a:p>
      </dgm:t>
    </dgm:pt>
    <dgm:pt modelId="{BC692A6E-03AD-43C8-89B0-697794378FEA}">
      <dgm:prSet phldrT="[Text]" custT="1"/>
      <dgm:spPr/>
      <dgm:t>
        <a:bodyPr/>
        <a:lstStyle/>
        <a:p>
          <a:r>
            <a:rPr lang="en-KE" sz="2000" dirty="0"/>
            <a:t>Indoor air pollution, water safety, sewarage and non-accidental poisoning</a:t>
          </a:r>
          <a:endParaRPr lang="en-US" sz="2000" dirty="0"/>
        </a:p>
      </dgm:t>
    </dgm:pt>
    <dgm:pt modelId="{A7FF2E0A-8D55-4BA1-A325-68BA43C70C5B}" type="parTrans" cxnId="{3AA24F11-6102-4BF0-BE26-03D4F0F895B6}">
      <dgm:prSet/>
      <dgm:spPr/>
      <dgm:t>
        <a:bodyPr/>
        <a:lstStyle/>
        <a:p>
          <a:endParaRPr lang="en-US"/>
        </a:p>
      </dgm:t>
    </dgm:pt>
    <dgm:pt modelId="{4C0406FB-3F4D-471C-B311-89EBBA5ED5BF}" type="sibTrans" cxnId="{3AA24F11-6102-4BF0-BE26-03D4F0F895B6}">
      <dgm:prSet/>
      <dgm:spPr/>
      <dgm:t>
        <a:bodyPr/>
        <a:lstStyle/>
        <a:p>
          <a:endParaRPr lang="en-US"/>
        </a:p>
      </dgm:t>
    </dgm:pt>
    <dgm:pt modelId="{A76FB338-B408-450A-9420-70BBF26305D2}">
      <dgm:prSet phldrT="[Text]" custT="1"/>
      <dgm:spPr/>
      <dgm:t>
        <a:bodyPr/>
        <a:lstStyle/>
        <a:p>
          <a:r>
            <a:rPr lang="en-KE" sz="2000" dirty="0"/>
            <a:t>M</a:t>
          </a:r>
          <a:r>
            <a:rPr lang="en-US" sz="2000" dirty="0" err="1"/>
            <a:t>aternal</a:t>
          </a:r>
          <a:r>
            <a:rPr lang="en-US" sz="2000" dirty="0"/>
            <a:t> mortality ratio, </a:t>
          </a:r>
        </a:p>
      </dgm:t>
    </dgm:pt>
    <dgm:pt modelId="{EEE16DD7-E015-425E-9760-3A3AB579F8CD}" type="sibTrans" cxnId="{3BD14751-3FE9-40C3-BE49-EAAB2504D2D7}">
      <dgm:prSet/>
      <dgm:spPr/>
      <dgm:t>
        <a:bodyPr/>
        <a:lstStyle/>
        <a:p>
          <a:endParaRPr lang="en-US"/>
        </a:p>
      </dgm:t>
    </dgm:pt>
    <dgm:pt modelId="{FB90FF37-BDB8-472F-8C5D-CBBB95495D55}" type="parTrans" cxnId="{3BD14751-3FE9-40C3-BE49-EAAB2504D2D7}">
      <dgm:prSet/>
      <dgm:spPr/>
      <dgm:t>
        <a:bodyPr/>
        <a:lstStyle/>
        <a:p>
          <a:endParaRPr lang="en-US"/>
        </a:p>
      </dgm:t>
    </dgm:pt>
    <dgm:pt modelId="{286246DA-DD86-4396-8BD2-782017E5DC15}">
      <dgm:prSet custT="1"/>
      <dgm:spPr/>
      <dgm:t>
        <a:bodyPr/>
        <a:lstStyle/>
        <a:p>
          <a:r>
            <a:rPr lang="en-KE" sz="2000" dirty="0"/>
            <a:t>% </a:t>
          </a:r>
          <a:r>
            <a:rPr lang="en-US" sz="2000" dirty="0"/>
            <a:t>births by skilled health personnel</a:t>
          </a:r>
        </a:p>
      </dgm:t>
    </dgm:pt>
    <dgm:pt modelId="{C6C6DD87-FCC7-4338-A58D-15C96D73FC8B}" type="sibTrans" cxnId="{03058B8B-31A5-48E6-A66D-8F3912D71775}">
      <dgm:prSet/>
      <dgm:spPr/>
      <dgm:t>
        <a:bodyPr/>
        <a:lstStyle/>
        <a:p>
          <a:endParaRPr lang="en-US"/>
        </a:p>
      </dgm:t>
    </dgm:pt>
    <dgm:pt modelId="{7AED76FB-188D-4300-AB91-8F85B8E12DC5}" type="parTrans" cxnId="{03058B8B-31A5-48E6-A66D-8F3912D71775}">
      <dgm:prSet/>
      <dgm:spPr/>
      <dgm:t>
        <a:bodyPr/>
        <a:lstStyle/>
        <a:p>
          <a:endParaRPr lang="en-US"/>
        </a:p>
      </dgm:t>
    </dgm:pt>
    <dgm:pt modelId="{FF01C8EB-624F-443D-B2A9-86834C8D0AF8}" type="pres">
      <dgm:prSet presAssocID="{9B6EEF59-6889-4B66-9213-68AFF8BDB338}" presName="Name0" presStyleCnt="0">
        <dgm:presLayoutVars>
          <dgm:dir/>
          <dgm:animLvl val="lvl"/>
          <dgm:resizeHandles val="exact"/>
        </dgm:presLayoutVars>
      </dgm:prSet>
      <dgm:spPr/>
    </dgm:pt>
    <dgm:pt modelId="{5E2B17C8-F8F2-4A18-9309-962684764CF1}" type="pres">
      <dgm:prSet presAssocID="{CDEA8322-76D8-4198-B097-D969D14E8094}" presName="linNode" presStyleCnt="0"/>
      <dgm:spPr/>
    </dgm:pt>
    <dgm:pt modelId="{837FDD77-9121-4B13-8D40-082DAC8D61AB}" type="pres">
      <dgm:prSet presAssocID="{CDEA8322-76D8-4198-B097-D969D14E8094}" presName="parentText" presStyleLbl="node1" presStyleIdx="0" presStyleCnt="3" custScaleY="72286">
        <dgm:presLayoutVars>
          <dgm:chMax val="1"/>
          <dgm:bulletEnabled val="1"/>
        </dgm:presLayoutVars>
      </dgm:prSet>
      <dgm:spPr/>
    </dgm:pt>
    <dgm:pt modelId="{72E3C1FB-DC79-4B24-97C5-0A3C524A929D}" type="pres">
      <dgm:prSet presAssocID="{CDEA8322-76D8-4198-B097-D969D14E8094}" presName="descendantText" presStyleLbl="alignAccFollowNode1" presStyleIdx="0" presStyleCnt="3" custScaleY="82640">
        <dgm:presLayoutVars>
          <dgm:bulletEnabled val="1"/>
        </dgm:presLayoutVars>
      </dgm:prSet>
      <dgm:spPr/>
    </dgm:pt>
    <dgm:pt modelId="{5F7C1ED2-BA2A-4BF3-83B7-6D03C7B55D16}" type="pres">
      <dgm:prSet presAssocID="{30FD4D74-C420-4534-97CC-5ED19DD40BF7}" presName="sp" presStyleCnt="0"/>
      <dgm:spPr/>
    </dgm:pt>
    <dgm:pt modelId="{6A565931-76AC-4C88-92BC-3946D358D5AD}" type="pres">
      <dgm:prSet presAssocID="{3BDADDA3-ACF6-4736-8F12-4B7BE531DFA8}" presName="linNode" presStyleCnt="0"/>
      <dgm:spPr/>
    </dgm:pt>
    <dgm:pt modelId="{BBD0D699-1295-4E6A-911C-2F1C15B479DA}" type="pres">
      <dgm:prSet presAssocID="{3BDADDA3-ACF6-4736-8F12-4B7BE531DFA8}" presName="parentText" presStyleLbl="node1" presStyleIdx="1" presStyleCnt="3" custScaleY="66865">
        <dgm:presLayoutVars>
          <dgm:chMax val="1"/>
          <dgm:bulletEnabled val="1"/>
        </dgm:presLayoutVars>
      </dgm:prSet>
      <dgm:spPr/>
    </dgm:pt>
    <dgm:pt modelId="{2B62BD76-79C2-4EF9-8404-00AA2E3610B0}" type="pres">
      <dgm:prSet presAssocID="{3BDADDA3-ACF6-4736-8F12-4B7BE531DFA8}" presName="descendantText" presStyleLbl="alignAccFollowNode1" presStyleIdx="1" presStyleCnt="3" custScaleY="82551">
        <dgm:presLayoutVars>
          <dgm:bulletEnabled val="1"/>
        </dgm:presLayoutVars>
      </dgm:prSet>
      <dgm:spPr/>
    </dgm:pt>
    <dgm:pt modelId="{99CBF36B-578C-4AD8-81F9-3F45446C3447}" type="pres">
      <dgm:prSet presAssocID="{C584104F-8E38-492A-AF50-9A85CA21FF29}" presName="sp" presStyleCnt="0"/>
      <dgm:spPr/>
    </dgm:pt>
    <dgm:pt modelId="{3B96323F-045D-42DC-A494-83265D596608}" type="pres">
      <dgm:prSet presAssocID="{73697BB4-E991-4F03-8185-6B6DC463DB7A}" presName="linNode" presStyleCnt="0"/>
      <dgm:spPr/>
    </dgm:pt>
    <dgm:pt modelId="{48D093EE-ED48-424B-90D0-57B6075B21C2}" type="pres">
      <dgm:prSet presAssocID="{73697BB4-E991-4F03-8185-6B6DC463DB7A}" presName="parentText" presStyleLbl="node1" presStyleIdx="2" presStyleCnt="3" custScaleY="100106">
        <dgm:presLayoutVars>
          <dgm:chMax val="1"/>
          <dgm:bulletEnabled val="1"/>
        </dgm:presLayoutVars>
      </dgm:prSet>
      <dgm:spPr/>
    </dgm:pt>
    <dgm:pt modelId="{817EDDF0-535A-4368-980F-1CE12A3818F6}" type="pres">
      <dgm:prSet presAssocID="{73697BB4-E991-4F03-8185-6B6DC463DB7A}" presName="descendantText" presStyleLbl="alignAccFollowNode1" presStyleIdx="2" presStyleCnt="3">
        <dgm:presLayoutVars>
          <dgm:bulletEnabled val="1"/>
        </dgm:presLayoutVars>
      </dgm:prSet>
      <dgm:spPr/>
    </dgm:pt>
  </dgm:ptLst>
  <dgm:cxnLst>
    <dgm:cxn modelId="{41AF1807-B663-40D8-BF8C-A4EF6E1FBFF6}" srcId="{9B6EEF59-6889-4B66-9213-68AFF8BDB338}" destId="{CDEA8322-76D8-4198-B097-D969D14E8094}" srcOrd="0" destOrd="0" parTransId="{EAF80B22-CC23-4567-B053-1AAE1395AE64}" sibTransId="{30FD4D74-C420-4534-97CC-5ED19DD40BF7}"/>
    <dgm:cxn modelId="{3AA24F11-6102-4BF0-BE26-03D4F0F895B6}" srcId="{73697BB4-E991-4F03-8185-6B6DC463DB7A}" destId="{BC692A6E-03AD-43C8-89B0-697794378FEA}" srcOrd="0" destOrd="0" parTransId="{A7FF2E0A-8D55-4BA1-A325-68BA43C70C5B}" sibTransId="{4C0406FB-3F4D-471C-B311-89EBBA5ED5BF}"/>
    <dgm:cxn modelId="{49A0DD34-6FEA-4E09-8F7E-BDE6B8BF97BE}" type="presOf" srcId="{3BDADDA3-ACF6-4736-8F12-4B7BE531DFA8}" destId="{BBD0D699-1295-4E6A-911C-2F1C15B479DA}" srcOrd="0" destOrd="0" presId="urn:microsoft.com/office/officeart/2005/8/layout/vList5"/>
    <dgm:cxn modelId="{5B5B9662-4F5D-4DA4-80F1-55FA95A5288C}" type="presOf" srcId="{CDEA8322-76D8-4198-B097-D969D14E8094}" destId="{837FDD77-9121-4B13-8D40-082DAC8D61AB}" srcOrd="0" destOrd="0" presId="urn:microsoft.com/office/officeart/2005/8/layout/vList5"/>
    <dgm:cxn modelId="{5189FF47-5771-48B0-961F-C9E22154D76F}" type="presOf" srcId="{73697BB4-E991-4F03-8185-6B6DC463DB7A}" destId="{48D093EE-ED48-424B-90D0-57B6075B21C2}" srcOrd="0" destOrd="0" presId="urn:microsoft.com/office/officeart/2005/8/layout/vList5"/>
    <dgm:cxn modelId="{724C8D4B-EB6D-4D77-B4D0-9CE8A9887025}" type="presOf" srcId="{9B6EEF59-6889-4B66-9213-68AFF8BDB338}" destId="{FF01C8EB-624F-443D-B2A9-86834C8D0AF8}" srcOrd="0" destOrd="0" presId="urn:microsoft.com/office/officeart/2005/8/layout/vList5"/>
    <dgm:cxn modelId="{4F3C9D4E-38D8-4940-980E-420640A47B39}" srcId="{3BDADDA3-ACF6-4736-8F12-4B7BE531DFA8}" destId="{358F0B5A-1A24-48B9-A25E-F4957B0045CC}" srcOrd="0" destOrd="0" parTransId="{1337C761-21CC-4D18-BCAA-45887DAAF5CF}" sibTransId="{82F9D00B-705B-4EC3-B93E-E48A67DBE902}"/>
    <dgm:cxn modelId="{3BD14751-3FE9-40C3-BE49-EAAB2504D2D7}" srcId="{CDEA8322-76D8-4198-B097-D969D14E8094}" destId="{A76FB338-B408-450A-9420-70BBF26305D2}" srcOrd="0" destOrd="0" parTransId="{FB90FF37-BDB8-472F-8C5D-CBBB95495D55}" sibTransId="{EEE16DD7-E015-425E-9760-3A3AB579F8CD}"/>
    <dgm:cxn modelId="{03058B8B-31A5-48E6-A66D-8F3912D71775}" srcId="{CDEA8322-76D8-4198-B097-D969D14E8094}" destId="{286246DA-DD86-4396-8BD2-782017E5DC15}" srcOrd="1" destOrd="0" parTransId="{7AED76FB-188D-4300-AB91-8F85B8E12DC5}" sibTransId="{C6C6DD87-FCC7-4338-A58D-15C96D73FC8B}"/>
    <dgm:cxn modelId="{7ACBA0A8-122A-48E2-AACC-0DF5C9A1F136}" srcId="{9B6EEF59-6889-4B66-9213-68AFF8BDB338}" destId="{3BDADDA3-ACF6-4736-8F12-4B7BE531DFA8}" srcOrd="1" destOrd="0" parTransId="{804E30D5-198E-422A-B763-96F094A7A591}" sibTransId="{C584104F-8E38-492A-AF50-9A85CA21FF29}"/>
    <dgm:cxn modelId="{31B306B7-004A-4B8F-A176-E1F7CC227CC1}" type="presOf" srcId="{A76FB338-B408-450A-9420-70BBF26305D2}" destId="{72E3C1FB-DC79-4B24-97C5-0A3C524A929D}" srcOrd="0" destOrd="0" presId="urn:microsoft.com/office/officeart/2005/8/layout/vList5"/>
    <dgm:cxn modelId="{CEA6A7B9-1479-49E6-A42B-B61E7F3774AA}" type="presOf" srcId="{BC692A6E-03AD-43C8-89B0-697794378FEA}" destId="{817EDDF0-535A-4368-980F-1CE12A3818F6}" srcOrd="0" destOrd="0" presId="urn:microsoft.com/office/officeart/2005/8/layout/vList5"/>
    <dgm:cxn modelId="{833892BE-4F74-47BD-8AA0-11493B8DC07B}" srcId="{9B6EEF59-6889-4B66-9213-68AFF8BDB338}" destId="{73697BB4-E991-4F03-8185-6B6DC463DB7A}" srcOrd="2" destOrd="0" parTransId="{95B37F5A-B75E-4288-930C-99A1CDB48A39}" sibTransId="{9FEB4F04-C05D-43AE-9AA3-B0A25C0F65B5}"/>
    <dgm:cxn modelId="{105DE6E7-EDE7-4769-B12C-9ED1A7D03868}" type="presOf" srcId="{358F0B5A-1A24-48B9-A25E-F4957B0045CC}" destId="{2B62BD76-79C2-4EF9-8404-00AA2E3610B0}" srcOrd="0" destOrd="0" presId="urn:microsoft.com/office/officeart/2005/8/layout/vList5"/>
    <dgm:cxn modelId="{54F963FC-28C6-493D-BEC6-9CC432BB7BEC}" type="presOf" srcId="{286246DA-DD86-4396-8BD2-782017E5DC15}" destId="{72E3C1FB-DC79-4B24-97C5-0A3C524A929D}" srcOrd="0" destOrd="1" presId="urn:microsoft.com/office/officeart/2005/8/layout/vList5"/>
    <dgm:cxn modelId="{ED271301-18AD-4815-87E4-AFC05E045815}" type="presParOf" srcId="{FF01C8EB-624F-443D-B2A9-86834C8D0AF8}" destId="{5E2B17C8-F8F2-4A18-9309-962684764CF1}" srcOrd="0" destOrd="0" presId="urn:microsoft.com/office/officeart/2005/8/layout/vList5"/>
    <dgm:cxn modelId="{464A459E-9768-4EA1-A58E-1180E9DB4897}" type="presParOf" srcId="{5E2B17C8-F8F2-4A18-9309-962684764CF1}" destId="{837FDD77-9121-4B13-8D40-082DAC8D61AB}" srcOrd="0" destOrd="0" presId="urn:microsoft.com/office/officeart/2005/8/layout/vList5"/>
    <dgm:cxn modelId="{5FF32D83-18B7-43A6-8ADA-DF7D4BCB3AE5}" type="presParOf" srcId="{5E2B17C8-F8F2-4A18-9309-962684764CF1}" destId="{72E3C1FB-DC79-4B24-97C5-0A3C524A929D}" srcOrd="1" destOrd="0" presId="urn:microsoft.com/office/officeart/2005/8/layout/vList5"/>
    <dgm:cxn modelId="{DCC6609A-3ABA-46FE-B07E-025DF03885B6}" type="presParOf" srcId="{FF01C8EB-624F-443D-B2A9-86834C8D0AF8}" destId="{5F7C1ED2-BA2A-4BF3-83B7-6D03C7B55D16}" srcOrd="1" destOrd="0" presId="urn:microsoft.com/office/officeart/2005/8/layout/vList5"/>
    <dgm:cxn modelId="{E40744E9-06A3-42A5-87A7-8D822BC9037A}" type="presParOf" srcId="{FF01C8EB-624F-443D-B2A9-86834C8D0AF8}" destId="{6A565931-76AC-4C88-92BC-3946D358D5AD}" srcOrd="2" destOrd="0" presId="urn:microsoft.com/office/officeart/2005/8/layout/vList5"/>
    <dgm:cxn modelId="{A312F8EF-933D-47C4-A374-F9D4DB874900}" type="presParOf" srcId="{6A565931-76AC-4C88-92BC-3946D358D5AD}" destId="{BBD0D699-1295-4E6A-911C-2F1C15B479DA}" srcOrd="0" destOrd="0" presId="urn:microsoft.com/office/officeart/2005/8/layout/vList5"/>
    <dgm:cxn modelId="{7B260591-608E-4DDD-BD86-8BBB83B72C6B}" type="presParOf" srcId="{6A565931-76AC-4C88-92BC-3946D358D5AD}" destId="{2B62BD76-79C2-4EF9-8404-00AA2E3610B0}" srcOrd="1" destOrd="0" presId="urn:microsoft.com/office/officeart/2005/8/layout/vList5"/>
    <dgm:cxn modelId="{C5EF6E3E-99D2-4252-B650-C8F429D79F39}" type="presParOf" srcId="{FF01C8EB-624F-443D-B2A9-86834C8D0AF8}" destId="{99CBF36B-578C-4AD8-81F9-3F45446C3447}" srcOrd="3" destOrd="0" presId="urn:microsoft.com/office/officeart/2005/8/layout/vList5"/>
    <dgm:cxn modelId="{CE144EBE-9920-4206-9ECB-C90890795D6C}" type="presParOf" srcId="{FF01C8EB-624F-443D-B2A9-86834C8D0AF8}" destId="{3B96323F-045D-42DC-A494-83265D596608}" srcOrd="4" destOrd="0" presId="urn:microsoft.com/office/officeart/2005/8/layout/vList5"/>
    <dgm:cxn modelId="{75AC4CA2-36CA-46B5-9B73-0519C97CADDE}" type="presParOf" srcId="{3B96323F-045D-42DC-A494-83265D596608}" destId="{48D093EE-ED48-424B-90D0-57B6075B21C2}" srcOrd="0" destOrd="0" presId="urn:microsoft.com/office/officeart/2005/8/layout/vList5"/>
    <dgm:cxn modelId="{DD8345D2-9DD1-4282-B6E7-9B69F69F68A9}" type="presParOf" srcId="{3B96323F-045D-42DC-A494-83265D596608}" destId="{817EDDF0-535A-4368-980F-1CE12A3818F6}"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50C51-6573-467A-87DA-69AA0780B9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C60A60C-488F-4D35-A934-E58C7560D7FB}">
      <dgm:prSet phldrT="[Text]" custT="1"/>
      <dgm:spPr>
        <a:noFill/>
        <a:ln w="38100">
          <a:solidFill>
            <a:schemeClr val="accent1"/>
          </a:solidFill>
        </a:ln>
      </dgm:spPr>
      <dgm:t>
        <a:bodyPr/>
        <a:lstStyle/>
        <a:p>
          <a:r>
            <a:rPr lang="en-KE" sz="2400" dirty="0">
              <a:solidFill>
                <a:srgbClr val="0000FF"/>
              </a:solidFill>
            </a:rPr>
            <a:t>Poverty puts families at the bottom of the </a:t>
          </a:r>
          <a:r>
            <a:rPr lang="en-GB" sz="2400" dirty="0">
              <a:solidFill>
                <a:srgbClr val="0000FF"/>
              </a:solidFill>
            </a:rPr>
            <a:t>supply </a:t>
          </a:r>
          <a:r>
            <a:rPr lang="en-KE" sz="2400" dirty="0">
              <a:solidFill>
                <a:srgbClr val="0000FF"/>
              </a:solidFill>
            </a:rPr>
            <a:t>chain</a:t>
          </a:r>
          <a:r>
            <a:rPr lang="en-GB" sz="2400" dirty="0">
              <a:solidFill>
                <a:srgbClr val="0000FF"/>
              </a:solidFill>
            </a:rPr>
            <a:t>.</a:t>
          </a:r>
          <a:r>
            <a:rPr lang="en-KE" sz="2400" dirty="0">
              <a:solidFill>
                <a:srgbClr val="0000FF"/>
              </a:solidFill>
            </a:rPr>
            <a:t> </a:t>
          </a:r>
          <a:endParaRPr lang="en-US" sz="2400" dirty="0">
            <a:solidFill>
              <a:srgbClr val="0000FF"/>
            </a:solidFill>
          </a:endParaRPr>
        </a:p>
      </dgm:t>
    </dgm:pt>
    <dgm:pt modelId="{8708398B-8BEF-4DC9-BE3F-6675D024973B}" type="parTrans" cxnId="{640042FC-43F0-4549-84DC-25107D554B90}">
      <dgm:prSet/>
      <dgm:spPr/>
      <dgm:t>
        <a:bodyPr/>
        <a:lstStyle/>
        <a:p>
          <a:endParaRPr lang="en-US"/>
        </a:p>
      </dgm:t>
    </dgm:pt>
    <dgm:pt modelId="{13D53B09-DC67-4C1A-8BD1-3D81E1FB0E79}" type="sibTrans" cxnId="{640042FC-43F0-4549-84DC-25107D554B90}">
      <dgm:prSet/>
      <dgm:spPr/>
      <dgm:t>
        <a:bodyPr/>
        <a:lstStyle/>
        <a:p>
          <a:endParaRPr lang="en-US"/>
        </a:p>
      </dgm:t>
    </dgm:pt>
    <dgm:pt modelId="{FC20A942-8C42-4D70-8177-4C68753A0E8B}">
      <dgm:prSet phldrT="[Text]"/>
      <dgm:spPr>
        <a:noFill/>
        <a:ln>
          <a:solidFill>
            <a:srgbClr val="0000FF"/>
          </a:solidFill>
        </a:ln>
      </dgm:spPr>
      <dgm:t>
        <a:bodyPr/>
        <a:lstStyle/>
        <a:p>
          <a:r>
            <a:rPr lang="en-GB" dirty="0">
              <a:solidFill>
                <a:srgbClr val="0000FF"/>
              </a:solidFill>
            </a:rPr>
            <a:t>A</a:t>
          </a:r>
          <a:r>
            <a:rPr lang="en-KE" dirty="0">
              <a:solidFill>
                <a:srgbClr val="0000FF"/>
              </a:solidFill>
            </a:rPr>
            <a:t> direct cause of malnutrition</a:t>
          </a:r>
          <a:r>
            <a:rPr lang="en-GB" dirty="0">
              <a:solidFill>
                <a:srgbClr val="0000FF"/>
              </a:solidFill>
            </a:rPr>
            <a:t> contributing to morbidity &amp; mortality</a:t>
          </a:r>
          <a:endParaRPr lang="en-US" dirty="0">
            <a:solidFill>
              <a:srgbClr val="0000FF"/>
            </a:solidFill>
          </a:endParaRPr>
        </a:p>
      </dgm:t>
    </dgm:pt>
    <dgm:pt modelId="{5BF08A28-54CC-4686-9B06-FD5BFA426B34}" type="parTrans" cxnId="{7955E1A7-86DA-498B-AEE6-476C9A0093CF}">
      <dgm:prSet/>
      <dgm:spPr/>
      <dgm:t>
        <a:bodyPr/>
        <a:lstStyle/>
        <a:p>
          <a:endParaRPr lang="en-US"/>
        </a:p>
      </dgm:t>
    </dgm:pt>
    <dgm:pt modelId="{A1BD3E07-27DD-441D-A282-6130AAB781EA}" type="sibTrans" cxnId="{7955E1A7-86DA-498B-AEE6-476C9A0093CF}">
      <dgm:prSet/>
      <dgm:spPr/>
      <dgm:t>
        <a:bodyPr/>
        <a:lstStyle/>
        <a:p>
          <a:endParaRPr lang="en-US"/>
        </a:p>
      </dgm:t>
    </dgm:pt>
    <dgm:pt modelId="{E3ED588E-C81A-4585-A6C2-5A2AF088614F}">
      <dgm:prSet phldrT="[Text]"/>
      <dgm:spPr>
        <a:noFill/>
        <a:ln>
          <a:solidFill>
            <a:srgbClr val="0000FF"/>
          </a:solidFill>
        </a:ln>
      </dgm:spPr>
      <dgm:t>
        <a:bodyPr/>
        <a:lstStyle/>
        <a:p>
          <a:r>
            <a:rPr lang="en-KE" dirty="0">
              <a:solidFill>
                <a:srgbClr val="0000FF"/>
              </a:solidFill>
            </a:rPr>
            <a:t>Enabling mothers </a:t>
          </a:r>
          <a:r>
            <a:rPr lang="en-GB" dirty="0">
              <a:solidFill>
                <a:srgbClr val="0000FF"/>
              </a:solidFill>
            </a:rPr>
            <a:t>to </a:t>
          </a:r>
          <a:r>
            <a:rPr lang="en-KE" dirty="0">
              <a:solidFill>
                <a:srgbClr val="0000FF"/>
              </a:solidFill>
            </a:rPr>
            <a:t>have control of </a:t>
          </a:r>
          <a:r>
            <a:rPr lang="en-KE" dirty="0" err="1">
              <a:solidFill>
                <a:srgbClr val="0000FF"/>
              </a:solidFill>
            </a:rPr>
            <a:t>resour</a:t>
          </a:r>
          <a:r>
            <a:rPr lang="en-GB" dirty="0">
              <a:solidFill>
                <a:srgbClr val="0000FF"/>
              </a:solidFill>
            </a:rPr>
            <a:t>c</a:t>
          </a:r>
          <a:r>
            <a:rPr lang="en-KE" dirty="0">
              <a:solidFill>
                <a:srgbClr val="0000FF"/>
              </a:solidFill>
            </a:rPr>
            <a:t>es lead</a:t>
          </a:r>
          <a:r>
            <a:rPr lang="en-GB" dirty="0">
              <a:solidFill>
                <a:srgbClr val="0000FF"/>
              </a:solidFill>
            </a:rPr>
            <a:t>s</a:t>
          </a:r>
          <a:r>
            <a:rPr lang="en-KE" dirty="0">
              <a:solidFill>
                <a:srgbClr val="0000FF"/>
              </a:solidFill>
            </a:rPr>
            <a:t> to healthier babies</a:t>
          </a:r>
          <a:endParaRPr lang="en-US" dirty="0">
            <a:solidFill>
              <a:srgbClr val="0000FF"/>
            </a:solidFill>
          </a:endParaRPr>
        </a:p>
      </dgm:t>
    </dgm:pt>
    <dgm:pt modelId="{E95483AA-4400-4FC0-8AB0-FFF20C1C2C55}" type="parTrans" cxnId="{2D22B3C2-027D-49E7-8952-E61BC19D1653}">
      <dgm:prSet/>
      <dgm:spPr/>
      <dgm:t>
        <a:bodyPr/>
        <a:lstStyle/>
        <a:p>
          <a:endParaRPr lang="en-US"/>
        </a:p>
      </dgm:t>
    </dgm:pt>
    <dgm:pt modelId="{66B55D0E-EFBC-43CE-B835-5DA44B4144FE}" type="sibTrans" cxnId="{2D22B3C2-027D-49E7-8952-E61BC19D1653}">
      <dgm:prSet/>
      <dgm:spPr/>
      <dgm:t>
        <a:bodyPr/>
        <a:lstStyle/>
        <a:p>
          <a:endParaRPr lang="en-US"/>
        </a:p>
      </dgm:t>
    </dgm:pt>
    <dgm:pt modelId="{B369F9DD-DA15-469F-97D2-641D10A14AE1}" type="pres">
      <dgm:prSet presAssocID="{70650C51-6573-467A-87DA-69AA0780B974}" presName="linear" presStyleCnt="0">
        <dgm:presLayoutVars>
          <dgm:dir/>
          <dgm:resizeHandles val="exact"/>
        </dgm:presLayoutVars>
      </dgm:prSet>
      <dgm:spPr/>
    </dgm:pt>
    <dgm:pt modelId="{91E99EAD-E60A-49B3-838E-B650D7164181}" type="pres">
      <dgm:prSet presAssocID="{7C60A60C-488F-4D35-A934-E58C7560D7FB}" presName="comp" presStyleCnt="0"/>
      <dgm:spPr/>
    </dgm:pt>
    <dgm:pt modelId="{8324C56F-F998-41BF-B727-F32D37A33974}" type="pres">
      <dgm:prSet presAssocID="{7C60A60C-488F-4D35-A934-E58C7560D7FB}" presName="box" presStyleLbl="node1" presStyleIdx="0" presStyleCnt="3"/>
      <dgm:spPr/>
    </dgm:pt>
    <dgm:pt modelId="{2FF2D885-926C-4378-8C02-886D651968DF}" type="pres">
      <dgm:prSet presAssocID="{7C60A60C-488F-4D35-A934-E58C7560D7FB}" presName="img" presStyleLbl="fgImgPlace1" presStyleIdx="0" presStyleCnt="3"/>
      <dgm:spPr>
        <a:blipFill rotWithShape="1">
          <a:blip xmlns:r="http://schemas.openxmlformats.org/officeDocument/2006/relationships" r:embed="rId1"/>
          <a:stretch>
            <a:fillRect/>
          </a:stretch>
        </a:blipFill>
      </dgm:spPr>
    </dgm:pt>
    <dgm:pt modelId="{1A16FA3A-2D3E-42D5-AA99-7B7B7DD4CD03}" type="pres">
      <dgm:prSet presAssocID="{7C60A60C-488F-4D35-A934-E58C7560D7FB}" presName="text" presStyleLbl="node1" presStyleIdx="0" presStyleCnt="3">
        <dgm:presLayoutVars>
          <dgm:bulletEnabled val="1"/>
        </dgm:presLayoutVars>
      </dgm:prSet>
      <dgm:spPr/>
    </dgm:pt>
    <dgm:pt modelId="{D9004ECB-195D-4AF8-8358-D9A101A98505}" type="pres">
      <dgm:prSet presAssocID="{13D53B09-DC67-4C1A-8BD1-3D81E1FB0E79}" presName="spacer" presStyleCnt="0"/>
      <dgm:spPr/>
    </dgm:pt>
    <dgm:pt modelId="{35FE97FC-D82B-430D-9476-688C682325A1}" type="pres">
      <dgm:prSet presAssocID="{FC20A942-8C42-4D70-8177-4C68753A0E8B}" presName="comp" presStyleCnt="0"/>
      <dgm:spPr/>
    </dgm:pt>
    <dgm:pt modelId="{91EBE1C3-A1AF-4FED-9E1C-C893F43D5C54}" type="pres">
      <dgm:prSet presAssocID="{FC20A942-8C42-4D70-8177-4C68753A0E8B}" presName="box" presStyleLbl="node1" presStyleIdx="1" presStyleCnt="3"/>
      <dgm:spPr/>
    </dgm:pt>
    <dgm:pt modelId="{27A53F8B-F3CE-4763-AE2E-623C39C98236}" type="pres">
      <dgm:prSet presAssocID="{FC20A942-8C42-4D70-8177-4C68753A0E8B}" presName="img" presStyleLbl="fgImgPlace1" presStyleIdx="1" presStyleCnt="3"/>
      <dgm:spPr>
        <a:blipFill rotWithShape="1">
          <a:blip xmlns:r="http://schemas.openxmlformats.org/officeDocument/2006/relationships" r:embed="rId2"/>
          <a:stretch>
            <a:fillRect/>
          </a:stretch>
        </a:blipFill>
      </dgm:spPr>
    </dgm:pt>
    <dgm:pt modelId="{FCE7E20E-E3CC-4A8F-9136-A6A307966D94}" type="pres">
      <dgm:prSet presAssocID="{FC20A942-8C42-4D70-8177-4C68753A0E8B}" presName="text" presStyleLbl="node1" presStyleIdx="1" presStyleCnt="3">
        <dgm:presLayoutVars>
          <dgm:bulletEnabled val="1"/>
        </dgm:presLayoutVars>
      </dgm:prSet>
      <dgm:spPr/>
    </dgm:pt>
    <dgm:pt modelId="{1B49A57B-CC5D-421C-B08D-8591FD577D7F}" type="pres">
      <dgm:prSet presAssocID="{A1BD3E07-27DD-441D-A282-6130AAB781EA}" presName="spacer" presStyleCnt="0"/>
      <dgm:spPr/>
    </dgm:pt>
    <dgm:pt modelId="{5CAC0367-B619-4E7D-B904-D7A709BF188D}" type="pres">
      <dgm:prSet presAssocID="{E3ED588E-C81A-4585-A6C2-5A2AF088614F}" presName="comp" presStyleCnt="0"/>
      <dgm:spPr/>
    </dgm:pt>
    <dgm:pt modelId="{C1336DAF-93D9-42CB-A56D-9136332E618A}" type="pres">
      <dgm:prSet presAssocID="{E3ED588E-C81A-4585-A6C2-5A2AF088614F}" presName="box" presStyleLbl="node1" presStyleIdx="2" presStyleCnt="3"/>
      <dgm:spPr/>
    </dgm:pt>
    <dgm:pt modelId="{46A8283E-26F5-4037-A138-C679393E7F04}" type="pres">
      <dgm:prSet presAssocID="{E3ED588E-C81A-4585-A6C2-5A2AF088614F}" presName="img" presStyleLbl="fgImgPlace1" presStyleIdx="2" presStyleCnt="3"/>
      <dgm:spPr>
        <a:blipFill rotWithShape="1">
          <a:blip xmlns:r="http://schemas.openxmlformats.org/officeDocument/2006/relationships" r:embed="rId3"/>
          <a:stretch>
            <a:fillRect/>
          </a:stretch>
        </a:blipFill>
      </dgm:spPr>
    </dgm:pt>
    <dgm:pt modelId="{51EB2561-95E9-42FD-BDE9-570F30DD1C90}" type="pres">
      <dgm:prSet presAssocID="{E3ED588E-C81A-4585-A6C2-5A2AF088614F}" presName="text" presStyleLbl="node1" presStyleIdx="2" presStyleCnt="3">
        <dgm:presLayoutVars>
          <dgm:bulletEnabled val="1"/>
        </dgm:presLayoutVars>
      </dgm:prSet>
      <dgm:spPr/>
    </dgm:pt>
  </dgm:ptLst>
  <dgm:cxnLst>
    <dgm:cxn modelId="{E8786B35-B4D8-4A10-8A22-AA8F82C0ADB4}" type="presOf" srcId="{E3ED588E-C81A-4585-A6C2-5A2AF088614F}" destId="{51EB2561-95E9-42FD-BDE9-570F30DD1C90}" srcOrd="1" destOrd="0" presId="urn:microsoft.com/office/officeart/2005/8/layout/vList4"/>
    <dgm:cxn modelId="{B4440E51-0BE9-4A92-8A24-C10123F0449F}" type="presOf" srcId="{7C60A60C-488F-4D35-A934-E58C7560D7FB}" destId="{8324C56F-F998-41BF-B727-F32D37A33974}" srcOrd="0" destOrd="0" presId="urn:microsoft.com/office/officeart/2005/8/layout/vList4"/>
    <dgm:cxn modelId="{189E6180-6629-46F5-B25F-41EB833D2921}" type="presOf" srcId="{7C60A60C-488F-4D35-A934-E58C7560D7FB}" destId="{1A16FA3A-2D3E-42D5-AA99-7B7B7DD4CD03}" srcOrd="1" destOrd="0" presId="urn:microsoft.com/office/officeart/2005/8/layout/vList4"/>
    <dgm:cxn modelId="{7955E1A7-86DA-498B-AEE6-476C9A0093CF}" srcId="{70650C51-6573-467A-87DA-69AA0780B974}" destId="{FC20A942-8C42-4D70-8177-4C68753A0E8B}" srcOrd="1" destOrd="0" parTransId="{5BF08A28-54CC-4686-9B06-FD5BFA426B34}" sibTransId="{A1BD3E07-27DD-441D-A282-6130AAB781EA}"/>
    <dgm:cxn modelId="{B14D47C1-78FD-4326-B4BF-FB16B54648F0}" type="presOf" srcId="{E3ED588E-C81A-4585-A6C2-5A2AF088614F}" destId="{C1336DAF-93D9-42CB-A56D-9136332E618A}" srcOrd="0" destOrd="0" presId="urn:microsoft.com/office/officeart/2005/8/layout/vList4"/>
    <dgm:cxn modelId="{2D22B3C2-027D-49E7-8952-E61BC19D1653}" srcId="{70650C51-6573-467A-87DA-69AA0780B974}" destId="{E3ED588E-C81A-4585-A6C2-5A2AF088614F}" srcOrd="2" destOrd="0" parTransId="{E95483AA-4400-4FC0-8AB0-FFF20C1C2C55}" sibTransId="{66B55D0E-EFBC-43CE-B835-5DA44B4144FE}"/>
    <dgm:cxn modelId="{75D5CFD7-AB38-4213-885A-D668458C3BA3}" type="presOf" srcId="{FC20A942-8C42-4D70-8177-4C68753A0E8B}" destId="{FCE7E20E-E3CC-4A8F-9136-A6A307966D94}" srcOrd="1" destOrd="0" presId="urn:microsoft.com/office/officeart/2005/8/layout/vList4"/>
    <dgm:cxn modelId="{B698FBD7-94CA-49A5-9473-6675D717ED02}" type="presOf" srcId="{FC20A942-8C42-4D70-8177-4C68753A0E8B}" destId="{91EBE1C3-A1AF-4FED-9E1C-C893F43D5C54}" srcOrd="0" destOrd="0" presId="urn:microsoft.com/office/officeart/2005/8/layout/vList4"/>
    <dgm:cxn modelId="{919156DD-FD91-4B52-8BC9-D34CD7896F81}" type="presOf" srcId="{70650C51-6573-467A-87DA-69AA0780B974}" destId="{B369F9DD-DA15-469F-97D2-641D10A14AE1}" srcOrd="0" destOrd="0" presId="urn:microsoft.com/office/officeart/2005/8/layout/vList4"/>
    <dgm:cxn modelId="{640042FC-43F0-4549-84DC-25107D554B90}" srcId="{70650C51-6573-467A-87DA-69AA0780B974}" destId="{7C60A60C-488F-4D35-A934-E58C7560D7FB}" srcOrd="0" destOrd="0" parTransId="{8708398B-8BEF-4DC9-BE3F-6675D024973B}" sibTransId="{13D53B09-DC67-4C1A-8BD1-3D81E1FB0E79}"/>
    <dgm:cxn modelId="{33822C37-1E3E-40A3-86B0-0A5CE81122D2}" type="presParOf" srcId="{B369F9DD-DA15-469F-97D2-641D10A14AE1}" destId="{91E99EAD-E60A-49B3-838E-B650D7164181}" srcOrd="0" destOrd="0" presId="urn:microsoft.com/office/officeart/2005/8/layout/vList4"/>
    <dgm:cxn modelId="{33F4F132-9AFE-40A8-8D8F-BB9FB5CDDF28}" type="presParOf" srcId="{91E99EAD-E60A-49B3-838E-B650D7164181}" destId="{8324C56F-F998-41BF-B727-F32D37A33974}" srcOrd="0" destOrd="0" presId="urn:microsoft.com/office/officeart/2005/8/layout/vList4"/>
    <dgm:cxn modelId="{F31F2582-75A5-42FE-BB14-9A75D447B1C1}" type="presParOf" srcId="{91E99EAD-E60A-49B3-838E-B650D7164181}" destId="{2FF2D885-926C-4378-8C02-886D651968DF}" srcOrd="1" destOrd="0" presId="urn:microsoft.com/office/officeart/2005/8/layout/vList4"/>
    <dgm:cxn modelId="{81A5EF09-7362-4206-8273-68CCA897F73D}" type="presParOf" srcId="{91E99EAD-E60A-49B3-838E-B650D7164181}" destId="{1A16FA3A-2D3E-42D5-AA99-7B7B7DD4CD03}" srcOrd="2" destOrd="0" presId="urn:microsoft.com/office/officeart/2005/8/layout/vList4"/>
    <dgm:cxn modelId="{0AB83111-3206-4155-8118-96D210DDB880}" type="presParOf" srcId="{B369F9DD-DA15-469F-97D2-641D10A14AE1}" destId="{D9004ECB-195D-4AF8-8358-D9A101A98505}" srcOrd="1" destOrd="0" presId="urn:microsoft.com/office/officeart/2005/8/layout/vList4"/>
    <dgm:cxn modelId="{B83DC7B7-97BF-45C8-BBBC-9C3D2D3C4BFE}" type="presParOf" srcId="{B369F9DD-DA15-469F-97D2-641D10A14AE1}" destId="{35FE97FC-D82B-430D-9476-688C682325A1}" srcOrd="2" destOrd="0" presId="urn:microsoft.com/office/officeart/2005/8/layout/vList4"/>
    <dgm:cxn modelId="{D6A26DD9-5844-45CA-A9CB-C8B603953153}" type="presParOf" srcId="{35FE97FC-D82B-430D-9476-688C682325A1}" destId="{91EBE1C3-A1AF-4FED-9E1C-C893F43D5C54}" srcOrd="0" destOrd="0" presId="urn:microsoft.com/office/officeart/2005/8/layout/vList4"/>
    <dgm:cxn modelId="{A85F8583-6D05-47C6-AB56-B4C50C5C8C23}" type="presParOf" srcId="{35FE97FC-D82B-430D-9476-688C682325A1}" destId="{27A53F8B-F3CE-4763-AE2E-623C39C98236}" srcOrd="1" destOrd="0" presId="urn:microsoft.com/office/officeart/2005/8/layout/vList4"/>
    <dgm:cxn modelId="{C8C36F08-73CE-4A08-91A5-FEC9F85D670A}" type="presParOf" srcId="{35FE97FC-D82B-430D-9476-688C682325A1}" destId="{FCE7E20E-E3CC-4A8F-9136-A6A307966D94}" srcOrd="2" destOrd="0" presId="urn:microsoft.com/office/officeart/2005/8/layout/vList4"/>
    <dgm:cxn modelId="{29ACF7EE-0AAF-478C-A715-2C5BDE6D6173}" type="presParOf" srcId="{B369F9DD-DA15-469F-97D2-641D10A14AE1}" destId="{1B49A57B-CC5D-421C-B08D-8591FD577D7F}" srcOrd="3" destOrd="0" presId="urn:microsoft.com/office/officeart/2005/8/layout/vList4"/>
    <dgm:cxn modelId="{7B114A7A-B9E9-4643-8EB8-BA8DC104E80D}" type="presParOf" srcId="{B369F9DD-DA15-469F-97D2-641D10A14AE1}" destId="{5CAC0367-B619-4E7D-B904-D7A709BF188D}" srcOrd="4" destOrd="0" presId="urn:microsoft.com/office/officeart/2005/8/layout/vList4"/>
    <dgm:cxn modelId="{731D2C49-5DCD-4714-8AEC-D0D7DDC02551}" type="presParOf" srcId="{5CAC0367-B619-4E7D-B904-D7A709BF188D}" destId="{C1336DAF-93D9-42CB-A56D-9136332E618A}" srcOrd="0" destOrd="0" presId="urn:microsoft.com/office/officeart/2005/8/layout/vList4"/>
    <dgm:cxn modelId="{7BA64DC9-4449-4CE1-B73E-CCE99327ADB5}" type="presParOf" srcId="{5CAC0367-B619-4E7D-B904-D7A709BF188D}" destId="{46A8283E-26F5-4037-A138-C679393E7F04}" srcOrd="1" destOrd="0" presId="urn:microsoft.com/office/officeart/2005/8/layout/vList4"/>
    <dgm:cxn modelId="{3619E3B3-26A1-411D-B1FF-26141A5985A4}" type="presParOf" srcId="{5CAC0367-B619-4E7D-B904-D7A709BF188D}" destId="{51EB2561-95E9-42FD-BDE9-570F30DD1C9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50C51-6573-467A-87DA-69AA0780B9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C60A60C-488F-4D35-A934-E58C7560D7FB}">
      <dgm:prSet phldrT="[Text]" custT="1"/>
      <dgm:spPr>
        <a:noFill/>
        <a:ln>
          <a:solidFill>
            <a:srgbClr val="0000FF"/>
          </a:solidFill>
        </a:ln>
      </dgm:spPr>
      <dgm:t>
        <a:bodyPr/>
        <a:lstStyle/>
        <a:p>
          <a:r>
            <a:rPr lang="en-GB" sz="2800" dirty="0">
              <a:solidFill>
                <a:srgbClr val="0000FF"/>
              </a:solidFill>
            </a:rPr>
            <a:t>C</a:t>
          </a:r>
          <a:r>
            <a:rPr lang="en-KE" sz="2800" dirty="0" err="1">
              <a:solidFill>
                <a:srgbClr val="0000FF"/>
              </a:solidFill>
            </a:rPr>
            <a:t>hildren</a:t>
          </a:r>
          <a:r>
            <a:rPr lang="en-KE" sz="2800" dirty="0">
              <a:solidFill>
                <a:srgbClr val="0000FF"/>
              </a:solidFill>
            </a:rPr>
            <a:t> suffer more  from the related conditions </a:t>
          </a:r>
          <a:endParaRPr lang="en-US" sz="2800" dirty="0">
            <a:solidFill>
              <a:srgbClr val="0000FF"/>
            </a:solidFill>
          </a:endParaRPr>
        </a:p>
      </dgm:t>
    </dgm:pt>
    <dgm:pt modelId="{8708398B-8BEF-4DC9-BE3F-6675D024973B}" type="parTrans" cxnId="{640042FC-43F0-4549-84DC-25107D554B90}">
      <dgm:prSet/>
      <dgm:spPr/>
      <dgm:t>
        <a:bodyPr/>
        <a:lstStyle/>
        <a:p>
          <a:endParaRPr lang="en-US"/>
        </a:p>
      </dgm:t>
    </dgm:pt>
    <dgm:pt modelId="{13D53B09-DC67-4C1A-8BD1-3D81E1FB0E79}" type="sibTrans" cxnId="{640042FC-43F0-4549-84DC-25107D554B90}">
      <dgm:prSet/>
      <dgm:spPr/>
      <dgm:t>
        <a:bodyPr/>
        <a:lstStyle/>
        <a:p>
          <a:endParaRPr lang="en-US"/>
        </a:p>
      </dgm:t>
    </dgm:pt>
    <dgm:pt modelId="{FC20A942-8C42-4D70-8177-4C68753A0E8B}">
      <dgm:prSet phldrT="[Text]"/>
      <dgm:spPr>
        <a:noFill/>
        <a:ln>
          <a:solidFill>
            <a:srgbClr val="0000FF"/>
          </a:solidFill>
        </a:ln>
      </dgm:spPr>
      <dgm:t>
        <a:bodyPr/>
        <a:lstStyle/>
        <a:p>
          <a:r>
            <a:rPr lang="en-KE" dirty="0">
              <a:solidFill>
                <a:srgbClr val="0000FF"/>
              </a:solidFill>
            </a:rPr>
            <a:t>Even in normal circumstances children   suffer more inequity</a:t>
          </a:r>
          <a:endParaRPr lang="en-US" dirty="0">
            <a:solidFill>
              <a:srgbClr val="0000FF"/>
            </a:solidFill>
          </a:endParaRPr>
        </a:p>
      </dgm:t>
    </dgm:pt>
    <dgm:pt modelId="{5BF08A28-54CC-4686-9B06-FD5BFA426B34}" type="parTrans" cxnId="{7955E1A7-86DA-498B-AEE6-476C9A0093CF}">
      <dgm:prSet/>
      <dgm:spPr/>
      <dgm:t>
        <a:bodyPr/>
        <a:lstStyle/>
        <a:p>
          <a:endParaRPr lang="en-US"/>
        </a:p>
      </dgm:t>
    </dgm:pt>
    <dgm:pt modelId="{A1BD3E07-27DD-441D-A282-6130AAB781EA}" type="sibTrans" cxnId="{7955E1A7-86DA-498B-AEE6-476C9A0093CF}">
      <dgm:prSet/>
      <dgm:spPr/>
      <dgm:t>
        <a:bodyPr/>
        <a:lstStyle/>
        <a:p>
          <a:endParaRPr lang="en-US"/>
        </a:p>
      </dgm:t>
    </dgm:pt>
    <dgm:pt modelId="{E3ED588E-C81A-4585-A6C2-5A2AF088614F}">
      <dgm:prSet phldrT="[Text]"/>
      <dgm:spPr>
        <a:noFill/>
        <a:ln>
          <a:solidFill>
            <a:srgbClr val="0000FF"/>
          </a:solidFill>
        </a:ln>
      </dgm:spPr>
      <dgm:t>
        <a:bodyPr/>
        <a:lstStyle/>
        <a:p>
          <a:r>
            <a:rPr lang="en-US" dirty="0">
              <a:solidFill>
                <a:srgbClr val="0000FF"/>
              </a:solidFill>
            </a:rPr>
            <a:t>M</a:t>
          </a:r>
          <a:r>
            <a:rPr lang="en-KE" dirty="0">
              <a:solidFill>
                <a:srgbClr val="0000FF"/>
              </a:solidFill>
            </a:rPr>
            <a:t>any of these support child health in the international arena </a:t>
          </a:r>
          <a:endParaRPr lang="en-US" dirty="0">
            <a:solidFill>
              <a:srgbClr val="0000FF"/>
            </a:solidFill>
          </a:endParaRPr>
        </a:p>
      </dgm:t>
    </dgm:pt>
    <dgm:pt modelId="{E95483AA-4400-4FC0-8AB0-FFF20C1C2C55}" type="parTrans" cxnId="{2D22B3C2-027D-49E7-8952-E61BC19D1653}">
      <dgm:prSet/>
      <dgm:spPr/>
      <dgm:t>
        <a:bodyPr/>
        <a:lstStyle/>
        <a:p>
          <a:endParaRPr lang="en-US"/>
        </a:p>
      </dgm:t>
    </dgm:pt>
    <dgm:pt modelId="{66B55D0E-EFBC-43CE-B835-5DA44B4144FE}" type="sibTrans" cxnId="{2D22B3C2-027D-49E7-8952-E61BC19D1653}">
      <dgm:prSet/>
      <dgm:spPr/>
      <dgm:t>
        <a:bodyPr/>
        <a:lstStyle/>
        <a:p>
          <a:endParaRPr lang="en-US"/>
        </a:p>
      </dgm:t>
    </dgm:pt>
    <dgm:pt modelId="{B369F9DD-DA15-469F-97D2-641D10A14AE1}" type="pres">
      <dgm:prSet presAssocID="{70650C51-6573-467A-87DA-69AA0780B974}" presName="linear" presStyleCnt="0">
        <dgm:presLayoutVars>
          <dgm:dir/>
          <dgm:resizeHandles val="exact"/>
        </dgm:presLayoutVars>
      </dgm:prSet>
      <dgm:spPr/>
    </dgm:pt>
    <dgm:pt modelId="{91E99EAD-E60A-49B3-838E-B650D7164181}" type="pres">
      <dgm:prSet presAssocID="{7C60A60C-488F-4D35-A934-E58C7560D7FB}" presName="comp" presStyleCnt="0"/>
      <dgm:spPr/>
    </dgm:pt>
    <dgm:pt modelId="{8324C56F-F998-41BF-B727-F32D37A33974}" type="pres">
      <dgm:prSet presAssocID="{7C60A60C-488F-4D35-A934-E58C7560D7FB}" presName="box" presStyleLbl="node1" presStyleIdx="0" presStyleCnt="3"/>
      <dgm:spPr/>
    </dgm:pt>
    <dgm:pt modelId="{2FF2D885-926C-4378-8C02-886D651968DF}" type="pres">
      <dgm:prSet presAssocID="{7C60A60C-488F-4D35-A934-E58C7560D7FB}" presName="img" presStyleLbl="fgImgPlace1" presStyleIdx="0" presStyleCnt="3"/>
      <dgm:spPr>
        <a:blipFill rotWithShape="1">
          <a:blip xmlns:r="http://schemas.openxmlformats.org/officeDocument/2006/relationships" r:embed="rId1"/>
          <a:stretch>
            <a:fillRect/>
          </a:stretch>
        </a:blipFill>
      </dgm:spPr>
    </dgm:pt>
    <dgm:pt modelId="{1A16FA3A-2D3E-42D5-AA99-7B7B7DD4CD03}" type="pres">
      <dgm:prSet presAssocID="{7C60A60C-488F-4D35-A934-E58C7560D7FB}" presName="text" presStyleLbl="node1" presStyleIdx="0" presStyleCnt="3">
        <dgm:presLayoutVars>
          <dgm:bulletEnabled val="1"/>
        </dgm:presLayoutVars>
      </dgm:prSet>
      <dgm:spPr/>
    </dgm:pt>
    <dgm:pt modelId="{D9004ECB-195D-4AF8-8358-D9A101A98505}" type="pres">
      <dgm:prSet presAssocID="{13D53B09-DC67-4C1A-8BD1-3D81E1FB0E79}" presName="spacer" presStyleCnt="0"/>
      <dgm:spPr/>
    </dgm:pt>
    <dgm:pt modelId="{35FE97FC-D82B-430D-9476-688C682325A1}" type="pres">
      <dgm:prSet presAssocID="{FC20A942-8C42-4D70-8177-4C68753A0E8B}" presName="comp" presStyleCnt="0"/>
      <dgm:spPr/>
    </dgm:pt>
    <dgm:pt modelId="{91EBE1C3-A1AF-4FED-9E1C-C893F43D5C54}" type="pres">
      <dgm:prSet presAssocID="{FC20A942-8C42-4D70-8177-4C68753A0E8B}" presName="box" presStyleLbl="node1" presStyleIdx="1" presStyleCnt="3"/>
      <dgm:spPr/>
    </dgm:pt>
    <dgm:pt modelId="{27A53F8B-F3CE-4763-AE2E-623C39C98236}" type="pres">
      <dgm:prSet presAssocID="{FC20A942-8C42-4D70-8177-4C68753A0E8B}" presName="img" presStyleLbl="fgImgPlace1" presStyleIdx="1" presStyleCnt="3"/>
      <dgm:spPr>
        <a:blipFill rotWithShape="1">
          <a:blip xmlns:r="http://schemas.openxmlformats.org/officeDocument/2006/relationships" r:embed="rId2"/>
          <a:stretch>
            <a:fillRect/>
          </a:stretch>
        </a:blipFill>
      </dgm:spPr>
    </dgm:pt>
    <dgm:pt modelId="{FCE7E20E-E3CC-4A8F-9136-A6A307966D94}" type="pres">
      <dgm:prSet presAssocID="{FC20A942-8C42-4D70-8177-4C68753A0E8B}" presName="text" presStyleLbl="node1" presStyleIdx="1" presStyleCnt="3">
        <dgm:presLayoutVars>
          <dgm:bulletEnabled val="1"/>
        </dgm:presLayoutVars>
      </dgm:prSet>
      <dgm:spPr/>
    </dgm:pt>
    <dgm:pt modelId="{1B49A57B-CC5D-421C-B08D-8591FD577D7F}" type="pres">
      <dgm:prSet presAssocID="{A1BD3E07-27DD-441D-A282-6130AAB781EA}" presName="spacer" presStyleCnt="0"/>
      <dgm:spPr/>
    </dgm:pt>
    <dgm:pt modelId="{5CAC0367-B619-4E7D-B904-D7A709BF188D}" type="pres">
      <dgm:prSet presAssocID="{E3ED588E-C81A-4585-A6C2-5A2AF088614F}" presName="comp" presStyleCnt="0"/>
      <dgm:spPr/>
    </dgm:pt>
    <dgm:pt modelId="{C1336DAF-93D9-42CB-A56D-9136332E618A}" type="pres">
      <dgm:prSet presAssocID="{E3ED588E-C81A-4585-A6C2-5A2AF088614F}" presName="box" presStyleLbl="node1" presStyleIdx="2" presStyleCnt="3"/>
      <dgm:spPr/>
    </dgm:pt>
    <dgm:pt modelId="{46A8283E-26F5-4037-A138-C679393E7F04}" type="pres">
      <dgm:prSet presAssocID="{E3ED588E-C81A-4585-A6C2-5A2AF088614F}" presName="img" presStyleLbl="fgImgPlace1" presStyleIdx="2" presStyleCnt="3"/>
      <dgm:spPr>
        <a:blipFill rotWithShape="1">
          <a:blip xmlns:r="http://schemas.openxmlformats.org/officeDocument/2006/relationships" r:embed="rId3"/>
          <a:stretch>
            <a:fillRect/>
          </a:stretch>
        </a:blipFill>
      </dgm:spPr>
    </dgm:pt>
    <dgm:pt modelId="{51EB2561-95E9-42FD-BDE9-570F30DD1C90}" type="pres">
      <dgm:prSet presAssocID="{E3ED588E-C81A-4585-A6C2-5A2AF088614F}" presName="text" presStyleLbl="node1" presStyleIdx="2" presStyleCnt="3">
        <dgm:presLayoutVars>
          <dgm:bulletEnabled val="1"/>
        </dgm:presLayoutVars>
      </dgm:prSet>
      <dgm:spPr/>
    </dgm:pt>
  </dgm:ptLst>
  <dgm:cxnLst>
    <dgm:cxn modelId="{E8786B35-B4D8-4A10-8A22-AA8F82C0ADB4}" type="presOf" srcId="{E3ED588E-C81A-4585-A6C2-5A2AF088614F}" destId="{51EB2561-95E9-42FD-BDE9-570F30DD1C90}" srcOrd="1" destOrd="0" presId="urn:microsoft.com/office/officeart/2005/8/layout/vList4"/>
    <dgm:cxn modelId="{B4440E51-0BE9-4A92-8A24-C10123F0449F}" type="presOf" srcId="{7C60A60C-488F-4D35-A934-E58C7560D7FB}" destId="{8324C56F-F998-41BF-B727-F32D37A33974}" srcOrd="0" destOrd="0" presId="urn:microsoft.com/office/officeart/2005/8/layout/vList4"/>
    <dgm:cxn modelId="{189E6180-6629-46F5-B25F-41EB833D2921}" type="presOf" srcId="{7C60A60C-488F-4D35-A934-E58C7560D7FB}" destId="{1A16FA3A-2D3E-42D5-AA99-7B7B7DD4CD03}" srcOrd="1" destOrd="0" presId="urn:microsoft.com/office/officeart/2005/8/layout/vList4"/>
    <dgm:cxn modelId="{7955E1A7-86DA-498B-AEE6-476C9A0093CF}" srcId="{70650C51-6573-467A-87DA-69AA0780B974}" destId="{FC20A942-8C42-4D70-8177-4C68753A0E8B}" srcOrd="1" destOrd="0" parTransId="{5BF08A28-54CC-4686-9B06-FD5BFA426B34}" sibTransId="{A1BD3E07-27DD-441D-A282-6130AAB781EA}"/>
    <dgm:cxn modelId="{B14D47C1-78FD-4326-B4BF-FB16B54648F0}" type="presOf" srcId="{E3ED588E-C81A-4585-A6C2-5A2AF088614F}" destId="{C1336DAF-93D9-42CB-A56D-9136332E618A}" srcOrd="0" destOrd="0" presId="urn:microsoft.com/office/officeart/2005/8/layout/vList4"/>
    <dgm:cxn modelId="{2D22B3C2-027D-49E7-8952-E61BC19D1653}" srcId="{70650C51-6573-467A-87DA-69AA0780B974}" destId="{E3ED588E-C81A-4585-A6C2-5A2AF088614F}" srcOrd="2" destOrd="0" parTransId="{E95483AA-4400-4FC0-8AB0-FFF20C1C2C55}" sibTransId="{66B55D0E-EFBC-43CE-B835-5DA44B4144FE}"/>
    <dgm:cxn modelId="{75D5CFD7-AB38-4213-885A-D668458C3BA3}" type="presOf" srcId="{FC20A942-8C42-4D70-8177-4C68753A0E8B}" destId="{FCE7E20E-E3CC-4A8F-9136-A6A307966D94}" srcOrd="1" destOrd="0" presId="urn:microsoft.com/office/officeart/2005/8/layout/vList4"/>
    <dgm:cxn modelId="{B698FBD7-94CA-49A5-9473-6675D717ED02}" type="presOf" srcId="{FC20A942-8C42-4D70-8177-4C68753A0E8B}" destId="{91EBE1C3-A1AF-4FED-9E1C-C893F43D5C54}" srcOrd="0" destOrd="0" presId="urn:microsoft.com/office/officeart/2005/8/layout/vList4"/>
    <dgm:cxn modelId="{919156DD-FD91-4B52-8BC9-D34CD7896F81}" type="presOf" srcId="{70650C51-6573-467A-87DA-69AA0780B974}" destId="{B369F9DD-DA15-469F-97D2-641D10A14AE1}" srcOrd="0" destOrd="0" presId="urn:microsoft.com/office/officeart/2005/8/layout/vList4"/>
    <dgm:cxn modelId="{640042FC-43F0-4549-84DC-25107D554B90}" srcId="{70650C51-6573-467A-87DA-69AA0780B974}" destId="{7C60A60C-488F-4D35-A934-E58C7560D7FB}" srcOrd="0" destOrd="0" parTransId="{8708398B-8BEF-4DC9-BE3F-6675D024973B}" sibTransId="{13D53B09-DC67-4C1A-8BD1-3D81E1FB0E79}"/>
    <dgm:cxn modelId="{33822C37-1E3E-40A3-86B0-0A5CE81122D2}" type="presParOf" srcId="{B369F9DD-DA15-469F-97D2-641D10A14AE1}" destId="{91E99EAD-E60A-49B3-838E-B650D7164181}" srcOrd="0" destOrd="0" presId="urn:microsoft.com/office/officeart/2005/8/layout/vList4"/>
    <dgm:cxn modelId="{33F4F132-9AFE-40A8-8D8F-BB9FB5CDDF28}" type="presParOf" srcId="{91E99EAD-E60A-49B3-838E-B650D7164181}" destId="{8324C56F-F998-41BF-B727-F32D37A33974}" srcOrd="0" destOrd="0" presId="urn:microsoft.com/office/officeart/2005/8/layout/vList4"/>
    <dgm:cxn modelId="{F31F2582-75A5-42FE-BB14-9A75D447B1C1}" type="presParOf" srcId="{91E99EAD-E60A-49B3-838E-B650D7164181}" destId="{2FF2D885-926C-4378-8C02-886D651968DF}" srcOrd="1" destOrd="0" presId="urn:microsoft.com/office/officeart/2005/8/layout/vList4"/>
    <dgm:cxn modelId="{81A5EF09-7362-4206-8273-68CCA897F73D}" type="presParOf" srcId="{91E99EAD-E60A-49B3-838E-B650D7164181}" destId="{1A16FA3A-2D3E-42D5-AA99-7B7B7DD4CD03}" srcOrd="2" destOrd="0" presId="urn:microsoft.com/office/officeart/2005/8/layout/vList4"/>
    <dgm:cxn modelId="{0AB83111-3206-4155-8118-96D210DDB880}" type="presParOf" srcId="{B369F9DD-DA15-469F-97D2-641D10A14AE1}" destId="{D9004ECB-195D-4AF8-8358-D9A101A98505}" srcOrd="1" destOrd="0" presId="urn:microsoft.com/office/officeart/2005/8/layout/vList4"/>
    <dgm:cxn modelId="{B83DC7B7-97BF-45C8-BBBC-9C3D2D3C4BFE}" type="presParOf" srcId="{B369F9DD-DA15-469F-97D2-641D10A14AE1}" destId="{35FE97FC-D82B-430D-9476-688C682325A1}" srcOrd="2" destOrd="0" presId="urn:microsoft.com/office/officeart/2005/8/layout/vList4"/>
    <dgm:cxn modelId="{D6A26DD9-5844-45CA-A9CB-C8B603953153}" type="presParOf" srcId="{35FE97FC-D82B-430D-9476-688C682325A1}" destId="{91EBE1C3-A1AF-4FED-9E1C-C893F43D5C54}" srcOrd="0" destOrd="0" presId="urn:microsoft.com/office/officeart/2005/8/layout/vList4"/>
    <dgm:cxn modelId="{A85F8583-6D05-47C6-AB56-B4C50C5C8C23}" type="presParOf" srcId="{35FE97FC-D82B-430D-9476-688C682325A1}" destId="{27A53F8B-F3CE-4763-AE2E-623C39C98236}" srcOrd="1" destOrd="0" presId="urn:microsoft.com/office/officeart/2005/8/layout/vList4"/>
    <dgm:cxn modelId="{C8C36F08-73CE-4A08-91A5-FEC9F85D670A}" type="presParOf" srcId="{35FE97FC-D82B-430D-9476-688C682325A1}" destId="{FCE7E20E-E3CC-4A8F-9136-A6A307966D94}" srcOrd="2" destOrd="0" presId="urn:microsoft.com/office/officeart/2005/8/layout/vList4"/>
    <dgm:cxn modelId="{29ACF7EE-0AAF-478C-A715-2C5BDE6D6173}" type="presParOf" srcId="{B369F9DD-DA15-469F-97D2-641D10A14AE1}" destId="{1B49A57B-CC5D-421C-B08D-8591FD577D7F}" srcOrd="3" destOrd="0" presId="urn:microsoft.com/office/officeart/2005/8/layout/vList4"/>
    <dgm:cxn modelId="{7B114A7A-B9E9-4643-8EB8-BA8DC104E80D}" type="presParOf" srcId="{B369F9DD-DA15-469F-97D2-641D10A14AE1}" destId="{5CAC0367-B619-4E7D-B904-D7A709BF188D}" srcOrd="4" destOrd="0" presId="urn:microsoft.com/office/officeart/2005/8/layout/vList4"/>
    <dgm:cxn modelId="{731D2C49-5DCD-4714-8AEC-D0D7DDC02551}" type="presParOf" srcId="{5CAC0367-B619-4E7D-B904-D7A709BF188D}" destId="{C1336DAF-93D9-42CB-A56D-9136332E618A}" srcOrd="0" destOrd="0" presId="urn:microsoft.com/office/officeart/2005/8/layout/vList4"/>
    <dgm:cxn modelId="{7BA64DC9-4449-4CE1-B73E-CCE99327ADB5}" type="presParOf" srcId="{5CAC0367-B619-4E7D-B904-D7A709BF188D}" destId="{46A8283E-26F5-4037-A138-C679393E7F04}" srcOrd="1" destOrd="0" presId="urn:microsoft.com/office/officeart/2005/8/layout/vList4"/>
    <dgm:cxn modelId="{3619E3B3-26A1-411D-B1FF-26141A5985A4}" type="presParOf" srcId="{5CAC0367-B619-4E7D-B904-D7A709BF188D}" destId="{51EB2561-95E9-42FD-BDE9-570F30DD1C90}"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90D72-85A6-4F51-9158-507565A471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004559-0774-4ADC-B137-0DDEBC1A51C6}">
      <dgm:prSet phldrT="[Text]"/>
      <dgm:spPr>
        <a:noFill/>
        <a:ln w="38100">
          <a:solidFill>
            <a:srgbClr val="0000FF"/>
          </a:solidFill>
        </a:ln>
      </dgm:spPr>
      <dgm:t>
        <a:bodyPr/>
        <a:lstStyle/>
        <a:p>
          <a:r>
            <a:rPr lang="en-US" dirty="0">
              <a:solidFill>
                <a:srgbClr val="0000FF"/>
              </a:solidFill>
            </a:rPr>
            <a:t>A</a:t>
          </a:r>
          <a:r>
            <a:rPr lang="en-KE" dirty="0">
              <a:solidFill>
                <a:srgbClr val="0000FF"/>
              </a:solidFill>
            </a:rPr>
            <a:t>ge less than 5 years</a:t>
          </a:r>
          <a:endParaRPr lang="en-US" dirty="0">
            <a:solidFill>
              <a:srgbClr val="0000FF"/>
            </a:solidFill>
          </a:endParaRPr>
        </a:p>
      </dgm:t>
    </dgm:pt>
    <dgm:pt modelId="{8BAB709C-7A22-49E8-AB44-9530168F0329}" type="parTrans" cxnId="{AE93A436-1226-464B-A1BE-308ACD676B6B}">
      <dgm:prSet/>
      <dgm:spPr/>
      <dgm:t>
        <a:bodyPr/>
        <a:lstStyle/>
        <a:p>
          <a:endParaRPr lang="en-US"/>
        </a:p>
      </dgm:t>
    </dgm:pt>
    <dgm:pt modelId="{6B63DE50-E724-4B20-8F19-9611AC9EF637}" type="sibTrans" cxnId="{AE93A436-1226-464B-A1BE-308ACD676B6B}">
      <dgm:prSet/>
      <dgm:spPr/>
      <dgm:t>
        <a:bodyPr/>
        <a:lstStyle/>
        <a:p>
          <a:endParaRPr lang="en-US"/>
        </a:p>
      </dgm:t>
    </dgm:pt>
    <dgm:pt modelId="{79EC0399-A0BD-4F28-AB9C-1600555F9060}">
      <dgm:prSet phldrT="[Text]"/>
      <dgm:spPr/>
      <dgm:t>
        <a:bodyPr/>
        <a:lstStyle/>
        <a:p>
          <a:r>
            <a:rPr lang="en-KE" dirty="0"/>
            <a:t>Child</a:t>
          </a:r>
          <a:endParaRPr lang="en-US" dirty="0"/>
        </a:p>
      </dgm:t>
    </dgm:pt>
    <dgm:pt modelId="{C953975C-AFFA-4332-97B0-785E0A14FC18}" type="parTrans" cxnId="{D83D0B0C-92BB-42E4-915C-ED3435686ED4}">
      <dgm:prSet/>
      <dgm:spPr/>
      <dgm:t>
        <a:bodyPr/>
        <a:lstStyle/>
        <a:p>
          <a:endParaRPr lang="en-US"/>
        </a:p>
      </dgm:t>
    </dgm:pt>
    <dgm:pt modelId="{E225CE2D-C305-4B27-91C0-4D9D0B41D3B2}" type="sibTrans" cxnId="{D83D0B0C-92BB-42E4-915C-ED3435686ED4}">
      <dgm:prSet/>
      <dgm:spPr/>
      <dgm:t>
        <a:bodyPr/>
        <a:lstStyle/>
        <a:p>
          <a:endParaRPr lang="en-US"/>
        </a:p>
      </dgm:t>
    </dgm:pt>
    <dgm:pt modelId="{8D40A9C1-88AC-402F-87B1-CA94674AC45C}">
      <dgm:prSet phldrT="[Text]"/>
      <dgm:spPr>
        <a:noFill/>
        <a:ln w="38100">
          <a:solidFill>
            <a:srgbClr val="0000FF"/>
          </a:solidFill>
        </a:ln>
      </dgm:spPr>
      <dgm:t>
        <a:bodyPr/>
        <a:lstStyle/>
        <a:p>
          <a:r>
            <a:rPr lang="en-US" dirty="0">
              <a:solidFill>
                <a:srgbClr val="0000FF"/>
              </a:solidFill>
            </a:rPr>
            <a:t>A</a:t>
          </a:r>
          <a:r>
            <a:rPr lang="en-KE" dirty="0">
              <a:solidFill>
                <a:srgbClr val="0000FF"/>
              </a:solidFill>
            </a:rPr>
            <a:t>ge 6-18 years </a:t>
          </a:r>
          <a:endParaRPr lang="en-US" dirty="0">
            <a:solidFill>
              <a:srgbClr val="0000FF"/>
            </a:solidFill>
          </a:endParaRPr>
        </a:p>
      </dgm:t>
    </dgm:pt>
    <dgm:pt modelId="{E0FD8D50-E1CB-43A6-93A1-E980D432C1D0}" type="parTrans" cxnId="{F368F224-0CCB-4A15-91FB-EDC9101DB079}">
      <dgm:prSet/>
      <dgm:spPr/>
      <dgm:t>
        <a:bodyPr/>
        <a:lstStyle/>
        <a:p>
          <a:endParaRPr lang="en-US"/>
        </a:p>
      </dgm:t>
    </dgm:pt>
    <dgm:pt modelId="{30E1470D-1FD3-4D3D-8951-2DFDBA09FE95}" type="sibTrans" cxnId="{F368F224-0CCB-4A15-91FB-EDC9101DB079}">
      <dgm:prSet/>
      <dgm:spPr/>
      <dgm:t>
        <a:bodyPr/>
        <a:lstStyle/>
        <a:p>
          <a:endParaRPr lang="en-US"/>
        </a:p>
      </dgm:t>
    </dgm:pt>
    <dgm:pt modelId="{71525953-423C-4F3C-985C-8F4261DBC595}">
      <dgm:prSet phldrT="[Text]"/>
      <dgm:spPr/>
      <dgm:t>
        <a:bodyPr/>
        <a:lstStyle/>
        <a:p>
          <a:r>
            <a:rPr lang="en-KE" dirty="0"/>
            <a:t>Adolescent</a:t>
          </a:r>
          <a:endParaRPr lang="en-US" dirty="0"/>
        </a:p>
      </dgm:t>
    </dgm:pt>
    <dgm:pt modelId="{22467959-5904-4AFE-A9F3-5B1EC654082D}" type="parTrans" cxnId="{77265296-99B2-46AA-9005-C768657A4B44}">
      <dgm:prSet/>
      <dgm:spPr/>
      <dgm:t>
        <a:bodyPr/>
        <a:lstStyle/>
        <a:p>
          <a:endParaRPr lang="en-US"/>
        </a:p>
      </dgm:t>
    </dgm:pt>
    <dgm:pt modelId="{2BE47985-7538-443F-88A5-D05D07543F3F}" type="sibTrans" cxnId="{77265296-99B2-46AA-9005-C768657A4B44}">
      <dgm:prSet/>
      <dgm:spPr/>
      <dgm:t>
        <a:bodyPr/>
        <a:lstStyle/>
        <a:p>
          <a:endParaRPr lang="en-US"/>
        </a:p>
      </dgm:t>
    </dgm:pt>
    <dgm:pt modelId="{D60FB765-6783-4238-B059-C2451226DA19}" type="pres">
      <dgm:prSet presAssocID="{AF890D72-85A6-4F51-9158-507565A471FB}" presName="linear" presStyleCnt="0">
        <dgm:presLayoutVars>
          <dgm:animLvl val="lvl"/>
          <dgm:resizeHandles val="exact"/>
        </dgm:presLayoutVars>
      </dgm:prSet>
      <dgm:spPr/>
    </dgm:pt>
    <dgm:pt modelId="{CB4C1044-73D3-46BC-9660-37E3E03E88CC}" type="pres">
      <dgm:prSet presAssocID="{D2004559-0774-4ADC-B137-0DDEBC1A51C6}" presName="parentText" presStyleLbl="node1" presStyleIdx="0" presStyleCnt="2">
        <dgm:presLayoutVars>
          <dgm:chMax val="0"/>
          <dgm:bulletEnabled val="1"/>
        </dgm:presLayoutVars>
      </dgm:prSet>
      <dgm:spPr/>
    </dgm:pt>
    <dgm:pt modelId="{04741F14-1258-4071-A813-34C69FA07FC0}" type="pres">
      <dgm:prSet presAssocID="{D2004559-0774-4ADC-B137-0DDEBC1A51C6}" presName="childText" presStyleLbl="revTx" presStyleIdx="0" presStyleCnt="2">
        <dgm:presLayoutVars>
          <dgm:bulletEnabled val="1"/>
        </dgm:presLayoutVars>
      </dgm:prSet>
      <dgm:spPr/>
    </dgm:pt>
    <dgm:pt modelId="{70C82C98-4DFF-4F2B-A90C-C8FB30E57DF5}" type="pres">
      <dgm:prSet presAssocID="{8D40A9C1-88AC-402F-87B1-CA94674AC45C}" presName="parentText" presStyleLbl="node1" presStyleIdx="1" presStyleCnt="2">
        <dgm:presLayoutVars>
          <dgm:chMax val="0"/>
          <dgm:bulletEnabled val="1"/>
        </dgm:presLayoutVars>
      </dgm:prSet>
      <dgm:spPr/>
    </dgm:pt>
    <dgm:pt modelId="{75395710-EBAB-4CA2-B7EB-F9041C51F272}" type="pres">
      <dgm:prSet presAssocID="{8D40A9C1-88AC-402F-87B1-CA94674AC45C}" presName="childText" presStyleLbl="revTx" presStyleIdx="1" presStyleCnt="2">
        <dgm:presLayoutVars>
          <dgm:bulletEnabled val="1"/>
        </dgm:presLayoutVars>
      </dgm:prSet>
      <dgm:spPr/>
    </dgm:pt>
  </dgm:ptLst>
  <dgm:cxnLst>
    <dgm:cxn modelId="{D83D0B0C-92BB-42E4-915C-ED3435686ED4}" srcId="{D2004559-0774-4ADC-B137-0DDEBC1A51C6}" destId="{79EC0399-A0BD-4F28-AB9C-1600555F9060}" srcOrd="0" destOrd="0" parTransId="{C953975C-AFFA-4332-97B0-785E0A14FC18}" sibTransId="{E225CE2D-C305-4B27-91C0-4D9D0B41D3B2}"/>
    <dgm:cxn modelId="{F368F224-0CCB-4A15-91FB-EDC9101DB079}" srcId="{AF890D72-85A6-4F51-9158-507565A471FB}" destId="{8D40A9C1-88AC-402F-87B1-CA94674AC45C}" srcOrd="1" destOrd="0" parTransId="{E0FD8D50-E1CB-43A6-93A1-E980D432C1D0}" sibTransId="{30E1470D-1FD3-4D3D-8951-2DFDBA09FE95}"/>
    <dgm:cxn modelId="{AE93A436-1226-464B-A1BE-308ACD676B6B}" srcId="{AF890D72-85A6-4F51-9158-507565A471FB}" destId="{D2004559-0774-4ADC-B137-0DDEBC1A51C6}" srcOrd="0" destOrd="0" parTransId="{8BAB709C-7A22-49E8-AB44-9530168F0329}" sibTransId="{6B63DE50-E724-4B20-8F19-9611AC9EF637}"/>
    <dgm:cxn modelId="{77265296-99B2-46AA-9005-C768657A4B44}" srcId="{8D40A9C1-88AC-402F-87B1-CA94674AC45C}" destId="{71525953-423C-4F3C-985C-8F4261DBC595}" srcOrd="0" destOrd="0" parTransId="{22467959-5904-4AFE-A9F3-5B1EC654082D}" sibTransId="{2BE47985-7538-443F-88A5-D05D07543F3F}"/>
    <dgm:cxn modelId="{C6E0A9A6-D505-4F25-AF39-B1238B448779}" type="presOf" srcId="{71525953-423C-4F3C-985C-8F4261DBC595}" destId="{75395710-EBAB-4CA2-B7EB-F9041C51F272}" srcOrd="0" destOrd="0" presId="urn:microsoft.com/office/officeart/2005/8/layout/vList2"/>
    <dgm:cxn modelId="{15BF80AF-EE83-4825-B658-ED093D4B5FAB}" type="presOf" srcId="{8D40A9C1-88AC-402F-87B1-CA94674AC45C}" destId="{70C82C98-4DFF-4F2B-A90C-C8FB30E57DF5}" srcOrd="0" destOrd="0" presId="urn:microsoft.com/office/officeart/2005/8/layout/vList2"/>
    <dgm:cxn modelId="{8828BEB0-DA3C-443A-8209-4C3773E7C05F}" type="presOf" srcId="{D2004559-0774-4ADC-B137-0DDEBC1A51C6}" destId="{CB4C1044-73D3-46BC-9660-37E3E03E88CC}" srcOrd="0" destOrd="0" presId="urn:microsoft.com/office/officeart/2005/8/layout/vList2"/>
    <dgm:cxn modelId="{74FCC3EA-986C-4D15-8CB8-EFC790FCAC7B}" type="presOf" srcId="{AF890D72-85A6-4F51-9158-507565A471FB}" destId="{D60FB765-6783-4238-B059-C2451226DA19}" srcOrd="0" destOrd="0" presId="urn:microsoft.com/office/officeart/2005/8/layout/vList2"/>
    <dgm:cxn modelId="{129DDAF3-8677-4E31-9794-FAA1580B07F9}" type="presOf" srcId="{79EC0399-A0BD-4F28-AB9C-1600555F9060}" destId="{04741F14-1258-4071-A813-34C69FA07FC0}" srcOrd="0" destOrd="0" presId="urn:microsoft.com/office/officeart/2005/8/layout/vList2"/>
    <dgm:cxn modelId="{BA956DF9-220A-41CD-9F71-157DB023198A}" type="presParOf" srcId="{D60FB765-6783-4238-B059-C2451226DA19}" destId="{CB4C1044-73D3-46BC-9660-37E3E03E88CC}" srcOrd="0" destOrd="0" presId="urn:microsoft.com/office/officeart/2005/8/layout/vList2"/>
    <dgm:cxn modelId="{91B8E052-68D7-4F38-A46F-9BBCCF9D19E3}" type="presParOf" srcId="{D60FB765-6783-4238-B059-C2451226DA19}" destId="{04741F14-1258-4071-A813-34C69FA07FC0}" srcOrd="1" destOrd="0" presId="urn:microsoft.com/office/officeart/2005/8/layout/vList2"/>
    <dgm:cxn modelId="{26C193F3-AAD0-4371-A48B-5F07C5346338}" type="presParOf" srcId="{D60FB765-6783-4238-B059-C2451226DA19}" destId="{70C82C98-4DFF-4F2B-A90C-C8FB30E57DF5}" srcOrd="2" destOrd="0" presId="urn:microsoft.com/office/officeart/2005/8/layout/vList2"/>
    <dgm:cxn modelId="{A3DBE938-EBA9-4AC6-872E-D01E51445167}" type="presParOf" srcId="{D60FB765-6783-4238-B059-C2451226DA19}" destId="{75395710-EBAB-4CA2-B7EB-F9041C51F272}"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82CFB2-B1C2-4D8E-B661-38D2AEB1A5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702C95-A98C-49A8-93C0-0EAF8D61DD0F}">
      <dgm:prSet phldrT="[Text]"/>
      <dgm:spPr>
        <a:noFill/>
        <a:ln>
          <a:solidFill>
            <a:schemeClr val="tx1"/>
          </a:solidFill>
        </a:ln>
      </dgm:spPr>
      <dgm:t>
        <a:bodyPr/>
        <a:lstStyle/>
        <a:p>
          <a:r>
            <a:rPr lang="en-KE" b="0" i="0" dirty="0">
              <a:solidFill>
                <a:schemeClr val="tx1"/>
              </a:solidFill>
            </a:rPr>
            <a:t>A</a:t>
          </a:r>
          <a:r>
            <a:rPr lang="en-US" b="0" i="0" dirty="0">
              <a:solidFill>
                <a:schemeClr val="tx1"/>
              </a:solidFill>
            </a:rPr>
            <a:t> state of physical, mental, intellectual, social and emotional well-being and not merely the absence of disease or infirmity</a:t>
          </a:r>
          <a:r>
            <a:rPr lang="en-KE" b="0" i="0" dirty="0">
              <a:solidFill>
                <a:schemeClr val="tx1"/>
              </a:solidFill>
            </a:rPr>
            <a:t> in children</a:t>
          </a:r>
          <a:endParaRPr lang="en-US" dirty="0">
            <a:solidFill>
              <a:schemeClr val="tx1"/>
            </a:solidFill>
          </a:endParaRPr>
        </a:p>
      </dgm:t>
    </dgm:pt>
    <dgm:pt modelId="{8D22D9A8-C308-406B-AF8C-FEB6F020D2A0}" type="parTrans" cxnId="{C39B61CF-B391-4D29-85A7-D0D2FF984DF8}">
      <dgm:prSet/>
      <dgm:spPr/>
      <dgm:t>
        <a:bodyPr/>
        <a:lstStyle/>
        <a:p>
          <a:endParaRPr lang="en-US"/>
        </a:p>
      </dgm:t>
    </dgm:pt>
    <dgm:pt modelId="{A2C8A1C0-58E4-44C6-BB00-4D98238DE71B}" type="sibTrans" cxnId="{C39B61CF-B391-4D29-85A7-D0D2FF984DF8}">
      <dgm:prSet/>
      <dgm:spPr/>
      <dgm:t>
        <a:bodyPr/>
        <a:lstStyle/>
        <a:p>
          <a:endParaRPr lang="en-US"/>
        </a:p>
      </dgm:t>
    </dgm:pt>
    <dgm:pt modelId="{69AEC281-9869-44F1-96D0-3C8660AD214E}">
      <dgm:prSet phldrT="[Text]"/>
      <dgm:spPr/>
      <dgm:t>
        <a:bodyPr/>
        <a:lstStyle/>
        <a:p>
          <a:r>
            <a:rPr lang="en-KE" b="1" dirty="0">
              <a:solidFill>
                <a:srgbClr val="0000FF"/>
              </a:solidFill>
            </a:rPr>
            <a:t>Child Health</a:t>
          </a:r>
          <a:endParaRPr lang="en-US" b="1" dirty="0">
            <a:solidFill>
              <a:srgbClr val="0000FF"/>
            </a:solidFill>
          </a:endParaRPr>
        </a:p>
      </dgm:t>
    </dgm:pt>
    <dgm:pt modelId="{93C858CD-829D-40D1-BC1A-577C4E336294}" type="parTrans" cxnId="{B8992E74-B659-44C0-B0A8-38F6BB506677}">
      <dgm:prSet/>
      <dgm:spPr/>
      <dgm:t>
        <a:bodyPr/>
        <a:lstStyle/>
        <a:p>
          <a:endParaRPr lang="en-US"/>
        </a:p>
      </dgm:t>
    </dgm:pt>
    <dgm:pt modelId="{2BCC8680-CD33-476D-B042-6B4016BE2D4A}" type="sibTrans" cxnId="{B8992E74-B659-44C0-B0A8-38F6BB506677}">
      <dgm:prSet/>
      <dgm:spPr/>
      <dgm:t>
        <a:bodyPr/>
        <a:lstStyle/>
        <a:p>
          <a:endParaRPr lang="en-US"/>
        </a:p>
      </dgm:t>
    </dgm:pt>
    <dgm:pt modelId="{F104F4FC-4370-465D-B995-7E9D2C5D21FA}">
      <dgm:prSet phldrT="[Text]"/>
      <dgm:spPr>
        <a:noFill/>
        <a:ln>
          <a:solidFill>
            <a:schemeClr val="tx1"/>
          </a:solidFill>
        </a:ln>
      </dgm:spPr>
      <dgm:t>
        <a:bodyPr/>
        <a:lstStyle/>
        <a:p>
          <a:r>
            <a:rPr lang="en-KE" b="0" i="0" dirty="0">
              <a:solidFill>
                <a:schemeClr val="tx1"/>
              </a:solidFill>
            </a:rPr>
            <a:t>A</a:t>
          </a:r>
          <a:r>
            <a:rPr lang="en-US" b="0" i="0" dirty="0">
              <a:solidFill>
                <a:schemeClr val="tx1"/>
              </a:solidFill>
            </a:rPr>
            <a:t> field of public </a:t>
          </a:r>
          <a:r>
            <a:rPr lang="en-US" b="1" i="0" dirty="0">
              <a:solidFill>
                <a:schemeClr val="tx1"/>
              </a:solidFill>
            </a:rPr>
            <a:t>health</a:t>
          </a:r>
          <a:r>
            <a:rPr lang="en-US" b="0" i="0" dirty="0">
              <a:solidFill>
                <a:schemeClr val="tx1"/>
              </a:solidFill>
            </a:rPr>
            <a:t> concerned with reducing </a:t>
          </a:r>
          <a:r>
            <a:rPr lang="en-US" b="1" i="0" dirty="0">
              <a:solidFill>
                <a:schemeClr val="tx1"/>
              </a:solidFill>
            </a:rPr>
            <a:t>child mortality</a:t>
          </a:r>
          <a:r>
            <a:rPr lang="en-US" b="0" i="0" dirty="0">
              <a:solidFill>
                <a:schemeClr val="tx1"/>
              </a:solidFill>
            </a:rPr>
            <a:t>.</a:t>
          </a:r>
          <a:endParaRPr lang="en-US" dirty="0">
            <a:solidFill>
              <a:schemeClr val="tx1"/>
            </a:solidFill>
          </a:endParaRPr>
        </a:p>
      </dgm:t>
    </dgm:pt>
    <dgm:pt modelId="{DA6026DD-8B05-4925-83E8-48642FDE442F}" type="parTrans" cxnId="{A80E8FBD-FF92-4E17-8460-BA0CE2D59753}">
      <dgm:prSet/>
      <dgm:spPr/>
      <dgm:t>
        <a:bodyPr/>
        <a:lstStyle/>
        <a:p>
          <a:endParaRPr lang="en-US"/>
        </a:p>
      </dgm:t>
    </dgm:pt>
    <dgm:pt modelId="{4B8EA964-3337-484E-AD34-311081AFFD62}" type="sibTrans" cxnId="{A80E8FBD-FF92-4E17-8460-BA0CE2D59753}">
      <dgm:prSet/>
      <dgm:spPr/>
      <dgm:t>
        <a:bodyPr/>
        <a:lstStyle/>
        <a:p>
          <a:endParaRPr lang="en-US"/>
        </a:p>
      </dgm:t>
    </dgm:pt>
    <dgm:pt modelId="{B31BB0B9-AD85-4A2E-BA6F-B50F4F628D94}">
      <dgm:prSet phldrT="[Text]"/>
      <dgm:spPr/>
      <dgm:t>
        <a:bodyPr/>
        <a:lstStyle/>
        <a:p>
          <a:r>
            <a:rPr lang="en-KE" b="1" dirty="0">
              <a:solidFill>
                <a:srgbClr val="0000FF"/>
              </a:solidFill>
            </a:rPr>
            <a:t>Child Survival</a:t>
          </a:r>
          <a:endParaRPr lang="en-US" b="1" dirty="0">
            <a:solidFill>
              <a:srgbClr val="0000FF"/>
            </a:solidFill>
          </a:endParaRPr>
        </a:p>
      </dgm:t>
    </dgm:pt>
    <dgm:pt modelId="{3E4A2A7C-CAFC-4BB8-85CD-B2CD77470BFE}" type="parTrans" cxnId="{29162A27-56D2-4ADF-BF0A-36B89925635D}">
      <dgm:prSet/>
      <dgm:spPr/>
      <dgm:t>
        <a:bodyPr/>
        <a:lstStyle/>
        <a:p>
          <a:endParaRPr lang="en-US"/>
        </a:p>
      </dgm:t>
    </dgm:pt>
    <dgm:pt modelId="{A848FE4E-8C53-46C4-B198-FAC954BC40C6}" type="sibTrans" cxnId="{29162A27-56D2-4ADF-BF0A-36B89925635D}">
      <dgm:prSet/>
      <dgm:spPr/>
      <dgm:t>
        <a:bodyPr/>
        <a:lstStyle/>
        <a:p>
          <a:endParaRPr lang="en-US"/>
        </a:p>
      </dgm:t>
    </dgm:pt>
    <dgm:pt modelId="{5B83D9C1-54E9-477A-965B-D252291A54C8}" type="pres">
      <dgm:prSet presAssocID="{2082CFB2-B1C2-4D8E-B661-38D2AEB1A5FD}" presName="linear" presStyleCnt="0">
        <dgm:presLayoutVars>
          <dgm:animLvl val="lvl"/>
          <dgm:resizeHandles val="exact"/>
        </dgm:presLayoutVars>
      </dgm:prSet>
      <dgm:spPr/>
    </dgm:pt>
    <dgm:pt modelId="{C9AD5633-EB80-4933-900D-55C8AAE20AC3}" type="pres">
      <dgm:prSet presAssocID="{45702C95-A98C-49A8-93C0-0EAF8D61DD0F}" presName="parentText" presStyleLbl="node1" presStyleIdx="0" presStyleCnt="2">
        <dgm:presLayoutVars>
          <dgm:chMax val="0"/>
          <dgm:bulletEnabled val="1"/>
        </dgm:presLayoutVars>
      </dgm:prSet>
      <dgm:spPr/>
    </dgm:pt>
    <dgm:pt modelId="{62F13F9E-25DF-4B9F-8D0D-CCE4E7CA7446}" type="pres">
      <dgm:prSet presAssocID="{45702C95-A98C-49A8-93C0-0EAF8D61DD0F}" presName="childText" presStyleLbl="revTx" presStyleIdx="0" presStyleCnt="2">
        <dgm:presLayoutVars>
          <dgm:bulletEnabled val="1"/>
        </dgm:presLayoutVars>
      </dgm:prSet>
      <dgm:spPr/>
    </dgm:pt>
    <dgm:pt modelId="{5B030B67-9112-4506-8846-472BFBDB2DB2}" type="pres">
      <dgm:prSet presAssocID="{F104F4FC-4370-465D-B995-7E9D2C5D21FA}" presName="parentText" presStyleLbl="node1" presStyleIdx="1" presStyleCnt="2">
        <dgm:presLayoutVars>
          <dgm:chMax val="0"/>
          <dgm:bulletEnabled val="1"/>
        </dgm:presLayoutVars>
      </dgm:prSet>
      <dgm:spPr/>
    </dgm:pt>
    <dgm:pt modelId="{D9D84D3F-997D-4B2B-B5F5-58708018F648}" type="pres">
      <dgm:prSet presAssocID="{F104F4FC-4370-465D-B995-7E9D2C5D21FA}" presName="childText" presStyleLbl="revTx" presStyleIdx="1" presStyleCnt="2">
        <dgm:presLayoutVars>
          <dgm:bulletEnabled val="1"/>
        </dgm:presLayoutVars>
      </dgm:prSet>
      <dgm:spPr/>
    </dgm:pt>
  </dgm:ptLst>
  <dgm:cxnLst>
    <dgm:cxn modelId="{29162A27-56D2-4ADF-BF0A-36B89925635D}" srcId="{F104F4FC-4370-465D-B995-7E9D2C5D21FA}" destId="{B31BB0B9-AD85-4A2E-BA6F-B50F4F628D94}" srcOrd="0" destOrd="0" parTransId="{3E4A2A7C-CAFC-4BB8-85CD-B2CD77470BFE}" sibTransId="{A848FE4E-8C53-46C4-B198-FAC954BC40C6}"/>
    <dgm:cxn modelId="{E29B513C-B26E-40C2-8EFA-6D277608A114}" type="presOf" srcId="{B31BB0B9-AD85-4A2E-BA6F-B50F4F628D94}" destId="{D9D84D3F-997D-4B2B-B5F5-58708018F648}" srcOrd="0" destOrd="0" presId="urn:microsoft.com/office/officeart/2005/8/layout/vList2"/>
    <dgm:cxn modelId="{B8992E74-B659-44C0-B0A8-38F6BB506677}" srcId="{45702C95-A98C-49A8-93C0-0EAF8D61DD0F}" destId="{69AEC281-9869-44F1-96D0-3C8660AD214E}" srcOrd="0" destOrd="0" parTransId="{93C858CD-829D-40D1-BC1A-577C4E336294}" sibTransId="{2BCC8680-CD33-476D-B042-6B4016BE2D4A}"/>
    <dgm:cxn modelId="{F0089A9A-9CEC-4718-92EA-D2A0BC33A3E0}" type="presOf" srcId="{2082CFB2-B1C2-4D8E-B661-38D2AEB1A5FD}" destId="{5B83D9C1-54E9-477A-965B-D252291A54C8}" srcOrd="0" destOrd="0" presId="urn:microsoft.com/office/officeart/2005/8/layout/vList2"/>
    <dgm:cxn modelId="{D012CFAC-5251-4958-8072-E59ED6B2DA08}" type="presOf" srcId="{69AEC281-9869-44F1-96D0-3C8660AD214E}" destId="{62F13F9E-25DF-4B9F-8D0D-CCE4E7CA7446}" srcOrd="0" destOrd="0" presId="urn:microsoft.com/office/officeart/2005/8/layout/vList2"/>
    <dgm:cxn modelId="{EE77F1AE-CB4F-4DEA-9548-2B01728A94DC}" type="presOf" srcId="{45702C95-A98C-49A8-93C0-0EAF8D61DD0F}" destId="{C9AD5633-EB80-4933-900D-55C8AAE20AC3}" srcOrd="0" destOrd="0" presId="urn:microsoft.com/office/officeart/2005/8/layout/vList2"/>
    <dgm:cxn modelId="{A80E8FBD-FF92-4E17-8460-BA0CE2D59753}" srcId="{2082CFB2-B1C2-4D8E-B661-38D2AEB1A5FD}" destId="{F104F4FC-4370-465D-B995-7E9D2C5D21FA}" srcOrd="1" destOrd="0" parTransId="{DA6026DD-8B05-4925-83E8-48642FDE442F}" sibTransId="{4B8EA964-3337-484E-AD34-311081AFFD62}"/>
    <dgm:cxn modelId="{C39B61CF-B391-4D29-85A7-D0D2FF984DF8}" srcId="{2082CFB2-B1C2-4D8E-B661-38D2AEB1A5FD}" destId="{45702C95-A98C-49A8-93C0-0EAF8D61DD0F}" srcOrd="0" destOrd="0" parTransId="{8D22D9A8-C308-406B-AF8C-FEB6F020D2A0}" sibTransId="{A2C8A1C0-58E4-44C6-BB00-4D98238DE71B}"/>
    <dgm:cxn modelId="{C6BD19D9-FB81-428C-82A6-9954FF98FC05}" type="presOf" srcId="{F104F4FC-4370-465D-B995-7E9D2C5D21FA}" destId="{5B030B67-9112-4506-8846-472BFBDB2DB2}" srcOrd="0" destOrd="0" presId="urn:microsoft.com/office/officeart/2005/8/layout/vList2"/>
    <dgm:cxn modelId="{5D16D4BC-529F-4364-9D98-C861D5566470}" type="presParOf" srcId="{5B83D9C1-54E9-477A-965B-D252291A54C8}" destId="{C9AD5633-EB80-4933-900D-55C8AAE20AC3}" srcOrd="0" destOrd="0" presId="urn:microsoft.com/office/officeart/2005/8/layout/vList2"/>
    <dgm:cxn modelId="{291E9061-3E2C-475E-A4AC-7D09C6AE1B07}" type="presParOf" srcId="{5B83D9C1-54E9-477A-965B-D252291A54C8}" destId="{62F13F9E-25DF-4B9F-8D0D-CCE4E7CA7446}" srcOrd="1" destOrd="0" presId="urn:microsoft.com/office/officeart/2005/8/layout/vList2"/>
    <dgm:cxn modelId="{2DC64A94-CBD0-47D7-B72C-C8A2FAB45A36}" type="presParOf" srcId="{5B83D9C1-54E9-477A-965B-D252291A54C8}" destId="{5B030B67-9112-4506-8846-472BFBDB2DB2}" srcOrd="2" destOrd="0" presId="urn:microsoft.com/office/officeart/2005/8/layout/vList2"/>
    <dgm:cxn modelId="{23E301AB-7F22-4842-8C19-4B5D15967CBB}" type="presParOf" srcId="{5B83D9C1-54E9-477A-965B-D252291A54C8}" destId="{D9D84D3F-997D-4B2B-B5F5-58708018F64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C48641-C3D2-426E-A33D-A4291234B100}" type="doc">
      <dgm:prSet loTypeId="urn:microsoft.com/office/officeart/2005/8/layout/vList3" loCatId="list" qsTypeId="urn:microsoft.com/office/officeart/2005/8/quickstyle/simple1" qsCatId="simple" csTypeId="urn:microsoft.com/office/officeart/2005/8/colors/accent1_2" csCatId="accent1" phldr="1"/>
      <dgm:spPr/>
    </dgm:pt>
    <dgm:pt modelId="{64F86093-F59E-443A-B529-5AEA50F36E1C}">
      <dgm:prSet phldrT="[Text]" custT="1"/>
      <dgm:spPr>
        <a:noFill/>
        <a:ln>
          <a:solidFill>
            <a:srgbClr val="0000FF"/>
          </a:solidFill>
        </a:ln>
      </dgm:spPr>
      <dgm:t>
        <a:bodyPr/>
        <a:lstStyle/>
        <a:p>
          <a:r>
            <a:rPr lang="en-KE" sz="2800" dirty="0">
              <a:solidFill>
                <a:srgbClr val="0000FF"/>
              </a:solidFill>
            </a:rPr>
            <a:t>Individual</a:t>
          </a:r>
          <a:endParaRPr lang="en-US" sz="2800" dirty="0">
            <a:solidFill>
              <a:srgbClr val="0000FF"/>
            </a:solidFill>
          </a:endParaRPr>
        </a:p>
      </dgm:t>
    </dgm:pt>
    <dgm:pt modelId="{C06B14D4-C394-4FAD-B35B-816D573A8C1F}" type="parTrans" cxnId="{F5CC03DC-A039-46AA-BCDC-053587D10860}">
      <dgm:prSet/>
      <dgm:spPr/>
      <dgm:t>
        <a:bodyPr/>
        <a:lstStyle/>
        <a:p>
          <a:endParaRPr lang="en-US"/>
        </a:p>
      </dgm:t>
    </dgm:pt>
    <dgm:pt modelId="{F5978B03-91AF-49F7-8E6B-26E15EE197C1}" type="sibTrans" cxnId="{F5CC03DC-A039-46AA-BCDC-053587D10860}">
      <dgm:prSet/>
      <dgm:spPr/>
      <dgm:t>
        <a:bodyPr/>
        <a:lstStyle/>
        <a:p>
          <a:endParaRPr lang="en-US"/>
        </a:p>
      </dgm:t>
    </dgm:pt>
    <dgm:pt modelId="{F4B81039-92AE-4443-9B03-6E27D0E5B2A5}">
      <dgm:prSet phldrT="[Text]" custT="1"/>
      <dgm:spPr>
        <a:noFill/>
        <a:ln>
          <a:solidFill>
            <a:srgbClr val="0000FF"/>
          </a:solidFill>
        </a:ln>
      </dgm:spPr>
      <dgm:t>
        <a:bodyPr/>
        <a:lstStyle/>
        <a:p>
          <a:r>
            <a:rPr lang="en-KE" sz="2800" dirty="0">
              <a:solidFill>
                <a:srgbClr val="0000FF"/>
              </a:solidFill>
            </a:rPr>
            <a:t>Family</a:t>
          </a:r>
          <a:endParaRPr lang="en-US" sz="2800" dirty="0">
            <a:solidFill>
              <a:srgbClr val="0000FF"/>
            </a:solidFill>
          </a:endParaRPr>
        </a:p>
      </dgm:t>
    </dgm:pt>
    <dgm:pt modelId="{9406537B-7BCD-442C-B6A6-55417712AF35}" type="parTrans" cxnId="{C708EECF-E466-4C50-8978-A2EEB2AFD7AC}">
      <dgm:prSet/>
      <dgm:spPr/>
      <dgm:t>
        <a:bodyPr/>
        <a:lstStyle/>
        <a:p>
          <a:endParaRPr lang="en-US"/>
        </a:p>
      </dgm:t>
    </dgm:pt>
    <dgm:pt modelId="{FFB0BCD2-0F2A-47DB-809F-D0DD8543D061}" type="sibTrans" cxnId="{C708EECF-E466-4C50-8978-A2EEB2AFD7AC}">
      <dgm:prSet/>
      <dgm:spPr/>
      <dgm:t>
        <a:bodyPr/>
        <a:lstStyle/>
        <a:p>
          <a:endParaRPr lang="en-US"/>
        </a:p>
      </dgm:t>
    </dgm:pt>
    <dgm:pt modelId="{30956AA0-C896-488B-909C-CDAD444D4472}">
      <dgm:prSet phldrT="[Text]"/>
      <dgm:spPr>
        <a:noFill/>
        <a:ln>
          <a:solidFill>
            <a:srgbClr val="0000FF"/>
          </a:solidFill>
        </a:ln>
      </dgm:spPr>
      <dgm:t>
        <a:bodyPr/>
        <a:lstStyle/>
        <a:p>
          <a:r>
            <a:rPr lang="en-KE" dirty="0">
              <a:solidFill>
                <a:srgbClr val="0000FF"/>
              </a:solidFill>
            </a:rPr>
            <a:t>Community</a:t>
          </a:r>
          <a:endParaRPr lang="en-US" dirty="0">
            <a:solidFill>
              <a:srgbClr val="0000FF"/>
            </a:solidFill>
          </a:endParaRPr>
        </a:p>
      </dgm:t>
    </dgm:pt>
    <dgm:pt modelId="{C9F48E43-6ED8-4E69-8738-6CD147EC67A3}" type="parTrans" cxnId="{345155FC-6A97-47E8-841C-AF6F16C09F38}">
      <dgm:prSet/>
      <dgm:spPr/>
      <dgm:t>
        <a:bodyPr/>
        <a:lstStyle/>
        <a:p>
          <a:endParaRPr lang="en-US"/>
        </a:p>
      </dgm:t>
    </dgm:pt>
    <dgm:pt modelId="{CE98E532-D4FB-47F4-8C06-8EA843A8044C}" type="sibTrans" cxnId="{345155FC-6A97-47E8-841C-AF6F16C09F38}">
      <dgm:prSet/>
      <dgm:spPr/>
      <dgm:t>
        <a:bodyPr/>
        <a:lstStyle/>
        <a:p>
          <a:endParaRPr lang="en-US"/>
        </a:p>
      </dgm:t>
    </dgm:pt>
    <dgm:pt modelId="{ACF911B2-DF7F-4DB0-AE99-9986D5F0F41A}" type="pres">
      <dgm:prSet presAssocID="{AAC48641-C3D2-426E-A33D-A4291234B100}" presName="linearFlow" presStyleCnt="0">
        <dgm:presLayoutVars>
          <dgm:dir/>
          <dgm:resizeHandles val="exact"/>
        </dgm:presLayoutVars>
      </dgm:prSet>
      <dgm:spPr/>
    </dgm:pt>
    <dgm:pt modelId="{3264D941-6D9D-4F65-8F00-BD45C0029C86}" type="pres">
      <dgm:prSet presAssocID="{64F86093-F59E-443A-B529-5AEA50F36E1C}" presName="composite" presStyleCnt="0"/>
      <dgm:spPr/>
    </dgm:pt>
    <dgm:pt modelId="{63989F49-EF67-4359-B075-76C44B674F93}" type="pres">
      <dgm:prSet presAssocID="{64F86093-F59E-443A-B529-5AEA50F36E1C}" presName="imgShp" presStyleLbl="fgImgPlace1" presStyleIdx="0" presStyleCnt="3"/>
      <dgm:spPr>
        <a:blipFill rotWithShape="1">
          <a:blip xmlns:r="http://schemas.openxmlformats.org/officeDocument/2006/relationships" r:embed="rId1"/>
          <a:stretch>
            <a:fillRect/>
          </a:stretch>
        </a:blipFill>
      </dgm:spPr>
    </dgm:pt>
    <dgm:pt modelId="{37F3CA1C-E20E-4335-A1D0-03ED86798C66}" type="pres">
      <dgm:prSet presAssocID="{64F86093-F59E-443A-B529-5AEA50F36E1C}" presName="txShp" presStyleLbl="node1" presStyleIdx="0" presStyleCnt="3">
        <dgm:presLayoutVars>
          <dgm:bulletEnabled val="1"/>
        </dgm:presLayoutVars>
      </dgm:prSet>
      <dgm:spPr/>
    </dgm:pt>
    <dgm:pt modelId="{88DCA8ED-ABE0-4D80-BEAF-BF40C63238A8}" type="pres">
      <dgm:prSet presAssocID="{F5978B03-91AF-49F7-8E6B-26E15EE197C1}" presName="spacing" presStyleCnt="0"/>
      <dgm:spPr/>
    </dgm:pt>
    <dgm:pt modelId="{182F376B-4F2E-422D-A9CD-2FB4C4DF4365}" type="pres">
      <dgm:prSet presAssocID="{F4B81039-92AE-4443-9B03-6E27D0E5B2A5}" presName="composite" presStyleCnt="0"/>
      <dgm:spPr/>
    </dgm:pt>
    <dgm:pt modelId="{96B797FE-DABB-4968-9E82-0355401FE9C1}" type="pres">
      <dgm:prSet presAssocID="{F4B81039-92AE-4443-9B03-6E27D0E5B2A5}" presName="imgShp" presStyleLbl="fgImgPlace1" presStyleIdx="1" presStyleCnt="3"/>
      <dgm:spPr>
        <a:blipFill rotWithShape="1">
          <a:blip xmlns:r="http://schemas.openxmlformats.org/officeDocument/2006/relationships" r:embed="rId2"/>
          <a:stretch>
            <a:fillRect/>
          </a:stretch>
        </a:blipFill>
      </dgm:spPr>
    </dgm:pt>
    <dgm:pt modelId="{4FEE6826-321E-4D2B-B842-665A8092BB19}" type="pres">
      <dgm:prSet presAssocID="{F4B81039-92AE-4443-9B03-6E27D0E5B2A5}" presName="txShp" presStyleLbl="node1" presStyleIdx="1" presStyleCnt="3">
        <dgm:presLayoutVars>
          <dgm:bulletEnabled val="1"/>
        </dgm:presLayoutVars>
      </dgm:prSet>
      <dgm:spPr/>
    </dgm:pt>
    <dgm:pt modelId="{9032F953-FAEB-4979-B4C7-9017CC18A200}" type="pres">
      <dgm:prSet presAssocID="{FFB0BCD2-0F2A-47DB-809F-D0DD8543D061}" presName="spacing" presStyleCnt="0"/>
      <dgm:spPr/>
    </dgm:pt>
    <dgm:pt modelId="{9285834D-C14B-42D4-B5E9-C8C1A86EEDBA}" type="pres">
      <dgm:prSet presAssocID="{30956AA0-C896-488B-909C-CDAD444D4472}" presName="composite" presStyleCnt="0"/>
      <dgm:spPr/>
    </dgm:pt>
    <dgm:pt modelId="{DCFA138C-DB74-4459-AB7C-29A6AB7B94F6}" type="pres">
      <dgm:prSet presAssocID="{30956AA0-C896-488B-909C-CDAD444D4472}"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pt>
    <dgm:pt modelId="{B771911C-FBC2-46FA-B10F-B1330B5668AE}" type="pres">
      <dgm:prSet presAssocID="{30956AA0-C896-488B-909C-CDAD444D4472}" presName="txShp" presStyleLbl="node1" presStyleIdx="2" presStyleCnt="3">
        <dgm:presLayoutVars>
          <dgm:bulletEnabled val="1"/>
        </dgm:presLayoutVars>
      </dgm:prSet>
      <dgm:spPr/>
    </dgm:pt>
  </dgm:ptLst>
  <dgm:cxnLst>
    <dgm:cxn modelId="{BD4BAF59-55E8-466B-98A1-B8DCB1D427C6}" type="presOf" srcId="{AAC48641-C3D2-426E-A33D-A4291234B100}" destId="{ACF911B2-DF7F-4DB0-AE99-9986D5F0F41A}" srcOrd="0" destOrd="0" presId="urn:microsoft.com/office/officeart/2005/8/layout/vList3"/>
    <dgm:cxn modelId="{2BF75C7F-3AED-4BD4-8E8A-1C4210FBE255}" type="presOf" srcId="{F4B81039-92AE-4443-9B03-6E27D0E5B2A5}" destId="{4FEE6826-321E-4D2B-B842-665A8092BB19}" srcOrd="0" destOrd="0" presId="urn:microsoft.com/office/officeart/2005/8/layout/vList3"/>
    <dgm:cxn modelId="{ECCD3DC6-E1E2-47C2-AB85-38DB269C250D}" type="presOf" srcId="{64F86093-F59E-443A-B529-5AEA50F36E1C}" destId="{37F3CA1C-E20E-4335-A1D0-03ED86798C66}" srcOrd="0" destOrd="0" presId="urn:microsoft.com/office/officeart/2005/8/layout/vList3"/>
    <dgm:cxn modelId="{C708EECF-E466-4C50-8978-A2EEB2AFD7AC}" srcId="{AAC48641-C3D2-426E-A33D-A4291234B100}" destId="{F4B81039-92AE-4443-9B03-6E27D0E5B2A5}" srcOrd="1" destOrd="0" parTransId="{9406537B-7BCD-442C-B6A6-55417712AF35}" sibTransId="{FFB0BCD2-0F2A-47DB-809F-D0DD8543D061}"/>
    <dgm:cxn modelId="{04E059D8-E9A9-4402-8452-92A6085DA547}" type="presOf" srcId="{30956AA0-C896-488B-909C-CDAD444D4472}" destId="{B771911C-FBC2-46FA-B10F-B1330B5668AE}" srcOrd="0" destOrd="0" presId="urn:microsoft.com/office/officeart/2005/8/layout/vList3"/>
    <dgm:cxn modelId="{F5CC03DC-A039-46AA-BCDC-053587D10860}" srcId="{AAC48641-C3D2-426E-A33D-A4291234B100}" destId="{64F86093-F59E-443A-B529-5AEA50F36E1C}" srcOrd="0" destOrd="0" parTransId="{C06B14D4-C394-4FAD-B35B-816D573A8C1F}" sibTransId="{F5978B03-91AF-49F7-8E6B-26E15EE197C1}"/>
    <dgm:cxn modelId="{345155FC-6A97-47E8-841C-AF6F16C09F38}" srcId="{AAC48641-C3D2-426E-A33D-A4291234B100}" destId="{30956AA0-C896-488B-909C-CDAD444D4472}" srcOrd="2" destOrd="0" parTransId="{C9F48E43-6ED8-4E69-8738-6CD147EC67A3}" sibTransId="{CE98E532-D4FB-47F4-8C06-8EA843A8044C}"/>
    <dgm:cxn modelId="{21CC0DDA-9CEA-478A-8E5D-73CD32B01F44}" type="presParOf" srcId="{ACF911B2-DF7F-4DB0-AE99-9986D5F0F41A}" destId="{3264D941-6D9D-4F65-8F00-BD45C0029C86}" srcOrd="0" destOrd="0" presId="urn:microsoft.com/office/officeart/2005/8/layout/vList3"/>
    <dgm:cxn modelId="{1F4995C4-D38A-4622-91BD-BBB3FC41C90B}" type="presParOf" srcId="{3264D941-6D9D-4F65-8F00-BD45C0029C86}" destId="{63989F49-EF67-4359-B075-76C44B674F93}" srcOrd="0" destOrd="0" presId="urn:microsoft.com/office/officeart/2005/8/layout/vList3"/>
    <dgm:cxn modelId="{068131E3-52DB-4D5B-B8DE-8BC7CDE5149A}" type="presParOf" srcId="{3264D941-6D9D-4F65-8F00-BD45C0029C86}" destId="{37F3CA1C-E20E-4335-A1D0-03ED86798C66}" srcOrd="1" destOrd="0" presId="urn:microsoft.com/office/officeart/2005/8/layout/vList3"/>
    <dgm:cxn modelId="{069388BF-6804-4F44-82B8-8F37152F5AB1}" type="presParOf" srcId="{ACF911B2-DF7F-4DB0-AE99-9986D5F0F41A}" destId="{88DCA8ED-ABE0-4D80-BEAF-BF40C63238A8}" srcOrd="1" destOrd="0" presId="urn:microsoft.com/office/officeart/2005/8/layout/vList3"/>
    <dgm:cxn modelId="{5C58661A-ED9A-4696-B507-9217A3C893BE}" type="presParOf" srcId="{ACF911B2-DF7F-4DB0-AE99-9986D5F0F41A}" destId="{182F376B-4F2E-422D-A9CD-2FB4C4DF4365}" srcOrd="2" destOrd="0" presId="urn:microsoft.com/office/officeart/2005/8/layout/vList3"/>
    <dgm:cxn modelId="{F61B1C45-606E-43C9-99EA-C338FDC49EA2}" type="presParOf" srcId="{182F376B-4F2E-422D-A9CD-2FB4C4DF4365}" destId="{96B797FE-DABB-4968-9E82-0355401FE9C1}" srcOrd="0" destOrd="0" presId="urn:microsoft.com/office/officeart/2005/8/layout/vList3"/>
    <dgm:cxn modelId="{7610FA7F-E4FE-46E7-8587-8CFDCEBB9DD1}" type="presParOf" srcId="{182F376B-4F2E-422D-A9CD-2FB4C4DF4365}" destId="{4FEE6826-321E-4D2B-B842-665A8092BB19}" srcOrd="1" destOrd="0" presId="urn:microsoft.com/office/officeart/2005/8/layout/vList3"/>
    <dgm:cxn modelId="{B3A375F4-3D53-4C9B-A6F3-222CECDE9DDD}" type="presParOf" srcId="{ACF911B2-DF7F-4DB0-AE99-9986D5F0F41A}" destId="{9032F953-FAEB-4979-B4C7-9017CC18A200}" srcOrd="3" destOrd="0" presId="urn:microsoft.com/office/officeart/2005/8/layout/vList3"/>
    <dgm:cxn modelId="{FF034E43-E196-48FD-B5C6-0F7F89396C18}" type="presParOf" srcId="{ACF911B2-DF7F-4DB0-AE99-9986D5F0F41A}" destId="{9285834D-C14B-42D4-B5E9-C8C1A86EEDBA}" srcOrd="4" destOrd="0" presId="urn:microsoft.com/office/officeart/2005/8/layout/vList3"/>
    <dgm:cxn modelId="{FC4B9FAF-44FE-40F0-86FF-009601A4DBDE}" type="presParOf" srcId="{9285834D-C14B-42D4-B5E9-C8C1A86EEDBA}" destId="{DCFA138C-DB74-4459-AB7C-29A6AB7B94F6}" srcOrd="0" destOrd="0" presId="urn:microsoft.com/office/officeart/2005/8/layout/vList3"/>
    <dgm:cxn modelId="{90F83C56-8875-4C41-AA0C-3CE846E52683}" type="presParOf" srcId="{9285834D-C14B-42D4-B5E9-C8C1A86EEDBA}" destId="{B771911C-FBC2-46FA-B10F-B1330B5668A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C8EB0A-0CCA-4364-B5AE-0327FB719CED}" type="doc">
      <dgm:prSet loTypeId="urn:microsoft.com/office/officeart/2005/8/layout/vList3" loCatId="list" qsTypeId="urn:microsoft.com/office/officeart/2005/8/quickstyle/simple1" qsCatId="simple" csTypeId="urn:microsoft.com/office/officeart/2005/8/colors/accent1_2" csCatId="accent1" phldr="1"/>
      <dgm:spPr/>
    </dgm:pt>
    <dgm:pt modelId="{0A4CD3CA-DD56-4BDA-808B-E67D8B8CF6C9}">
      <dgm:prSet phldrT="[Text]"/>
      <dgm:spPr>
        <a:noFill/>
        <a:ln>
          <a:solidFill>
            <a:srgbClr val="0000FF"/>
          </a:solidFill>
        </a:ln>
      </dgm:spPr>
      <dgm:t>
        <a:bodyPr/>
        <a:lstStyle/>
        <a:p>
          <a:r>
            <a:rPr lang="en-KE" dirty="0">
              <a:solidFill>
                <a:srgbClr val="0000FF"/>
              </a:solidFill>
            </a:rPr>
            <a:t>Economy</a:t>
          </a:r>
          <a:endParaRPr lang="en-US" dirty="0">
            <a:solidFill>
              <a:srgbClr val="0000FF"/>
            </a:solidFill>
          </a:endParaRPr>
        </a:p>
      </dgm:t>
    </dgm:pt>
    <dgm:pt modelId="{6F0F99C0-EA96-49D1-9A50-46FC1F1542EC}" type="parTrans" cxnId="{247385DA-D01C-4F2A-8555-E53047812628}">
      <dgm:prSet/>
      <dgm:spPr/>
      <dgm:t>
        <a:bodyPr/>
        <a:lstStyle/>
        <a:p>
          <a:endParaRPr lang="en-US"/>
        </a:p>
      </dgm:t>
    </dgm:pt>
    <dgm:pt modelId="{FAF5968C-CD36-4637-BD7F-86B27E67B1EB}" type="sibTrans" cxnId="{247385DA-D01C-4F2A-8555-E53047812628}">
      <dgm:prSet/>
      <dgm:spPr/>
      <dgm:t>
        <a:bodyPr/>
        <a:lstStyle/>
        <a:p>
          <a:endParaRPr lang="en-US"/>
        </a:p>
      </dgm:t>
    </dgm:pt>
    <dgm:pt modelId="{589B9559-A6AC-4453-AB68-30ABBE3BD664}">
      <dgm:prSet phldrT="[Text]"/>
      <dgm:spPr>
        <a:noFill/>
        <a:ln>
          <a:solidFill>
            <a:srgbClr val="0000FF"/>
          </a:solidFill>
        </a:ln>
      </dgm:spPr>
      <dgm:t>
        <a:bodyPr/>
        <a:lstStyle/>
        <a:p>
          <a:r>
            <a:rPr lang="en-KE" dirty="0">
              <a:solidFill>
                <a:srgbClr val="0000FF"/>
              </a:solidFill>
            </a:rPr>
            <a:t>Health Systems</a:t>
          </a:r>
          <a:endParaRPr lang="en-US" dirty="0">
            <a:solidFill>
              <a:srgbClr val="0000FF"/>
            </a:solidFill>
          </a:endParaRPr>
        </a:p>
      </dgm:t>
    </dgm:pt>
    <dgm:pt modelId="{55C300A4-6FE0-48BF-A517-A2A86AC97DE7}" type="parTrans" cxnId="{0078703F-C782-40C8-B4BE-1192E3F00666}">
      <dgm:prSet/>
      <dgm:spPr/>
      <dgm:t>
        <a:bodyPr/>
        <a:lstStyle/>
        <a:p>
          <a:endParaRPr lang="en-US"/>
        </a:p>
      </dgm:t>
    </dgm:pt>
    <dgm:pt modelId="{C98599E1-BB79-4B20-B1B8-A1FFCF394C00}" type="sibTrans" cxnId="{0078703F-C782-40C8-B4BE-1192E3F00666}">
      <dgm:prSet/>
      <dgm:spPr/>
      <dgm:t>
        <a:bodyPr/>
        <a:lstStyle/>
        <a:p>
          <a:endParaRPr lang="en-US"/>
        </a:p>
      </dgm:t>
    </dgm:pt>
    <dgm:pt modelId="{A9B60944-68DA-479F-8334-690E0E74D086}">
      <dgm:prSet phldrT="[Text]" custT="1"/>
      <dgm:spPr>
        <a:noFill/>
        <a:ln>
          <a:solidFill>
            <a:srgbClr val="0000FF"/>
          </a:solidFill>
        </a:ln>
      </dgm:spPr>
      <dgm:t>
        <a:bodyPr/>
        <a:lstStyle/>
        <a:p>
          <a:r>
            <a:rPr lang="en-KE" sz="2400" dirty="0">
              <a:solidFill>
                <a:srgbClr val="0000FF"/>
              </a:solidFill>
            </a:rPr>
            <a:t>Environment</a:t>
          </a:r>
          <a:endParaRPr lang="en-US" sz="2400" dirty="0">
            <a:solidFill>
              <a:srgbClr val="0000FF"/>
            </a:solidFill>
          </a:endParaRPr>
        </a:p>
      </dgm:t>
    </dgm:pt>
    <dgm:pt modelId="{6AE40968-AE88-4AB1-AEE4-86B416E0CA4A}" type="sibTrans" cxnId="{78BBCA6C-B8D2-4369-A5DB-E61F8449D050}">
      <dgm:prSet/>
      <dgm:spPr/>
      <dgm:t>
        <a:bodyPr/>
        <a:lstStyle/>
        <a:p>
          <a:endParaRPr lang="en-US"/>
        </a:p>
      </dgm:t>
    </dgm:pt>
    <dgm:pt modelId="{56A8EA08-876E-4522-8849-0A583DE629D3}" type="parTrans" cxnId="{78BBCA6C-B8D2-4369-A5DB-E61F8449D050}">
      <dgm:prSet/>
      <dgm:spPr/>
      <dgm:t>
        <a:bodyPr/>
        <a:lstStyle/>
        <a:p>
          <a:endParaRPr lang="en-US"/>
        </a:p>
      </dgm:t>
    </dgm:pt>
    <dgm:pt modelId="{9014EB4E-E0E1-42E4-87AD-9645F8087269}" type="pres">
      <dgm:prSet presAssocID="{A2C8EB0A-0CCA-4364-B5AE-0327FB719CED}" presName="linearFlow" presStyleCnt="0">
        <dgm:presLayoutVars>
          <dgm:dir/>
          <dgm:resizeHandles val="exact"/>
        </dgm:presLayoutVars>
      </dgm:prSet>
      <dgm:spPr/>
    </dgm:pt>
    <dgm:pt modelId="{88799AD2-F569-4F3B-AA09-B8C0A96B7CBA}" type="pres">
      <dgm:prSet presAssocID="{A9B60944-68DA-479F-8334-690E0E74D086}" presName="composite" presStyleCnt="0"/>
      <dgm:spPr/>
    </dgm:pt>
    <dgm:pt modelId="{6549097D-3F31-43AD-AF9B-49FE099E86AB}" type="pres">
      <dgm:prSet presAssocID="{A9B60944-68DA-479F-8334-690E0E74D086}" presName="imgShp" presStyleLbl="fgImgPlace1" presStyleIdx="0" presStyleCnt="3"/>
      <dgm:spPr>
        <a:blipFill rotWithShape="1">
          <a:blip xmlns:r="http://schemas.openxmlformats.org/officeDocument/2006/relationships" r:embed="rId1"/>
          <a:stretch>
            <a:fillRect/>
          </a:stretch>
        </a:blipFill>
      </dgm:spPr>
    </dgm:pt>
    <dgm:pt modelId="{B7494949-35D2-41C7-9FF3-376FCDF30DED}" type="pres">
      <dgm:prSet presAssocID="{A9B60944-68DA-479F-8334-690E0E74D086}" presName="txShp" presStyleLbl="node1" presStyleIdx="0" presStyleCnt="3">
        <dgm:presLayoutVars>
          <dgm:bulletEnabled val="1"/>
        </dgm:presLayoutVars>
      </dgm:prSet>
      <dgm:spPr/>
    </dgm:pt>
    <dgm:pt modelId="{1E249847-9DA0-4021-82B1-3F1C3B9BBB6C}" type="pres">
      <dgm:prSet presAssocID="{6AE40968-AE88-4AB1-AEE4-86B416E0CA4A}" presName="spacing" presStyleCnt="0"/>
      <dgm:spPr/>
    </dgm:pt>
    <dgm:pt modelId="{1EC4DD34-56BF-46C2-A69C-95776EFFB9D7}" type="pres">
      <dgm:prSet presAssocID="{0A4CD3CA-DD56-4BDA-808B-E67D8B8CF6C9}" presName="composite" presStyleCnt="0"/>
      <dgm:spPr/>
    </dgm:pt>
    <dgm:pt modelId="{44E51A9F-1920-4378-9748-868AEB8018A0}" type="pres">
      <dgm:prSet presAssocID="{0A4CD3CA-DD56-4BDA-808B-E67D8B8CF6C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4FF945C9-BDA2-4155-B379-A0B7C6B7D6DE}" type="pres">
      <dgm:prSet presAssocID="{0A4CD3CA-DD56-4BDA-808B-E67D8B8CF6C9}" presName="txShp" presStyleLbl="node1" presStyleIdx="1" presStyleCnt="3">
        <dgm:presLayoutVars>
          <dgm:bulletEnabled val="1"/>
        </dgm:presLayoutVars>
      </dgm:prSet>
      <dgm:spPr/>
    </dgm:pt>
    <dgm:pt modelId="{A06E2A61-1690-413C-A99A-F4FD46B93974}" type="pres">
      <dgm:prSet presAssocID="{FAF5968C-CD36-4637-BD7F-86B27E67B1EB}" presName="spacing" presStyleCnt="0"/>
      <dgm:spPr/>
    </dgm:pt>
    <dgm:pt modelId="{84E94E33-1886-489B-8309-81E9B673A6D6}" type="pres">
      <dgm:prSet presAssocID="{589B9559-A6AC-4453-AB68-30ABBE3BD664}" presName="composite" presStyleCnt="0"/>
      <dgm:spPr/>
    </dgm:pt>
    <dgm:pt modelId="{E80878B8-65E7-4180-9064-87918DE76078}" type="pres">
      <dgm:prSet presAssocID="{589B9559-A6AC-4453-AB68-30ABBE3BD664}"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0225F86C-41A1-41F9-835A-B61AFF976044}" type="pres">
      <dgm:prSet presAssocID="{589B9559-A6AC-4453-AB68-30ABBE3BD664}" presName="txShp" presStyleLbl="node1" presStyleIdx="2" presStyleCnt="3">
        <dgm:presLayoutVars>
          <dgm:bulletEnabled val="1"/>
        </dgm:presLayoutVars>
      </dgm:prSet>
      <dgm:spPr/>
    </dgm:pt>
  </dgm:ptLst>
  <dgm:cxnLst>
    <dgm:cxn modelId="{79AE420A-1E4D-402D-8EF4-9CA815282E98}" type="presOf" srcId="{589B9559-A6AC-4453-AB68-30ABBE3BD664}" destId="{0225F86C-41A1-41F9-835A-B61AFF976044}" srcOrd="0" destOrd="0" presId="urn:microsoft.com/office/officeart/2005/8/layout/vList3"/>
    <dgm:cxn modelId="{9A9EC036-DE88-4DCD-B3BB-67B75F2A45A9}" type="presOf" srcId="{A9B60944-68DA-479F-8334-690E0E74D086}" destId="{B7494949-35D2-41C7-9FF3-376FCDF30DED}" srcOrd="0" destOrd="0" presId="urn:microsoft.com/office/officeart/2005/8/layout/vList3"/>
    <dgm:cxn modelId="{0078703F-C782-40C8-B4BE-1192E3F00666}" srcId="{A2C8EB0A-0CCA-4364-B5AE-0327FB719CED}" destId="{589B9559-A6AC-4453-AB68-30ABBE3BD664}" srcOrd="2" destOrd="0" parTransId="{55C300A4-6FE0-48BF-A517-A2A86AC97DE7}" sibTransId="{C98599E1-BB79-4B20-B1B8-A1FFCF394C00}"/>
    <dgm:cxn modelId="{CCB9CE42-85B1-4FFD-9FB7-B847EC0F1C59}" type="presOf" srcId="{A2C8EB0A-0CCA-4364-B5AE-0327FB719CED}" destId="{9014EB4E-E0E1-42E4-87AD-9645F8087269}" srcOrd="0" destOrd="0" presId="urn:microsoft.com/office/officeart/2005/8/layout/vList3"/>
    <dgm:cxn modelId="{78BBCA6C-B8D2-4369-A5DB-E61F8449D050}" srcId="{A2C8EB0A-0CCA-4364-B5AE-0327FB719CED}" destId="{A9B60944-68DA-479F-8334-690E0E74D086}" srcOrd="0" destOrd="0" parTransId="{56A8EA08-876E-4522-8849-0A583DE629D3}" sibTransId="{6AE40968-AE88-4AB1-AEE4-86B416E0CA4A}"/>
    <dgm:cxn modelId="{247385DA-D01C-4F2A-8555-E53047812628}" srcId="{A2C8EB0A-0CCA-4364-B5AE-0327FB719CED}" destId="{0A4CD3CA-DD56-4BDA-808B-E67D8B8CF6C9}" srcOrd="1" destOrd="0" parTransId="{6F0F99C0-EA96-49D1-9A50-46FC1F1542EC}" sibTransId="{FAF5968C-CD36-4637-BD7F-86B27E67B1EB}"/>
    <dgm:cxn modelId="{C366E3E6-777A-4E23-9EF5-5FA978CBAB97}" type="presOf" srcId="{0A4CD3CA-DD56-4BDA-808B-E67D8B8CF6C9}" destId="{4FF945C9-BDA2-4155-B379-A0B7C6B7D6DE}" srcOrd="0" destOrd="0" presId="urn:microsoft.com/office/officeart/2005/8/layout/vList3"/>
    <dgm:cxn modelId="{6F4C3D5D-1383-4CDF-B771-59B1527FEEF7}" type="presParOf" srcId="{9014EB4E-E0E1-42E4-87AD-9645F8087269}" destId="{88799AD2-F569-4F3B-AA09-B8C0A96B7CBA}" srcOrd="0" destOrd="0" presId="urn:microsoft.com/office/officeart/2005/8/layout/vList3"/>
    <dgm:cxn modelId="{483555E2-9B2C-473B-8261-37D820516C70}" type="presParOf" srcId="{88799AD2-F569-4F3B-AA09-B8C0A96B7CBA}" destId="{6549097D-3F31-43AD-AF9B-49FE099E86AB}" srcOrd="0" destOrd="0" presId="urn:microsoft.com/office/officeart/2005/8/layout/vList3"/>
    <dgm:cxn modelId="{9813E620-814C-42BF-A840-918B07E1FAAC}" type="presParOf" srcId="{88799AD2-F569-4F3B-AA09-B8C0A96B7CBA}" destId="{B7494949-35D2-41C7-9FF3-376FCDF30DED}" srcOrd="1" destOrd="0" presId="urn:microsoft.com/office/officeart/2005/8/layout/vList3"/>
    <dgm:cxn modelId="{550BB9C7-6450-4CD2-8DF6-50A2D1866418}" type="presParOf" srcId="{9014EB4E-E0E1-42E4-87AD-9645F8087269}" destId="{1E249847-9DA0-4021-82B1-3F1C3B9BBB6C}" srcOrd="1" destOrd="0" presId="urn:microsoft.com/office/officeart/2005/8/layout/vList3"/>
    <dgm:cxn modelId="{183F42A8-3FFF-437D-9040-21F712148FF5}" type="presParOf" srcId="{9014EB4E-E0E1-42E4-87AD-9645F8087269}" destId="{1EC4DD34-56BF-46C2-A69C-95776EFFB9D7}" srcOrd="2" destOrd="0" presId="urn:microsoft.com/office/officeart/2005/8/layout/vList3"/>
    <dgm:cxn modelId="{4D77C566-4AAB-4252-9D23-E35650FFC31C}" type="presParOf" srcId="{1EC4DD34-56BF-46C2-A69C-95776EFFB9D7}" destId="{44E51A9F-1920-4378-9748-868AEB8018A0}" srcOrd="0" destOrd="0" presId="urn:microsoft.com/office/officeart/2005/8/layout/vList3"/>
    <dgm:cxn modelId="{CCA743CA-7734-44AF-AD02-7A8145E6DE68}" type="presParOf" srcId="{1EC4DD34-56BF-46C2-A69C-95776EFFB9D7}" destId="{4FF945C9-BDA2-4155-B379-A0B7C6B7D6DE}" srcOrd="1" destOrd="0" presId="urn:microsoft.com/office/officeart/2005/8/layout/vList3"/>
    <dgm:cxn modelId="{1C85123E-0BBE-4146-BC41-A7029AF43A9B}" type="presParOf" srcId="{9014EB4E-E0E1-42E4-87AD-9645F8087269}" destId="{A06E2A61-1690-413C-A99A-F4FD46B93974}" srcOrd="3" destOrd="0" presId="urn:microsoft.com/office/officeart/2005/8/layout/vList3"/>
    <dgm:cxn modelId="{BDB6952C-5CD5-4331-BF78-BAC1002A3B78}" type="presParOf" srcId="{9014EB4E-E0E1-42E4-87AD-9645F8087269}" destId="{84E94E33-1886-489B-8309-81E9B673A6D6}" srcOrd="4" destOrd="0" presId="urn:microsoft.com/office/officeart/2005/8/layout/vList3"/>
    <dgm:cxn modelId="{8D71FF93-59C1-4F2E-97F1-B6124D90455D}" type="presParOf" srcId="{84E94E33-1886-489B-8309-81E9B673A6D6}" destId="{E80878B8-65E7-4180-9064-87918DE76078}" srcOrd="0" destOrd="0" presId="urn:microsoft.com/office/officeart/2005/8/layout/vList3"/>
    <dgm:cxn modelId="{D15FCD9B-EADD-44BA-8139-79E104847895}" type="presParOf" srcId="{84E94E33-1886-489B-8309-81E9B673A6D6}" destId="{0225F86C-41A1-41F9-835A-B61AFF97604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136A69-FDAC-4419-AD90-37F793B3C1F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8F19211-88F4-44D1-94D2-D2F793E00C7E}">
      <dgm:prSet phldrT="[Text]" custT="1"/>
      <dgm:spPr>
        <a:noFill/>
        <a:ln w="57150">
          <a:solidFill>
            <a:srgbClr val="FF0000"/>
          </a:solidFill>
        </a:ln>
      </dgm:spPr>
      <dgm:t>
        <a:bodyPr/>
        <a:lstStyle/>
        <a:p>
          <a:r>
            <a:rPr lang="en-KE" sz="2400" dirty="0">
              <a:solidFill>
                <a:srgbClr val="FF0000"/>
              </a:solidFill>
            </a:rPr>
            <a:t>CH risk driver</a:t>
          </a:r>
          <a:r>
            <a:rPr lang="en-GB" sz="2400" dirty="0">
              <a:solidFill>
                <a:srgbClr val="FF0000"/>
              </a:solidFill>
            </a:rPr>
            <a:t>s</a:t>
          </a:r>
          <a:endParaRPr lang="en-US" sz="2400" dirty="0">
            <a:solidFill>
              <a:srgbClr val="FF0000"/>
            </a:solidFill>
          </a:endParaRPr>
        </a:p>
      </dgm:t>
    </dgm:pt>
    <dgm:pt modelId="{8D5C0684-FFB6-4B68-AA14-0DDFA8DCCCAC}" type="parTrans" cxnId="{6822AEB0-9166-432E-A909-DA0B2B0818DA}">
      <dgm:prSet/>
      <dgm:spPr/>
      <dgm:t>
        <a:bodyPr/>
        <a:lstStyle/>
        <a:p>
          <a:endParaRPr lang="en-US"/>
        </a:p>
      </dgm:t>
    </dgm:pt>
    <dgm:pt modelId="{C85CF904-62B1-4C11-B6D8-A6544277489F}" type="sibTrans" cxnId="{6822AEB0-9166-432E-A909-DA0B2B0818DA}">
      <dgm:prSet/>
      <dgm:spPr/>
      <dgm:t>
        <a:bodyPr/>
        <a:lstStyle/>
        <a:p>
          <a:endParaRPr lang="en-US"/>
        </a:p>
      </dgm:t>
    </dgm:pt>
    <dgm:pt modelId="{891B1838-8780-4C42-A2FE-79F743A9EA21}">
      <dgm:prSet phldrT="[Text]" custT="1"/>
      <dgm:spPr>
        <a:noFill/>
        <a:ln>
          <a:solidFill>
            <a:srgbClr val="0000FF"/>
          </a:solidFill>
        </a:ln>
      </dgm:spPr>
      <dgm:t>
        <a:bodyPr/>
        <a:lstStyle/>
        <a:p>
          <a:r>
            <a:rPr lang="en-KE" sz="3600" dirty="0">
              <a:solidFill>
                <a:srgbClr val="0000FF"/>
              </a:solidFill>
            </a:rPr>
            <a:t>Age</a:t>
          </a:r>
          <a:endParaRPr lang="en-US" sz="3600" dirty="0">
            <a:solidFill>
              <a:srgbClr val="0000FF"/>
            </a:solidFill>
          </a:endParaRPr>
        </a:p>
      </dgm:t>
    </dgm:pt>
    <dgm:pt modelId="{175D14F8-8882-4DD0-B25D-FB52139512CE}" type="parTrans" cxnId="{4C0755CB-0E71-42B1-8651-0A757BA1B894}">
      <dgm:prSet/>
      <dgm:spPr/>
      <dgm:t>
        <a:bodyPr/>
        <a:lstStyle/>
        <a:p>
          <a:endParaRPr lang="en-US" dirty="0"/>
        </a:p>
      </dgm:t>
    </dgm:pt>
    <dgm:pt modelId="{40894760-8978-4CD7-9687-7F980353C132}" type="sibTrans" cxnId="{4C0755CB-0E71-42B1-8651-0A757BA1B894}">
      <dgm:prSet/>
      <dgm:spPr/>
      <dgm:t>
        <a:bodyPr/>
        <a:lstStyle/>
        <a:p>
          <a:endParaRPr lang="en-US"/>
        </a:p>
      </dgm:t>
    </dgm:pt>
    <dgm:pt modelId="{2A3B4847-C055-4B49-9E21-E38BA959BB8D}">
      <dgm:prSet phldrT="[Text]" custT="1"/>
      <dgm:spPr>
        <a:noFill/>
        <a:ln>
          <a:solidFill>
            <a:srgbClr val="0000FF"/>
          </a:solidFill>
        </a:ln>
      </dgm:spPr>
      <dgm:t>
        <a:bodyPr/>
        <a:lstStyle/>
        <a:p>
          <a:r>
            <a:rPr lang="en-KE" sz="3600" dirty="0">
              <a:solidFill>
                <a:srgbClr val="0000FF"/>
              </a:solidFill>
            </a:rPr>
            <a:t>Sex</a:t>
          </a:r>
          <a:endParaRPr lang="en-US" sz="3600" dirty="0">
            <a:solidFill>
              <a:srgbClr val="0000FF"/>
            </a:solidFill>
          </a:endParaRPr>
        </a:p>
      </dgm:t>
    </dgm:pt>
    <dgm:pt modelId="{043140D8-126D-4920-A522-81C42E02FCA6}" type="parTrans" cxnId="{CD1CB1A3-DAF5-4871-B09A-04641022CFDB}">
      <dgm:prSet/>
      <dgm:spPr/>
      <dgm:t>
        <a:bodyPr/>
        <a:lstStyle/>
        <a:p>
          <a:endParaRPr lang="en-US" dirty="0"/>
        </a:p>
      </dgm:t>
    </dgm:pt>
    <dgm:pt modelId="{27D9AC32-E512-4144-BD3B-3DF4B04218B1}" type="sibTrans" cxnId="{CD1CB1A3-DAF5-4871-B09A-04641022CFDB}">
      <dgm:prSet/>
      <dgm:spPr/>
      <dgm:t>
        <a:bodyPr/>
        <a:lstStyle/>
        <a:p>
          <a:endParaRPr lang="en-US"/>
        </a:p>
      </dgm:t>
    </dgm:pt>
    <dgm:pt modelId="{33772C1F-9C1B-4A31-AA92-F1293D7E567A}">
      <dgm:prSet phldrT="[Text]" custT="1"/>
      <dgm:spPr>
        <a:noFill/>
        <a:ln>
          <a:solidFill>
            <a:srgbClr val="0000FF"/>
          </a:solidFill>
        </a:ln>
      </dgm:spPr>
      <dgm:t>
        <a:bodyPr/>
        <a:lstStyle/>
        <a:p>
          <a:r>
            <a:rPr lang="en-KE" sz="3600" dirty="0">
              <a:solidFill>
                <a:srgbClr val="0000FF"/>
              </a:solidFill>
            </a:rPr>
            <a:t>Ethnicity</a:t>
          </a:r>
          <a:endParaRPr lang="en-US" sz="3600" dirty="0">
            <a:solidFill>
              <a:srgbClr val="0000FF"/>
            </a:solidFill>
          </a:endParaRPr>
        </a:p>
      </dgm:t>
    </dgm:pt>
    <dgm:pt modelId="{1D3501AD-BBC0-4DFD-9874-32BC05E46E14}" type="parTrans" cxnId="{6B64CE6F-11FF-44FC-BC41-018CA5AF4CF3}">
      <dgm:prSet/>
      <dgm:spPr/>
      <dgm:t>
        <a:bodyPr/>
        <a:lstStyle/>
        <a:p>
          <a:endParaRPr lang="en-US" dirty="0"/>
        </a:p>
      </dgm:t>
    </dgm:pt>
    <dgm:pt modelId="{6662D451-B175-4E3C-846A-91A9330C7338}" type="sibTrans" cxnId="{6B64CE6F-11FF-44FC-BC41-018CA5AF4CF3}">
      <dgm:prSet/>
      <dgm:spPr/>
      <dgm:t>
        <a:bodyPr/>
        <a:lstStyle/>
        <a:p>
          <a:endParaRPr lang="en-US"/>
        </a:p>
      </dgm:t>
    </dgm:pt>
    <dgm:pt modelId="{DF616832-BFC8-47C5-8104-355D07C9272A}">
      <dgm:prSet phldrT="[Text]" custT="1"/>
      <dgm:spPr>
        <a:noFill/>
        <a:ln>
          <a:solidFill>
            <a:srgbClr val="0000FF"/>
          </a:solidFill>
        </a:ln>
      </dgm:spPr>
      <dgm:t>
        <a:bodyPr/>
        <a:lstStyle/>
        <a:p>
          <a:r>
            <a:rPr lang="en-KE" sz="3600" dirty="0">
              <a:solidFill>
                <a:srgbClr val="0000FF"/>
              </a:solidFill>
            </a:rPr>
            <a:t>Genetics</a:t>
          </a:r>
          <a:endParaRPr lang="en-US" sz="3600" dirty="0">
            <a:solidFill>
              <a:srgbClr val="0000FF"/>
            </a:solidFill>
          </a:endParaRPr>
        </a:p>
      </dgm:t>
    </dgm:pt>
    <dgm:pt modelId="{19ED7190-3212-46E8-B96F-75FFC41CC368}" type="parTrans" cxnId="{77DE2BC7-BAAB-4A2D-BFB8-2F76DCD48E63}">
      <dgm:prSet/>
      <dgm:spPr/>
      <dgm:t>
        <a:bodyPr/>
        <a:lstStyle/>
        <a:p>
          <a:endParaRPr lang="en-US" dirty="0"/>
        </a:p>
      </dgm:t>
    </dgm:pt>
    <dgm:pt modelId="{797B66B5-6A37-4192-83D5-04A02443B3DA}" type="sibTrans" cxnId="{77DE2BC7-BAAB-4A2D-BFB8-2F76DCD48E63}">
      <dgm:prSet/>
      <dgm:spPr/>
      <dgm:t>
        <a:bodyPr/>
        <a:lstStyle/>
        <a:p>
          <a:endParaRPr lang="en-US"/>
        </a:p>
      </dgm:t>
    </dgm:pt>
    <dgm:pt modelId="{7808D156-3E23-4883-B2E6-AA754D6E5701}" type="pres">
      <dgm:prSet presAssocID="{33136A69-FDAC-4419-AD90-37F793B3C1F8}" presName="cycle" presStyleCnt="0">
        <dgm:presLayoutVars>
          <dgm:chMax val="1"/>
          <dgm:dir/>
          <dgm:animLvl val="ctr"/>
          <dgm:resizeHandles val="exact"/>
        </dgm:presLayoutVars>
      </dgm:prSet>
      <dgm:spPr/>
    </dgm:pt>
    <dgm:pt modelId="{303BF85B-48EC-4B37-B376-2CBB215EC09F}" type="pres">
      <dgm:prSet presAssocID="{B8F19211-88F4-44D1-94D2-D2F793E00C7E}" presName="centerShape" presStyleLbl="node0" presStyleIdx="0" presStyleCnt="1"/>
      <dgm:spPr>
        <a:prstGeom prst="flowChartAlternateProcess">
          <a:avLst/>
        </a:prstGeom>
      </dgm:spPr>
    </dgm:pt>
    <dgm:pt modelId="{FABCB201-58BD-4809-BF8F-4704A9DED0FC}" type="pres">
      <dgm:prSet presAssocID="{175D14F8-8882-4DD0-B25D-FB52139512CE}" presName="Name9" presStyleLbl="parChTrans1D2" presStyleIdx="0" presStyleCnt="4"/>
      <dgm:spPr/>
    </dgm:pt>
    <dgm:pt modelId="{195DE6E8-A28D-4064-9749-A4EA876CEBFF}" type="pres">
      <dgm:prSet presAssocID="{175D14F8-8882-4DD0-B25D-FB52139512CE}" presName="connTx" presStyleLbl="parChTrans1D2" presStyleIdx="0" presStyleCnt="4"/>
      <dgm:spPr/>
    </dgm:pt>
    <dgm:pt modelId="{D8233B05-F2B1-4454-B902-0AFBC189CC49}" type="pres">
      <dgm:prSet presAssocID="{891B1838-8780-4C42-A2FE-79F743A9EA21}" presName="node" presStyleLbl="node1" presStyleIdx="0" presStyleCnt="4">
        <dgm:presLayoutVars>
          <dgm:bulletEnabled val="1"/>
        </dgm:presLayoutVars>
      </dgm:prSet>
      <dgm:spPr>
        <a:prstGeom prst="roundRect">
          <a:avLst/>
        </a:prstGeom>
      </dgm:spPr>
    </dgm:pt>
    <dgm:pt modelId="{FCE5B8AC-69D2-4B14-9183-5618A42A0F03}" type="pres">
      <dgm:prSet presAssocID="{043140D8-126D-4920-A522-81C42E02FCA6}" presName="Name9" presStyleLbl="parChTrans1D2" presStyleIdx="1" presStyleCnt="4"/>
      <dgm:spPr/>
    </dgm:pt>
    <dgm:pt modelId="{FC6E50B5-6889-4F88-B58E-958343CB8EE2}" type="pres">
      <dgm:prSet presAssocID="{043140D8-126D-4920-A522-81C42E02FCA6}" presName="connTx" presStyleLbl="parChTrans1D2" presStyleIdx="1" presStyleCnt="4"/>
      <dgm:spPr/>
    </dgm:pt>
    <dgm:pt modelId="{11A93F67-E7DF-4F3F-92E0-23692F79F753}" type="pres">
      <dgm:prSet presAssocID="{2A3B4847-C055-4B49-9E21-E38BA959BB8D}" presName="node" presStyleLbl="node1" presStyleIdx="1" presStyleCnt="4" custScaleX="145297" custRadScaleRad="126081" custRadScaleInc="-1079">
        <dgm:presLayoutVars>
          <dgm:bulletEnabled val="1"/>
        </dgm:presLayoutVars>
      </dgm:prSet>
      <dgm:spPr>
        <a:prstGeom prst="roundRect">
          <a:avLst/>
        </a:prstGeom>
      </dgm:spPr>
    </dgm:pt>
    <dgm:pt modelId="{72972365-7998-4B15-8F20-14C7791404A6}" type="pres">
      <dgm:prSet presAssocID="{1D3501AD-BBC0-4DFD-9874-32BC05E46E14}" presName="Name9" presStyleLbl="parChTrans1D2" presStyleIdx="2" presStyleCnt="4"/>
      <dgm:spPr/>
    </dgm:pt>
    <dgm:pt modelId="{BF626E2D-7D28-4621-BFC9-260A90AAB22E}" type="pres">
      <dgm:prSet presAssocID="{1D3501AD-BBC0-4DFD-9874-32BC05E46E14}" presName="connTx" presStyleLbl="parChTrans1D2" presStyleIdx="2" presStyleCnt="4"/>
      <dgm:spPr/>
    </dgm:pt>
    <dgm:pt modelId="{EC976632-2E6E-4533-94DD-05BC830346ED}" type="pres">
      <dgm:prSet presAssocID="{33772C1F-9C1B-4A31-AA92-F1293D7E567A}" presName="node" presStyleLbl="node1" presStyleIdx="2" presStyleCnt="4" custScaleX="171246">
        <dgm:presLayoutVars>
          <dgm:bulletEnabled val="1"/>
        </dgm:presLayoutVars>
      </dgm:prSet>
      <dgm:spPr>
        <a:prstGeom prst="roundRect">
          <a:avLst/>
        </a:prstGeom>
      </dgm:spPr>
    </dgm:pt>
    <dgm:pt modelId="{1E66DC9F-63D5-44AE-9CB8-A2AD97A8FA5D}" type="pres">
      <dgm:prSet presAssocID="{19ED7190-3212-46E8-B96F-75FFC41CC368}" presName="Name9" presStyleLbl="parChTrans1D2" presStyleIdx="3" presStyleCnt="4"/>
      <dgm:spPr/>
    </dgm:pt>
    <dgm:pt modelId="{3D27FA05-C638-4121-937C-26BA2BAE4173}" type="pres">
      <dgm:prSet presAssocID="{19ED7190-3212-46E8-B96F-75FFC41CC368}" presName="connTx" presStyleLbl="parChTrans1D2" presStyleIdx="3" presStyleCnt="4"/>
      <dgm:spPr/>
    </dgm:pt>
    <dgm:pt modelId="{1C7877ED-35A1-4FC0-B7C9-C4D00FCBBE85}" type="pres">
      <dgm:prSet presAssocID="{DF616832-BFC8-47C5-8104-355D07C9272A}" presName="node" presStyleLbl="node1" presStyleIdx="3" presStyleCnt="4" custScaleX="146520" custRadScaleRad="127221" custRadScaleInc="-940">
        <dgm:presLayoutVars>
          <dgm:bulletEnabled val="1"/>
        </dgm:presLayoutVars>
      </dgm:prSet>
      <dgm:spPr>
        <a:prstGeom prst="roundRect">
          <a:avLst/>
        </a:prstGeom>
      </dgm:spPr>
    </dgm:pt>
  </dgm:ptLst>
  <dgm:cxnLst>
    <dgm:cxn modelId="{1B407205-B568-439A-8838-F01E6C49AFB5}" type="presOf" srcId="{2A3B4847-C055-4B49-9E21-E38BA959BB8D}" destId="{11A93F67-E7DF-4F3F-92E0-23692F79F753}" srcOrd="0" destOrd="0" presId="urn:microsoft.com/office/officeart/2005/8/layout/radial1"/>
    <dgm:cxn modelId="{195DD032-7C54-4ED2-B131-B199860F177D}" type="presOf" srcId="{33136A69-FDAC-4419-AD90-37F793B3C1F8}" destId="{7808D156-3E23-4883-B2E6-AA754D6E5701}" srcOrd="0" destOrd="0" presId="urn:microsoft.com/office/officeart/2005/8/layout/radial1"/>
    <dgm:cxn modelId="{4E330842-0496-4158-BCE3-C33B930832B4}" type="presOf" srcId="{33772C1F-9C1B-4A31-AA92-F1293D7E567A}" destId="{EC976632-2E6E-4533-94DD-05BC830346ED}" srcOrd="0" destOrd="0" presId="urn:microsoft.com/office/officeart/2005/8/layout/radial1"/>
    <dgm:cxn modelId="{0E028149-54C7-4573-9081-2D0C643AB16D}" type="presOf" srcId="{19ED7190-3212-46E8-B96F-75FFC41CC368}" destId="{1E66DC9F-63D5-44AE-9CB8-A2AD97A8FA5D}" srcOrd="0" destOrd="0" presId="urn:microsoft.com/office/officeart/2005/8/layout/radial1"/>
    <dgm:cxn modelId="{6B64CE6F-11FF-44FC-BC41-018CA5AF4CF3}" srcId="{B8F19211-88F4-44D1-94D2-D2F793E00C7E}" destId="{33772C1F-9C1B-4A31-AA92-F1293D7E567A}" srcOrd="2" destOrd="0" parTransId="{1D3501AD-BBC0-4DFD-9874-32BC05E46E14}" sibTransId="{6662D451-B175-4E3C-846A-91A9330C7338}"/>
    <dgm:cxn modelId="{0823B17C-2F84-4902-9B98-18A2BEE5E236}" type="presOf" srcId="{1D3501AD-BBC0-4DFD-9874-32BC05E46E14}" destId="{72972365-7998-4B15-8F20-14C7791404A6}" srcOrd="0" destOrd="0" presId="urn:microsoft.com/office/officeart/2005/8/layout/radial1"/>
    <dgm:cxn modelId="{376AFD83-1296-4362-BEF6-BE2224EF12E0}" type="presOf" srcId="{891B1838-8780-4C42-A2FE-79F743A9EA21}" destId="{D8233B05-F2B1-4454-B902-0AFBC189CC49}" srcOrd="0" destOrd="0" presId="urn:microsoft.com/office/officeart/2005/8/layout/radial1"/>
    <dgm:cxn modelId="{8064FA8F-9AAE-4C91-862A-40236E59C80A}" type="presOf" srcId="{19ED7190-3212-46E8-B96F-75FFC41CC368}" destId="{3D27FA05-C638-4121-937C-26BA2BAE4173}" srcOrd="1" destOrd="0" presId="urn:microsoft.com/office/officeart/2005/8/layout/radial1"/>
    <dgm:cxn modelId="{A58D8596-BAC0-4357-961C-75F6C6C576E1}" type="presOf" srcId="{175D14F8-8882-4DD0-B25D-FB52139512CE}" destId="{195DE6E8-A28D-4064-9749-A4EA876CEBFF}" srcOrd="1" destOrd="0" presId="urn:microsoft.com/office/officeart/2005/8/layout/radial1"/>
    <dgm:cxn modelId="{DD952F9B-7038-4693-9DA5-A10E52A9EB2B}" type="presOf" srcId="{1D3501AD-BBC0-4DFD-9874-32BC05E46E14}" destId="{BF626E2D-7D28-4621-BFC9-260A90AAB22E}" srcOrd="1" destOrd="0" presId="urn:microsoft.com/office/officeart/2005/8/layout/radial1"/>
    <dgm:cxn modelId="{CD1CB1A3-DAF5-4871-B09A-04641022CFDB}" srcId="{B8F19211-88F4-44D1-94D2-D2F793E00C7E}" destId="{2A3B4847-C055-4B49-9E21-E38BA959BB8D}" srcOrd="1" destOrd="0" parTransId="{043140D8-126D-4920-A522-81C42E02FCA6}" sibTransId="{27D9AC32-E512-4144-BD3B-3DF4B04218B1}"/>
    <dgm:cxn modelId="{6822AEB0-9166-432E-A909-DA0B2B0818DA}" srcId="{33136A69-FDAC-4419-AD90-37F793B3C1F8}" destId="{B8F19211-88F4-44D1-94D2-D2F793E00C7E}" srcOrd="0" destOrd="0" parTransId="{8D5C0684-FFB6-4B68-AA14-0DDFA8DCCCAC}" sibTransId="{C85CF904-62B1-4C11-B6D8-A6544277489F}"/>
    <dgm:cxn modelId="{CD115AB4-83CC-49A7-A03A-5D33859EA8AA}" type="presOf" srcId="{B8F19211-88F4-44D1-94D2-D2F793E00C7E}" destId="{303BF85B-48EC-4B37-B376-2CBB215EC09F}" srcOrd="0" destOrd="0" presId="urn:microsoft.com/office/officeart/2005/8/layout/radial1"/>
    <dgm:cxn modelId="{77DE2BC7-BAAB-4A2D-BFB8-2F76DCD48E63}" srcId="{B8F19211-88F4-44D1-94D2-D2F793E00C7E}" destId="{DF616832-BFC8-47C5-8104-355D07C9272A}" srcOrd="3" destOrd="0" parTransId="{19ED7190-3212-46E8-B96F-75FFC41CC368}" sibTransId="{797B66B5-6A37-4192-83D5-04A02443B3DA}"/>
    <dgm:cxn modelId="{4C0755CB-0E71-42B1-8651-0A757BA1B894}" srcId="{B8F19211-88F4-44D1-94D2-D2F793E00C7E}" destId="{891B1838-8780-4C42-A2FE-79F743A9EA21}" srcOrd="0" destOrd="0" parTransId="{175D14F8-8882-4DD0-B25D-FB52139512CE}" sibTransId="{40894760-8978-4CD7-9687-7F980353C132}"/>
    <dgm:cxn modelId="{4ACE17CE-E440-4C50-8BCF-184F2B7AB777}" type="presOf" srcId="{175D14F8-8882-4DD0-B25D-FB52139512CE}" destId="{FABCB201-58BD-4809-BF8F-4704A9DED0FC}" srcOrd="0" destOrd="0" presId="urn:microsoft.com/office/officeart/2005/8/layout/radial1"/>
    <dgm:cxn modelId="{9F6775D1-A135-4950-AF5F-9C3BE98F2A99}" type="presOf" srcId="{043140D8-126D-4920-A522-81C42E02FCA6}" destId="{FC6E50B5-6889-4F88-B58E-958343CB8EE2}" srcOrd="1" destOrd="0" presId="urn:microsoft.com/office/officeart/2005/8/layout/radial1"/>
    <dgm:cxn modelId="{931F95E6-8827-4671-9CF8-26E83D392912}" type="presOf" srcId="{043140D8-126D-4920-A522-81C42E02FCA6}" destId="{FCE5B8AC-69D2-4B14-9183-5618A42A0F03}" srcOrd="0" destOrd="0" presId="urn:microsoft.com/office/officeart/2005/8/layout/radial1"/>
    <dgm:cxn modelId="{EA714CFD-5A71-434B-A9B9-D813E816A7F9}" type="presOf" srcId="{DF616832-BFC8-47C5-8104-355D07C9272A}" destId="{1C7877ED-35A1-4FC0-B7C9-C4D00FCBBE85}" srcOrd="0" destOrd="0" presId="urn:microsoft.com/office/officeart/2005/8/layout/radial1"/>
    <dgm:cxn modelId="{51EE3B00-503F-4B8A-8E38-45C0165B000E}" type="presParOf" srcId="{7808D156-3E23-4883-B2E6-AA754D6E5701}" destId="{303BF85B-48EC-4B37-B376-2CBB215EC09F}" srcOrd="0" destOrd="0" presId="urn:microsoft.com/office/officeart/2005/8/layout/radial1"/>
    <dgm:cxn modelId="{E3AF814A-1528-45F5-8735-AAEDF237AFC6}" type="presParOf" srcId="{7808D156-3E23-4883-B2E6-AA754D6E5701}" destId="{FABCB201-58BD-4809-BF8F-4704A9DED0FC}" srcOrd="1" destOrd="0" presId="urn:microsoft.com/office/officeart/2005/8/layout/radial1"/>
    <dgm:cxn modelId="{867F28C3-ED1D-4234-81CA-2EC74584CF1B}" type="presParOf" srcId="{FABCB201-58BD-4809-BF8F-4704A9DED0FC}" destId="{195DE6E8-A28D-4064-9749-A4EA876CEBFF}" srcOrd="0" destOrd="0" presId="urn:microsoft.com/office/officeart/2005/8/layout/radial1"/>
    <dgm:cxn modelId="{1B719112-D24F-4F99-B3B1-9A017A74D201}" type="presParOf" srcId="{7808D156-3E23-4883-B2E6-AA754D6E5701}" destId="{D8233B05-F2B1-4454-B902-0AFBC189CC49}" srcOrd="2" destOrd="0" presId="urn:microsoft.com/office/officeart/2005/8/layout/radial1"/>
    <dgm:cxn modelId="{1006DECA-3436-46A7-A4AF-59253ED8040F}" type="presParOf" srcId="{7808D156-3E23-4883-B2E6-AA754D6E5701}" destId="{FCE5B8AC-69D2-4B14-9183-5618A42A0F03}" srcOrd="3" destOrd="0" presId="urn:microsoft.com/office/officeart/2005/8/layout/radial1"/>
    <dgm:cxn modelId="{A9DAF41F-ED94-4285-A493-31F186A6382C}" type="presParOf" srcId="{FCE5B8AC-69D2-4B14-9183-5618A42A0F03}" destId="{FC6E50B5-6889-4F88-B58E-958343CB8EE2}" srcOrd="0" destOrd="0" presId="urn:microsoft.com/office/officeart/2005/8/layout/radial1"/>
    <dgm:cxn modelId="{68C87821-5115-4556-A62A-9C73F7504BE9}" type="presParOf" srcId="{7808D156-3E23-4883-B2E6-AA754D6E5701}" destId="{11A93F67-E7DF-4F3F-92E0-23692F79F753}" srcOrd="4" destOrd="0" presId="urn:microsoft.com/office/officeart/2005/8/layout/radial1"/>
    <dgm:cxn modelId="{B703B056-DCD7-4284-915C-03E024D277D9}" type="presParOf" srcId="{7808D156-3E23-4883-B2E6-AA754D6E5701}" destId="{72972365-7998-4B15-8F20-14C7791404A6}" srcOrd="5" destOrd="0" presId="urn:microsoft.com/office/officeart/2005/8/layout/radial1"/>
    <dgm:cxn modelId="{0E5B08E3-CE48-4BA5-AA6B-CB27CBF2E361}" type="presParOf" srcId="{72972365-7998-4B15-8F20-14C7791404A6}" destId="{BF626E2D-7D28-4621-BFC9-260A90AAB22E}" srcOrd="0" destOrd="0" presId="urn:microsoft.com/office/officeart/2005/8/layout/radial1"/>
    <dgm:cxn modelId="{B04A67F3-685D-4FC1-8996-380F530CBBE7}" type="presParOf" srcId="{7808D156-3E23-4883-B2E6-AA754D6E5701}" destId="{EC976632-2E6E-4533-94DD-05BC830346ED}" srcOrd="6" destOrd="0" presId="urn:microsoft.com/office/officeart/2005/8/layout/radial1"/>
    <dgm:cxn modelId="{1847E056-2231-4793-B345-22D933D3ED57}" type="presParOf" srcId="{7808D156-3E23-4883-B2E6-AA754D6E5701}" destId="{1E66DC9F-63D5-44AE-9CB8-A2AD97A8FA5D}" srcOrd="7" destOrd="0" presId="urn:microsoft.com/office/officeart/2005/8/layout/radial1"/>
    <dgm:cxn modelId="{53039DCC-8636-43C4-B29B-0FE2977C60C4}" type="presParOf" srcId="{1E66DC9F-63D5-44AE-9CB8-A2AD97A8FA5D}" destId="{3D27FA05-C638-4121-937C-26BA2BAE4173}" srcOrd="0" destOrd="0" presId="urn:microsoft.com/office/officeart/2005/8/layout/radial1"/>
    <dgm:cxn modelId="{E5D18E09-C068-4231-BB61-FB349B169A0D}" type="presParOf" srcId="{7808D156-3E23-4883-B2E6-AA754D6E5701}" destId="{1C7877ED-35A1-4FC0-B7C9-C4D00FCBBE8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E4DA2-36A2-48A9-AB55-A92CF3652B0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C7668E-4B75-424D-B871-C22209FE39C0}">
      <dgm:prSet phldrT="[Text]" custT="1"/>
      <dgm:spPr>
        <a:solidFill>
          <a:srgbClr val="FFFF00"/>
        </a:solidFill>
        <a:ln>
          <a:noFill/>
        </a:ln>
      </dgm:spPr>
      <dgm:t>
        <a:bodyPr/>
        <a:lstStyle/>
        <a:p>
          <a:r>
            <a:rPr lang="en-KE" sz="2400" dirty="0">
              <a:solidFill>
                <a:srgbClr val="0000FF"/>
              </a:solidFill>
            </a:rPr>
            <a:t>Composition</a:t>
          </a:r>
          <a:endParaRPr lang="en-US" sz="2400" dirty="0">
            <a:solidFill>
              <a:srgbClr val="0000FF"/>
            </a:solidFill>
          </a:endParaRPr>
        </a:p>
      </dgm:t>
    </dgm:pt>
    <dgm:pt modelId="{133E9E8E-CBC8-4EAA-95DF-9E6CBECAE41E}" type="parTrans" cxnId="{F7E63BF7-8871-4DAA-A81C-56814CBDE5A6}">
      <dgm:prSet/>
      <dgm:spPr/>
      <dgm:t>
        <a:bodyPr/>
        <a:lstStyle/>
        <a:p>
          <a:endParaRPr lang="en-US"/>
        </a:p>
      </dgm:t>
    </dgm:pt>
    <dgm:pt modelId="{6C75A388-F0E2-4102-9751-A68AD6820A4C}" type="sibTrans" cxnId="{F7E63BF7-8871-4DAA-A81C-56814CBDE5A6}">
      <dgm:prSet/>
      <dgm:spPr/>
      <dgm:t>
        <a:bodyPr/>
        <a:lstStyle/>
        <a:p>
          <a:endParaRPr lang="en-US"/>
        </a:p>
      </dgm:t>
    </dgm:pt>
    <dgm:pt modelId="{8B88FB7A-FEE3-42C9-93EE-9CF7DD0F3628}">
      <dgm:prSet phldrT="[Text]"/>
      <dgm:spPr/>
      <dgm:t>
        <a:bodyPr/>
        <a:lstStyle/>
        <a:p>
          <a:r>
            <a:rPr lang="en-KE" dirty="0"/>
            <a:t>Single/double parenthood</a:t>
          </a:r>
          <a:endParaRPr lang="en-US" dirty="0"/>
        </a:p>
      </dgm:t>
    </dgm:pt>
    <dgm:pt modelId="{04E17780-FBD1-4F69-B638-5F831CC2275E}" type="parTrans" cxnId="{9D80A067-D411-44E5-8DD4-CBCC7D5DDBAE}">
      <dgm:prSet/>
      <dgm:spPr/>
      <dgm:t>
        <a:bodyPr/>
        <a:lstStyle/>
        <a:p>
          <a:endParaRPr lang="en-US"/>
        </a:p>
      </dgm:t>
    </dgm:pt>
    <dgm:pt modelId="{491DD7A4-7C42-4293-AC23-99F46AD271F7}" type="sibTrans" cxnId="{9D80A067-D411-44E5-8DD4-CBCC7D5DDBAE}">
      <dgm:prSet/>
      <dgm:spPr/>
      <dgm:t>
        <a:bodyPr/>
        <a:lstStyle/>
        <a:p>
          <a:endParaRPr lang="en-US"/>
        </a:p>
      </dgm:t>
    </dgm:pt>
    <dgm:pt modelId="{07BA7503-6B38-4CAF-8728-9DC938918323}">
      <dgm:prSet phldrT="[Text]"/>
      <dgm:spPr/>
      <dgm:t>
        <a:bodyPr/>
        <a:lstStyle/>
        <a:p>
          <a:r>
            <a:rPr lang="en-KE" dirty="0"/>
            <a:t>Siblings ± non-biological parent guardian</a:t>
          </a:r>
          <a:endParaRPr lang="en-US" dirty="0"/>
        </a:p>
      </dgm:t>
    </dgm:pt>
    <dgm:pt modelId="{D5FA8DF6-792D-4933-9507-084F8165A35D}" type="parTrans" cxnId="{72F6CA31-8EC3-454D-AF8B-9EE27961E968}">
      <dgm:prSet/>
      <dgm:spPr/>
      <dgm:t>
        <a:bodyPr/>
        <a:lstStyle/>
        <a:p>
          <a:endParaRPr lang="en-US"/>
        </a:p>
      </dgm:t>
    </dgm:pt>
    <dgm:pt modelId="{D3A40C4F-D726-45FE-B4DF-C5B5FD1A42EE}" type="sibTrans" cxnId="{72F6CA31-8EC3-454D-AF8B-9EE27961E968}">
      <dgm:prSet/>
      <dgm:spPr/>
      <dgm:t>
        <a:bodyPr/>
        <a:lstStyle/>
        <a:p>
          <a:endParaRPr lang="en-US"/>
        </a:p>
      </dgm:t>
    </dgm:pt>
    <dgm:pt modelId="{C9F03A99-EABE-4A48-83C6-ACC253BF2DA6}">
      <dgm:prSet phldrT="[Text]" custT="1"/>
      <dgm:spPr>
        <a:solidFill>
          <a:srgbClr val="FFFF00"/>
        </a:solidFill>
        <a:ln>
          <a:noFill/>
        </a:ln>
      </dgm:spPr>
      <dgm:t>
        <a:bodyPr/>
        <a:lstStyle/>
        <a:p>
          <a:r>
            <a:rPr lang="en-KE" sz="2400" dirty="0">
              <a:solidFill>
                <a:srgbClr val="0000FF"/>
              </a:solidFill>
            </a:rPr>
            <a:t>Size</a:t>
          </a:r>
          <a:endParaRPr lang="en-US" sz="2400" dirty="0">
            <a:solidFill>
              <a:srgbClr val="0000FF"/>
            </a:solidFill>
          </a:endParaRPr>
        </a:p>
      </dgm:t>
    </dgm:pt>
    <dgm:pt modelId="{985B9CDB-C6DB-4DF8-8A4C-580AAED0BF4B}" type="parTrans" cxnId="{D0E4FB8B-E6D6-4075-AA7F-1D3234D54632}">
      <dgm:prSet/>
      <dgm:spPr/>
      <dgm:t>
        <a:bodyPr/>
        <a:lstStyle/>
        <a:p>
          <a:endParaRPr lang="en-US"/>
        </a:p>
      </dgm:t>
    </dgm:pt>
    <dgm:pt modelId="{503042CF-D64A-40BD-9608-49F1B7D73368}" type="sibTrans" cxnId="{D0E4FB8B-E6D6-4075-AA7F-1D3234D54632}">
      <dgm:prSet/>
      <dgm:spPr/>
      <dgm:t>
        <a:bodyPr/>
        <a:lstStyle/>
        <a:p>
          <a:endParaRPr lang="en-US"/>
        </a:p>
      </dgm:t>
    </dgm:pt>
    <dgm:pt modelId="{775E0FDA-0BB6-4B0D-BAD7-CE24E64A5DA9}">
      <dgm:prSet phldrT="[Text]"/>
      <dgm:spPr/>
      <dgm:t>
        <a:bodyPr/>
        <a:lstStyle/>
        <a:p>
          <a:r>
            <a:rPr lang="en-KE" dirty="0"/>
            <a:t>Family size</a:t>
          </a:r>
          <a:endParaRPr lang="en-US" dirty="0"/>
        </a:p>
      </dgm:t>
    </dgm:pt>
    <dgm:pt modelId="{DBA0A5A1-BA85-498A-ABCE-68062CEE2216}" type="parTrans" cxnId="{45D03161-C232-4426-9B3F-776DD22390A1}">
      <dgm:prSet/>
      <dgm:spPr/>
      <dgm:t>
        <a:bodyPr/>
        <a:lstStyle/>
        <a:p>
          <a:endParaRPr lang="en-US"/>
        </a:p>
      </dgm:t>
    </dgm:pt>
    <dgm:pt modelId="{30D9C292-F712-40E8-8630-6C330B748A0F}" type="sibTrans" cxnId="{45D03161-C232-4426-9B3F-776DD22390A1}">
      <dgm:prSet/>
      <dgm:spPr/>
      <dgm:t>
        <a:bodyPr/>
        <a:lstStyle/>
        <a:p>
          <a:endParaRPr lang="en-US"/>
        </a:p>
      </dgm:t>
    </dgm:pt>
    <dgm:pt modelId="{24B20C80-34C7-4271-ACC6-F1F7FA903413}">
      <dgm:prSet phldrT="[Text]"/>
      <dgm:spPr/>
      <dgm:t>
        <a:bodyPr/>
        <a:lstStyle/>
        <a:p>
          <a:r>
            <a:rPr lang="en-KE" dirty="0"/>
            <a:t>Household size</a:t>
          </a:r>
          <a:endParaRPr lang="en-US" dirty="0"/>
        </a:p>
      </dgm:t>
    </dgm:pt>
    <dgm:pt modelId="{E07FD95B-6128-460F-AA3A-8EB5E2803F8B}" type="parTrans" cxnId="{D7E98DBB-D84E-4F32-9EFE-B3BFEA86183C}">
      <dgm:prSet/>
      <dgm:spPr/>
      <dgm:t>
        <a:bodyPr/>
        <a:lstStyle/>
        <a:p>
          <a:endParaRPr lang="en-US"/>
        </a:p>
      </dgm:t>
    </dgm:pt>
    <dgm:pt modelId="{84C64FA6-EDCD-452D-BAF2-56D8A770892B}" type="sibTrans" cxnId="{D7E98DBB-D84E-4F32-9EFE-B3BFEA86183C}">
      <dgm:prSet/>
      <dgm:spPr/>
      <dgm:t>
        <a:bodyPr/>
        <a:lstStyle/>
        <a:p>
          <a:endParaRPr lang="en-US"/>
        </a:p>
      </dgm:t>
    </dgm:pt>
    <dgm:pt modelId="{68411FFA-5494-47EC-AE0A-2C320B7D24DF}">
      <dgm:prSet phldrT="[Text]" custT="1"/>
      <dgm:spPr>
        <a:solidFill>
          <a:srgbClr val="FFFF00"/>
        </a:solidFill>
        <a:ln>
          <a:noFill/>
        </a:ln>
      </dgm:spPr>
      <dgm:t>
        <a:bodyPr/>
        <a:lstStyle/>
        <a:p>
          <a:r>
            <a:rPr lang="en-KE" sz="2400" dirty="0">
              <a:solidFill>
                <a:srgbClr val="0000FF"/>
              </a:solidFill>
            </a:rPr>
            <a:t>Socio-econ-cultural</a:t>
          </a:r>
          <a:endParaRPr lang="en-US" sz="2400" dirty="0">
            <a:solidFill>
              <a:srgbClr val="0000FF"/>
            </a:solidFill>
          </a:endParaRPr>
        </a:p>
      </dgm:t>
    </dgm:pt>
    <dgm:pt modelId="{4D4686A6-BBE4-4FA4-B231-95D4FB8AB43F}" type="parTrans" cxnId="{9D5709FF-9DE0-4DD8-B91E-10A1CCAB2CBA}">
      <dgm:prSet/>
      <dgm:spPr/>
      <dgm:t>
        <a:bodyPr/>
        <a:lstStyle/>
        <a:p>
          <a:endParaRPr lang="en-US"/>
        </a:p>
      </dgm:t>
    </dgm:pt>
    <dgm:pt modelId="{3F6776CD-14C5-4766-86C8-BE673F8C1071}" type="sibTrans" cxnId="{9D5709FF-9DE0-4DD8-B91E-10A1CCAB2CBA}">
      <dgm:prSet/>
      <dgm:spPr/>
      <dgm:t>
        <a:bodyPr/>
        <a:lstStyle/>
        <a:p>
          <a:endParaRPr lang="en-US"/>
        </a:p>
      </dgm:t>
    </dgm:pt>
    <dgm:pt modelId="{0B522441-BB2A-41D7-BA85-03A933F2249F}">
      <dgm:prSet phldrT="[Text]"/>
      <dgm:spPr/>
      <dgm:t>
        <a:bodyPr/>
        <a:lstStyle/>
        <a:p>
          <a:r>
            <a:rPr lang="en-KE" dirty="0"/>
            <a:t>Wealth status</a:t>
          </a:r>
          <a:endParaRPr lang="en-US" dirty="0"/>
        </a:p>
      </dgm:t>
    </dgm:pt>
    <dgm:pt modelId="{83F159DB-3486-4792-92D0-2C54D77C6EB3}" type="parTrans" cxnId="{31D1F459-610A-45AA-BC9C-48FD59DE125F}">
      <dgm:prSet/>
      <dgm:spPr/>
      <dgm:t>
        <a:bodyPr/>
        <a:lstStyle/>
        <a:p>
          <a:endParaRPr lang="en-US"/>
        </a:p>
      </dgm:t>
    </dgm:pt>
    <dgm:pt modelId="{FD5EA896-A055-4850-9A88-6D8E36C40247}" type="sibTrans" cxnId="{31D1F459-610A-45AA-BC9C-48FD59DE125F}">
      <dgm:prSet/>
      <dgm:spPr/>
      <dgm:t>
        <a:bodyPr/>
        <a:lstStyle/>
        <a:p>
          <a:endParaRPr lang="en-US"/>
        </a:p>
      </dgm:t>
    </dgm:pt>
    <dgm:pt modelId="{99278B4D-ECDA-44EB-9E1F-5CD3A410720A}">
      <dgm:prSet phldrT="[Text]"/>
      <dgm:spPr/>
      <dgm:t>
        <a:bodyPr/>
        <a:lstStyle/>
        <a:p>
          <a:r>
            <a:rPr lang="en-KE" dirty="0"/>
            <a:t>Social status, Cultural believes</a:t>
          </a:r>
          <a:endParaRPr lang="en-US" dirty="0"/>
        </a:p>
      </dgm:t>
    </dgm:pt>
    <dgm:pt modelId="{EB868575-C942-4C41-80CC-3DAFE01E36D5}" type="parTrans" cxnId="{7F4EEE70-8DF9-49EB-8BFA-7CF99FB3A3E1}">
      <dgm:prSet/>
      <dgm:spPr/>
      <dgm:t>
        <a:bodyPr/>
        <a:lstStyle/>
        <a:p>
          <a:endParaRPr lang="en-US"/>
        </a:p>
      </dgm:t>
    </dgm:pt>
    <dgm:pt modelId="{F6F2E858-7AAA-4315-B037-83D2052DFC41}" type="sibTrans" cxnId="{7F4EEE70-8DF9-49EB-8BFA-7CF99FB3A3E1}">
      <dgm:prSet/>
      <dgm:spPr/>
      <dgm:t>
        <a:bodyPr/>
        <a:lstStyle/>
        <a:p>
          <a:endParaRPr lang="en-US"/>
        </a:p>
      </dgm:t>
    </dgm:pt>
    <dgm:pt modelId="{DC023598-3A59-44E4-B46F-9068075316FB}" type="pres">
      <dgm:prSet presAssocID="{4DFE4DA2-36A2-48A9-AB55-A92CF3652B03}" presName="linearFlow" presStyleCnt="0">
        <dgm:presLayoutVars>
          <dgm:dir/>
          <dgm:animLvl val="lvl"/>
          <dgm:resizeHandles val="exact"/>
        </dgm:presLayoutVars>
      </dgm:prSet>
      <dgm:spPr/>
    </dgm:pt>
    <dgm:pt modelId="{152CD099-824E-478B-B35B-A92690D1A21B}" type="pres">
      <dgm:prSet presAssocID="{62C7668E-4B75-424D-B871-C22209FE39C0}" presName="composite" presStyleCnt="0"/>
      <dgm:spPr/>
    </dgm:pt>
    <dgm:pt modelId="{743D7EB8-465D-44B5-8942-A6476D811A20}" type="pres">
      <dgm:prSet presAssocID="{62C7668E-4B75-424D-B871-C22209FE39C0}" presName="parentText" presStyleLbl="alignNode1" presStyleIdx="0" presStyleCnt="3">
        <dgm:presLayoutVars>
          <dgm:chMax val="1"/>
          <dgm:bulletEnabled val="1"/>
        </dgm:presLayoutVars>
      </dgm:prSet>
      <dgm:spPr/>
    </dgm:pt>
    <dgm:pt modelId="{5364892B-1B51-4308-B105-9F11A34C07B3}" type="pres">
      <dgm:prSet presAssocID="{62C7668E-4B75-424D-B871-C22209FE39C0}" presName="descendantText" presStyleLbl="alignAcc1" presStyleIdx="0" presStyleCnt="3">
        <dgm:presLayoutVars>
          <dgm:bulletEnabled val="1"/>
        </dgm:presLayoutVars>
      </dgm:prSet>
      <dgm:spPr/>
    </dgm:pt>
    <dgm:pt modelId="{1D915089-7438-43A2-B1BE-BB4CDD7F34BD}" type="pres">
      <dgm:prSet presAssocID="{6C75A388-F0E2-4102-9751-A68AD6820A4C}" presName="sp" presStyleCnt="0"/>
      <dgm:spPr/>
    </dgm:pt>
    <dgm:pt modelId="{08D81D9A-0A02-4A40-ABFD-B1B67452630C}" type="pres">
      <dgm:prSet presAssocID="{C9F03A99-EABE-4A48-83C6-ACC253BF2DA6}" presName="composite" presStyleCnt="0"/>
      <dgm:spPr/>
    </dgm:pt>
    <dgm:pt modelId="{E846403D-02DE-4B89-876C-D1D88F3CC57D}" type="pres">
      <dgm:prSet presAssocID="{C9F03A99-EABE-4A48-83C6-ACC253BF2DA6}" presName="parentText" presStyleLbl="alignNode1" presStyleIdx="1" presStyleCnt="3">
        <dgm:presLayoutVars>
          <dgm:chMax val="1"/>
          <dgm:bulletEnabled val="1"/>
        </dgm:presLayoutVars>
      </dgm:prSet>
      <dgm:spPr/>
    </dgm:pt>
    <dgm:pt modelId="{68FCCDA6-425E-416F-957E-79DC7D7AE397}" type="pres">
      <dgm:prSet presAssocID="{C9F03A99-EABE-4A48-83C6-ACC253BF2DA6}" presName="descendantText" presStyleLbl="alignAcc1" presStyleIdx="1" presStyleCnt="3">
        <dgm:presLayoutVars>
          <dgm:bulletEnabled val="1"/>
        </dgm:presLayoutVars>
      </dgm:prSet>
      <dgm:spPr/>
    </dgm:pt>
    <dgm:pt modelId="{4FA93060-60EA-4A21-AFF9-2F2DDC9D3648}" type="pres">
      <dgm:prSet presAssocID="{503042CF-D64A-40BD-9608-49F1B7D73368}" presName="sp" presStyleCnt="0"/>
      <dgm:spPr/>
    </dgm:pt>
    <dgm:pt modelId="{077A59FF-610F-48F8-A76D-1C31E3E3CAE5}" type="pres">
      <dgm:prSet presAssocID="{68411FFA-5494-47EC-AE0A-2C320B7D24DF}" presName="composite" presStyleCnt="0"/>
      <dgm:spPr/>
    </dgm:pt>
    <dgm:pt modelId="{E5424EB9-5010-49D6-8D14-B4EA30660FD0}" type="pres">
      <dgm:prSet presAssocID="{68411FFA-5494-47EC-AE0A-2C320B7D24DF}" presName="parentText" presStyleLbl="alignNode1" presStyleIdx="2" presStyleCnt="3">
        <dgm:presLayoutVars>
          <dgm:chMax val="1"/>
          <dgm:bulletEnabled val="1"/>
        </dgm:presLayoutVars>
      </dgm:prSet>
      <dgm:spPr/>
    </dgm:pt>
    <dgm:pt modelId="{C65708D3-3340-4274-AA91-27D0FBEC68C1}" type="pres">
      <dgm:prSet presAssocID="{68411FFA-5494-47EC-AE0A-2C320B7D24DF}" presName="descendantText" presStyleLbl="alignAcc1" presStyleIdx="2" presStyleCnt="3">
        <dgm:presLayoutVars>
          <dgm:bulletEnabled val="1"/>
        </dgm:presLayoutVars>
      </dgm:prSet>
      <dgm:spPr/>
    </dgm:pt>
  </dgm:ptLst>
  <dgm:cxnLst>
    <dgm:cxn modelId="{72F6CA31-8EC3-454D-AF8B-9EE27961E968}" srcId="{62C7668E-4B75-424D-B871-C22209FE39C0}" destId="{07BA7503-6B38-4CAF-8728-9DC938918323}" srcOrd="1" destOrd="0" parTransId="{D5FA8DF6-792D-4933-9507-084F8165A35D}" sibTransId="{D3A40C4F-D726-45FE-B4DF-C5B5FD1A42EE}"/>
    <dgm:cxn modelId="{45D03161-C232-4426-9B3F-776DD22390A1}" srcId="{C9F03A99-EABE-4A48-83C6-ACC253BF2DA6}" destId="{775E0FDA-0BB6-4B0D-BAD7-CE24E64A5DA9}" srcOrd="0" destOrd="0" parTransId="{DBA0A5A1-BA85-498A-ABCE-68062CEE2216}" sibTransId="{30D9C292-F712-40E8-8630-6C330B748A0F}"/>
    <dgm:cxn modelId="{05FA4B46-5DB1-43DF-B229-BBADEB633D57}" type="presOf" srcId="{07BA7503-6B38-4CAF-8728-9DC938918323}" destId="{5364892B-1B51-4308-B105-9F11A34C07B3}" srcOrd="0" destOrd="1" presId="urn:microsoft.com/office/officeart/2005/8/layout/chevron2"/>
    <dgm:cxn modelId="{9D80A067-D411-44E5-8DD4-CBCC7D5DDBAE}" srcId="{62C7668E-4B75-424D-B871-C22209FE39C0}" destId="{8B88FB7A-FEE3-42C9-93EE-9CF7DD0F3628}" srcOrd="0" destOrd="0" parTransId="{04E17780-FBD1-4F69-B638-5F831CC2275E}" sibTransId="{491DD7A4-7C42-4293-AC23-99F46AD271F7}"/>
    <dgm:cxn modelId="{8BBBE14D-1499-4C3D-A15A-481469D9EF4A}" type="presOf" srcId="{99278B4D-ECDA-44EB-9E1F-5CD3A410720A}" destId="{C65708D3-3340-4274-AA91-27D0FBEC68C1}" srcOrd="0" destOrd="1" presId="urn:microsoft.com/office/officeart/2005/8/layout/chevron2"/>
    <dgm:cxn modelId="{7F4EEE70-8DF9-49EB-8BFA-7CF99FB3A3E1}" srcId="{68411FFA-5494-47EC-AE0A-2C320B7D24DF}" destId="{99278B4D-ECDA-44EB-9E1F-5CD3A410720A}" srcOrd="1" destOrd="0" parTransId="{EB868575-C942-4C41-80CC-3DAFE01E36D5}" sibTransId="{F6F2E858-7AAA-4315-B037-83D2052DFC41}"/>
    <dgm:cxn modelId="{31D1F459-610A-45AA-BC9C-48FD59DE125F}" srcId="{68411FFA-5494-47EC-AE0A-2C320B7D24DF}" destId="{0B522441-BB2A-41D7-BA85-03A933F2249F}" srcOrd="0" destOrd="0" parTransId="{83F159DB-3486-4792-92D0-2C54D77C6EB3}" sibTransId="{FD5EA896-A055-4850-9A88-6D8E36C40247}"/>
    <dgm:cxn modelId="{D0E4FB8B-E6D6-4075-AA7F-1D3234D54632}" srcId="{4DFE4DA2-36A2-48A9-AB55-A92CF3652B03}" destId="{C9F03A99-EABE-4A48-83C6-ACC253BF2DA6}" srcOrd="1" destOrd="0" parTransId="{985B9CDB-C6DB-4DF8-8A4C-580AAED0BF4B}" sibTransId="{503042CF-D64A-40BD-9608-49F1B7D73368}"/>
    <dgm:cxn modelId="{B0571093-A04A-405F-8C4B-9D89021E16A7}" type="presOf" srcId="{24B20C80-34C7-4271-ACC6-F1F7FA903413}" destId="{68FCCDA6-425E-416F-957E-79DC7D7AE397}" srcOrd="0" destOrd="1" presId="urn:microsoft.com/office/officeart/2005/8/layout/chevron2"/>
    <dgm:cxn modelId="{97607A96-ADE3-4E5D-8666-9360D48EF622}" type="presOf" srcId="{68411FFA-5494-47EC-AE0A-2C320B7D24DF}" destId="{E5424EB9-5010-49D6-8D14-B4EA30660FD0}" srcOrd="0" destOrd="0" presId="urn:microsoft.com/office/officeart/2005/8/layout/chevron2"/>
    <dgm:cxn modelId="{C6C05CA5-2004-4D41-A23B-050A660C9B4F}" type="presOf" srcId="{775E0FDA-0BB6-4B0D-BAD7-CE24E64A5DA9}" destId="{68FCCDA6-425E-416F-957E-79DC7D7AE397}" srcOrd="0" destOrd="0" presId="urn:microsoft.com/office/officeart/2005/8/layout/chevron2"/>
    <dgm:cxn modelId="{2BB9F7AC-FAF1-4D41-88C8-F8A6069C3F59}" type="presOf" srcId="{8B88FB7A-FEE3-42C9-93EE-9CF7DD0F3628}" destId="{5364892B-1B51-4308-B105-9F11A34C07B3}" srcOrd="0" destOrd="0" presId="urn:microsoft.com/office/officeart/2005/8/layout/chevron2"/>
    <dgm:cxn modelId="{D7E98DBB-D84E-4F32-9EFE-B3BFEA86183C}" srcId="{C9F03A99-EABE-4A48-83C6-ACC253BF2DA6}" destId="{24B20C80-34C7-4271-ACC6-F1F7FA903413}" srcOrd="1" destOrd="0" parTransId="{E07FD95B-6128-460F-AA3A-8EB5E2803F8B}" sibTransId="{84C64FA6-EDCD-452D-BAF2-56D8A770892B}"/>
    <dgm:cxn modelId="{C2FE59C0-4245-4267-A2D9-347C6C8C6B70}" type="presOf" srcId="{0B522441-BB2A-41D7-BA85-03A933F2249F}" destId="{C65708D3-3340-4274-AA91-27D0FBEC68C1}" srcOrd="0" destOrd="0" presId="urn:microsoft.com/office/officeart/2005/8/layout/chevron2"/>
    <dgm:cxn modelId="{4F84B3DE-072F-4079-868D-90544E855264}" type="presOf" srcId="{62C7668E-4B75-424D-B871-C22209FE39C0}" destId="{743D7EB8-465D-44B5-8942-A6476D811A20}" srcOrd="0" destOrd="0" presId="urn:microsoft.com/office/officeart/2005/8/layout/chevron2"/>
    <dgm:cxn modelId="{6B0714E8-253C-41C7-B59F-6DA4B949A92D}" type="presOf" srcId="{4DFE4DA2-36A2-48A9-AB55-A92CF3652B03}" destId="{DC023598-3A59-44E4-B46F-9068075316FB}" srcOrd="0" destOrd="0" presId="urn:microsoft.com/office/officeart/2005/8/layout/chevron2"/>
    <dgm:cxn modelId="{F7E63BF7-8871-4DAA-A81C-56814CBDE5A6}" srcId="{4DFE4DA2-36A2-48A9-AB55-A92CF3652B03}" destId="{62C7668E-4B75-424D-B871-C22209FE39C0}" srcOrd="0" destOrd="0" parTransId="{133E9E8E-CBC8-4EAA-95DF-9E6CBECAE41E}" sibTransId="{6C75A388-F0E2-4102-9751-A68AD6820A4C}"/>
    <dgm:cxn modelId="{914653FD-B87F-470C-A32F-AA5F39CF9FD0}" type="presOf" srcId="{C9F03A99-EABE-4A48-83C6-ACC253BF2DA6}" destId="{E846403D-02DE-4B89-876C-D1D88F3CC57D}" srcOrd="0" destOrd="0" presId="urn:microsoft.com/office/officeart/2005/8/layout/chevron2"/>
    <dgm:cxn modelId="{9D5709FF-9DE0-4DD8-B91E-10A1CCAB2CBA}" srcId="{4DFE4DA2-36A2-48A9-AB55-A92CF3652B03}" destId="{68411FFA-5494-47EC-AE0A-2C320B7D24DF}" srcOrd="2" destOrd="0" parTransId="{4D4686A6-BBE4-4FA4-B231-95D4FB8AB43F}" sibTransId="{3F6776CD-14C5-4766-86C8-BE673F8C1071}"/>
    <dgm:cxn modelId="{9C2D39CB-0A25-4260-8C67-3EFE21E1A6C2}" type="presParOf" srcId="{DC023598-3A59-44E4-B46F-9068075316FB}" destId="{152CD099-824E-478B-B35B-A92690D1A21B}" srcOrd="0" destOrd="0" presId="urn:microsoft.com/office/officeart/2005/8/layout/chevron2"/>
    <dgm:cxn modelId="{A7FECD5F-1FF0-4D3C-A3A0-AE3543C0850C}" type="presParOf" srcId="{152CD099-824E-478B-B35B-A92690D1A21B}" destId="{743D7EB8-465D-44B5-8942-A6476D811A20}" srcOrd="0" destOrd="0" presId="urn:microsoft.com/office/officeart/2005/8/layout/chevron2"/>
    <dgm:cxn modelId="{0CB061DC-C4A9-405F-8075-B7C978B2CEC5}" type="presParOf" srcId="{152CD099-824E-478B-B35B-A92690D1A21B}" destId="{5364892B-1B51-4308-B105-9F11A34C07B3}" srcOrd="1" destOrd="0" presId="urn:microsoft.com/office/officeart/2005/8/layout/chevron2"/>
    <dgm:cxn modelId="{B071B70B-0788-4DBB-A06B-9E5E9505EA00}" type="presParOf" srcId="{DC023598-3A59-44E4-B46F-9068075316FB}" destId="{1D915089-7438-43A2-B1BE-BB4CDD7F34BD}" srcOrd="1" destOrd="0" presId="urn:microsoft.com/office/officeart/2005/8/layout/chevron2"/>
    <dgm:cxn modelId="{00CF31E0-5DBE-43BE-9AF7-9111EBCD05D2}" type="presParOf" srcId="{DC023598-3A59-44E4-B46F-9068075316FB}" destId="{08D81D9A-0A02-4A40-ABFD-B1B67452630C}" srcOrd="2" destOrd="0" presId="urn:microsoft.com/office/officeart/2005/8/layout/chevron2"/>
    <dgm:cxn modelId="{9AECD569-C3F6-4DC2-B14A-4ED217DF38A5}" type="presParOf" srcId="{08D81D9A-0A02-4A40-ABFD-B1B67452630C}" destId="{E846403D-02DE-4B89-876C-D1D88F3CC57D}" srcOrd="0" destOrd="0" presId="urn:microsoft.com/office/officeart/2005/8/layout/chevron2"/>
    <dgm:cxn modelId="{48928A6B-D06E-4BA4-B9D2-D564D98497B0}" type="presParOf" srcId="{08D81D9A-0A02-4A40-ABFD-B1B67452630C}" destId="{68FCCDA6-425E-416F-957E-79DC7D7AE397}" srcOrd="1" destOrd="0" presId="urn:microsoft.com/office/officeart/2005/8/layout/chevron2"/>
    <dgm:cxn modelId="{9C5498BF-1F50-4985-BDC9-78598D9ABAC0}" type="presParOf" srcId="{DC023598-3A59-44E4-B46F-9068075316FB}" destId="{4FA93060-60EA-4A21-AFF9-2F2DDC9D3648}" srcOrd="3" destOrd="0" presId="urn:microsoft.com/office/officeart/2005/8/layout/chevron2"/>
    <dgm:cxn modelId="{8196FED8-73C1-4F04-B80A-470F38E5D147}" type="presParOf" srcId="{DC023598-3A59-44E4-B46F-9068075316FB}" destId="{077A59FF-610F-48F8-A76D-1C31E3E3CAE5}" srcOrd="4" destOrd="0" presId="urn:microsoft.com/office/officeart/2005/8/layout/chevron2"/>
    <dgm:cxn modelId="{2FF12FE2-0C9C-43E0-86BD-F3CB14A98102}" type="presParOf" srcId="{077A59FF-610F-48F8-A76D-1C31E3E3CAE5}" destId="{E5424EB9-5010-49D6-8D14-B4EA30660FD0}" srcOrd="0" destOrd="0" presId="urn:microsoft.com/office/officeart/2005/8/layout/chevron2"/>
    <dgm:cxn modelId="{D2D12CB2-6119-40DB-98E8-79E424D1393C}" type="presParOf" srcId="{077A59FF-610F-48F8-A76D-1C31E3E3CAE5}" destId="{C65708D3-3340-4274-AA91-27D0FBEC68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FE4DA2-36A2-48A9-AB55-A92CF3652B0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C7668E-4B75-424D-B871-C22209FE39C0}">
      <dgm:prSet phldrT="[Text]" custT="1"/>
      <dgm:spPr>
        <a:solidFill>
          <a:srgbClr val="FFFF00"/>
        </a:solidFill>
        <a:ln>
          <a:noFill/>
        </a:ln>
      </dgm:spPr>
      <dgm:t>
        <a:bodyPr/>
        <a:lstStyle/>
        <a:p>
          <a:r>
            <a:rPr lang="en-KE" sz="2400" b="1" dirty="0">
              <a:solidFill>
                <a:srgbClr val="0000FF"/>
              </a:solidFill>
            </a:rPr>
            <a:t>Lifestyles and habits</a:t>
          </a:r>
          <a:endParaRPr lang="en-US" sz="2400" dirty="0">
            <a:solidFill>
              <a:srgbClr val="0000FF"/>
            </a:solidFill>
          </a:endParaRPr>
        </a:p>
      </dgm:t>
    </dgm:pt>
    <dgm:pt modelId="{133E9E8E-CBC8-4EAA-95DF-9E6CBECAE41E}" type="parTrans" cxnId="{F7E63BF7-8871-4DAA-A81C-56814CBDE5A6}">
      <dgm:prSet/>
      <dgm:spPr/>
      <dgm:t>
        <a:bodyPr/>
        <a:lstStyle/>
        <a:p>
          <a:endParaRPr lang="en-US"/>
        </a:p>
      </dgm:t>
    </dgm:pt>
    <dgm:pt modelId="{6C75A388-F0E2-4102-9751-A68AD6820A4C}" type="sibTrans" cxnId="{F7E63BF7-8871-4DAA-A81C-56814CBDE5A6}">
      <dgm:prSet/>
      <dgm:spPr/>
      <dgm:t>
        <a:bodyPr/>
        <a:lstStyle/>
        <a:p>
          <a:endParaRPr lang="en-US"/>
        </a:p>
      </dgm:t>
    </dgm:pt>
    <dgm:pt modelId="{8B88FB7A-FEE3-42C9-93EE-9CF7DD0F3628}">
      <dgm:prSet phldrT="[Text]"/>
      <dgm:spPr/>
      <dgm:t>
        <a:bodyPr/>
        <a:lstStyle/>
        <a:p>
          <a:r>
            <a:rPr lang="en-KE" dirty="0"/>
            <a:t>Feeding, socialising, alcohol, smoking,  drugs etc</a:t>
          </a:r>
          <a:endParaRPr lang="en-US" dirty="0"/>
        </a:p>
      </dgm:t>
    </dgm:pt>
    <dgm:pt modelId="{04E17780-FBD1-4F69-B638-5F831CC2275E}" type="parTrans" cxnId="{9D80A067-D411-44E5-8DD4-CBCC7D5DDBAE}">
      <dgm:prSet/>
      <dgm:spPr/>
      <dgm:t>
        <a:bodyPr/>
        <a:lstStyle/>
        <a:p>
          <a:endParaRPr lang="en-US"/>
        </a:p>
      </dgm:t>
    </dgm:pt>
    <dgm:pt modelId="{491DD7A4-7C42-4293-AC23-99F46AD271F7}" type="sibTrans" cxnId="{9D80A067-D411-44E5-8DD4-CBCC7D5DDBAE}">
      <dgm:prSet/>
      <dgm:spPr/>
      <dgm:t>
        <a:bodyPr/>
        <a:lstStyle/>
        <a:p>
          <a:endParaRPr lang="en-US"/>
        </a:p>
      </dgm:t>
    </dgm:pt>
    <dgm:pt modelId="{C9F03A99-EABE-4A48-83C6-ACC253BF2DA6}">
      <dgm:prSet phldrT="[Text]" custT="1"/>
      <dgm:spPr>
        <a:solidFill>
          <a:srgbClr val="FFFF00"/>
        </a:solidFill>
        <a:ln>
          <a:noFill/>
        </a:ln>
      </dgm:spPr>
      <dgm:t>
        <a:bodyPr/>
        <a:lstStyle/>
        <a:p>
          <a:r>
            <a:rPr lang="en-US" sz="2400" b="1" dirty="0">
              <a:solidFill>
                <a:srgbClr val="0000FF"/>
              </a:solidFill>
            </a:rPr>
            <a:t>P</a:t>
          </a:r>
          <a:r>
            <a:rPr lang="en-KE" sz="2400" b="1" dirty="0" err="1">
              <a:solidFill>
                <a:srgbClr val="0000FF"/>
              </a:solidFill>
            </a:rPr>
            <a:t>arent</a:t>
          </a:r>
          <a:r>
            <a:rPr lang="en-KE" sz="2400" b="1" dirty="0">
              <a:solidFill>
                <a:srgbClr val="0000FF"/>
              </a:solidFill>
            </a:rPr>
            <a:t> Health</a:t>
          </a:r>
          <a:endParaRPr lang="en-US" sz="2400" dirty="0">
            <a:solidFill>
              <a:srgbClr val="0000FF"/>
            </a:solidFill>
          </a:endParaRPr>
        </a:p>
      </dgm:t>
    </dgm:pt>
    <dgm:pt modelId="{985B9CDB-C6DB-4DF8-8A4C-580AAED0BF4B}" type="parTrans" cxnId="{D0E4FB8B-E6D6-4075-AA7F-1D3234D54632}">
      <dgm:prSet/>
      <dgm:spPr/>
      <dgm:t>
        <a:bodyPr/>
        <a:lstStyle/>
        <a:p>
          <a:endParaRPr lang="en-US"/>
        </a:p>
      </dgm:t>
    </dgm:pt>
    <dgm:pt modelId="{503042CF-D64A-40BD-9608-49F1B7D73368}" type="sibTrans" cxnId="{D0E4FB8B-E6D6-4075-AA7F-1D3234D54632}">
      <dgm:prSet/>
      <dgm:spPr/>
      <dgm:t>
        <a:bodyPr/>
        <a:lstStyle/>
        <a:p>
          <a:endParaRPr lang="en-US"/>
        </a:p>
      </dgm:t>
    </dgm:pt>
    <dgm:pt modelId="{775E0FDA-0BB6-4B0D-BAD7-CE24E64A5DA9}">
      <dgm:prSet phldrT="[Text]"/>
      <dgm:spPr/>
      <dgm:t>
        <a:bodyPr/>
        <a:lstStyle/>
        <a:p>
          <a:r>
            <a:rPr lang="en-KE" dirty="0"/>
            <a:t>Sickness of main care giver and/or earner</a:t>
          </a:r>
          <a:endParaRPr lang="en-US" dirty="0"/>
        </a:p>
      </dgm:t>
    </dgm:pt>
    <dgm:pt modelId="{DBA0A5A1-BA85-498A-ABCE-68062CEE2216}" type="parTrans" cxnId="{45D03161-C232-4426-9B3F-776DD22390A1}">
      <dgm:prSet/>
      <dgm:spPr/>
      <dgm:t>
        <a:bodyPr/>
        <a:lstStyle/>
        <a:p>
          <a:endParaRPr lang="en-US"/>
        </a:p>
      </dgm:t>
    </dgm:pt>
    <dgm:pt modelId="{30D9C292-F712-40E8-8630-6C330B748A0F}" type="sibTrans" cxnId="{45D03161-C232-4426-9B3F-776DD22390A1}">
      <dgm:prSet/>
      <dgm:spPr/>
      <dgm:t>
        <a:bodyPr/>
        <a:lstStyle/>
        <a:p>
          <a:endParaRPr lang="en-US"/>
        </a:p>
      </dgm:t>
    </dgm:pt>
    <dgm:pt modelId="{68411FFA-5494-47EC-AE0A-2C320B7D24DF}">
      <dgm:prSet phldrT="[Text]" custT="1"/>
      <dgm:spPr>
        <a:solidFill>
          <a:srgbClr val="FFFF00"/>
        </a:solidFill>
        <a:ln>
          <a:noFill/>
        </a:ln>
      </dgm:spPr>
      <dgm:t>
        <a:bodyPr/>
        <a:lstStyle/>
        <a:p>
          <a:r>
            <a:rPr lang="en-KE" sz="2400" b="1" dirty="0">
              <a:solidFill>
                <a:srgbClr val="0000FF"/>
              </a:solidFill>
            </a:rPr>
            <a:t>Parenting styles</a:t>
          </a:r>
          <a:endParaRPr lang="en-US" sz="2400" dirty="0">
            <a:solidFill>
              <a:srgbClr val="0000FF"/>
            </a:solidFill>
          </a:endParaRPr>
        </a:p>
      </dgm:t>
    </dgm:pt>
    <dgm:pt modelId="{4D4686A6-BBE4-4FA4-B231-95D4FB8AB43F}" type="parTrans" cxnId="{9D5709FF-9DE0-4DD8-B91E-10A1CCAB2CBA}">
      <dgm:prSet/>
      <dgm:spPr/>
      <dgm:t>
        <a:bodyPr/>
        <a:lstStyle/>
        <a:p>
          <a:endParaRPr lang="en-US"/>
        </a:p>
      </dgm:t>
    </dgm:pt>
    <dgm:pt modelId="{3F6776CD-14C5-4766-86C8-BE673F8C1071}" type="sibTrans" cxnId="{9D5709FF-9DE0-4DD8-B91E-10A1CCAB2CBA}">
      <dgm:prSet/>
      <dgm:spPr/>
      <dgm:t>
        <a:bodyPr/>
        <a:lstStyle/>
        <a:p>
          <a:endParaRPr lang="en-US"/>
        </a:p>
      </dgm:t>
    </dgm:pt>
    <dgm:pt modelId="{0B522441-BB2A-41D7-BA85-03A933F2249F}">
      <dgm:prSet phldrT="[Text]"/>
      <dgm:spPr/>
      <dgm:t>
        <a:bodyPr/>
        <a:lstStyle/>
        <a:p>
          <a:r>
            <a:rPr lang="en-US" dirty="0"/>
            <a:t>A</a:t>
          </a:r>
          <a:r>
            <a:rPr lang="en-KE" dirty="0" err="1"/>
            <a:t>uthoritarian</a:t>
          </a:r>
          <a:r>
            <a:rPr lang="en-KE" dirty="0"/>
            <a:t>, permissive or uninvolved </a:t>
          </a:r>
          <a:endParaRPr lang="en-US" dirty="0"/>
        </a:p>
      </dgm:t>
    </dgm:pt>
    <dgm:pt modelId="{83F159DB-3486-4792-92D0-2C54D77C6EB3}" type="parTrans" cxnId="{31D1F459-610A-45AA-BC9C-48FD59DE125F}">
      <dgm:prSet/>
      <dgm:spPr/>
      <dgm:t>
        <a:bodyPr/>
        <a:lstStyle/>
        <a:p>
          <a:endParaRPr lang="en-US"/>
        </a:p>
      </dgm:t>
    </dgm:pt>
    <dgm:pt modelId="{FD5EA896-A055-4850-9A88-6D8E36C40247}" type="sibTrans" cxnId="{31D1F459-610A-45AA-BC9C-48FD59DE125F}">
      <dgm:prSet/>
      <dgm:spPr/>
      <dgm:t>
        <a:bodyPr/>
        <a:lstStyle/>
        <a:p>
          <a:endParaRPr lang="en-US"/>
        </a:p>
      </dgm:t>
    </dgm:pt>
    <dgm:pt modelId="{DC023598-3A59-44E4-B46F-9068075316FB}" type="pres">
      <dgm:prSet presAssocID="{4DFE4DA2-36A2-48A9-AB55-A92CF3652B03}" presName="linearFlow" presStyleCnt="0">
        <dgm:presLayoutVars>
          <dgm:dir/>
          <dgm:animLvl val="lvl"/>
          <dgm:resizeHandles val="exact"/>
        </dgm:presLayoutVars>
      </dgm:prSet>
      <dgm:spPr/>
    </dgm:pt>
    <dgm:pt modelId="{152CD099-824E-478B-B35B-A92690D1A21B}" type="pres">
      <dgm:prSet presAssocID="{62C7668E-4B75-424D-B871-C22209FE39C0}" presName="composite" presStyleCnt="0"/>
      <dgm:spPr/>
    </dgm:pt>
    <dgm:pt modelId="{743D7EB8-465D-44B5-8942-A6476D811A20}" type="pres">
      <dgm:prSet presAssocID="{62C7668E-4B75-424D-B871-C22209FE39C0}" presName="parentText" presStyleLbl="alignNode1" presStyleIdx="0" presStyleCnt="3" custScaleX="108080">
        <dgm:presLayoutVars>
          <dgm:chMax val="1"/>
          <dgm:bulletEnabled val="1"/>
        </dgm:presLayoutVars>
      </dgm:prSet>
      <dgm:spPr/>
    </dgm:pt>
    <dgm:pt modelId="{5364892B-1B51-4308-B105-9F11A34C07B3}" type="pres">
      <dgm:prSet presAssocID="{62C7668E-4B75-424D-B871-C22209FE39C0}" presName="descendantText" presStyleLbl="alignAcc1" presStyleIdx="0" presStyleCnt="3">
        <dgm:presLayoutVars>
          <dgm:bulletEnabled val="1"/>
        </dgm:presLayoutVars>
      </dgm:prSet>
      <dgm:spPr/>
    </dgm:pt>
    <dgm:pt modelId="{1D915089-7438-43A2-B1BE-BB4CDD7F34BD}" type="pres">
      <dgm:prSet presAssocID="{6C75A388-F0E2-4102-9751-A68AD6820A4C}" presName="sp" presStyleCnt="0"/>
      <dgm:spPr/>
    </dgm:pt>
    <dgm:pt modelId="{08D81D9A-0A02-4A40-ABFD-B1B67452630C}" type="pres">
      <dgm:prSet presAssocID="{C9F03A99-EABE-4A48-83C6-ACC253BF2DA6}" presName="composite" presStyleCnt="0"/>
      <dgm:spPr/>
    </dgm:pt>
    <dgm:pt modelId="{E846403D-02DE-4B89-876C-D1D88F3CC57D}" type="pres">
      <dgm:prSet presAssocID="{C9F03A99-EABE-4A48-83C6-ACC253BF2DA6}" presName="parentText" presStyleLbl="alignNode1" presStyleIdx="1" presStyleCnt="3">
        <dgm:presLayoutVars>
          <dgm:chMax val="1"/>
          <dgm:bulletEnabled val="1"/>
        </dgm:presLayoutVars>
      </dgm:prSet>
      <dgm:spPr/>
    </dgm:pt>
    <dgm:pt modelId="{68FCCDA6-425E-416F-957E-79DC7D7AE397}" type="pres">
      <dgm:prSet presAssocID="{C9F03A99-EABE-4A48-83C6-ACC253BF2DA6}" presName="descendantText" presStyleLbl="alignAcc1" presStyleIdx="1" presStyleCnt="3">
        <dgm:presLayoutVars>
          <dgm:bulletEnabled val="1"/>
        </dgm:presLayoutVars>
      </dgm:prSet>
      <dgm:spPr/>
    </dgm:pt>
    <dgm:pt modelId="{4FA93060-60EA-4A21-AFF9-2F2DDC9D3648}" type="pres">
      <dgm:prSet presAssocID="{503042CF-D64A-40BD-9608-49F1B7D73368}" presName="sp" presStyleCnt="0"/>
      <dgm:spPr/>
    </dgm:pt>
    <dgm:pt modelId="{077A59FF-610F-48F8-A76D-1C31E3E3CAE5}" type="pres">
      <dgm:prSet presAssocID="{68411FFA-5494-47EC-AE0A-2C320B7D24DF}" presName="composite" presStyleCnt="0"/>
      <dgm:spPr/>
    </dgm:pt>
    <dgm:pt modelId="{E5424EB9-5010-49D6-8D14-B4EA30660FD0}" type="pres">
      <dgm:prSet presAssocID="{68411FFA-5494-47EC-AE0A-2C320B7D24DF}" presName="parentText" presStyleLbl="alignNode1" presStyleIdx="2" presStyleCnt="3" custScaleX="112928">
        <dgm:presLayoutVars>
          <dgm:chMax val="1"/>
          <dgm:bulletEnabled val="1"/>
        </dgm:presLayoutVars>
      </dgm:prSet>
      <dgm:spPr/>
    </dgm:pt>
    <dgm:pt modelId="{C65708D3-3340-4274-AA91-27D0FBEC68C1}" type="pres">
      <dgm:prSet presAssocID="{68411FFA-5494-47EC-AE0A-2C320B7D24DF}" presName="descendantText" presStyleLbl="alignAcc1" presStyleIdx="2" presStyleCnt="3" custScaleX="94883">
        <dgm:presLayoutVars>
          <dgm:bulletEnabled val="1"/>
        </dgm:presLayoutVars>
      </dgm:prSet>
      <dgm:spPr/>
    </dgm:pt>
  </dgm:ptLst>
  <dgm:cxnLst>
    <dgm:cxn modelId="{45D03161-C232-4426-9B3F-776DD22390A1}" srcId="{C9F03A99-EABE-4A48-83C6-ACC253BF2DA6}" destId="{775E0FDA-0BB6-4B0D-BAD7-CE24E64A5DA9}" srcOrd="0" destOrd="0" parTransId="{DBA0A5A1-BA85-498A-ABCE-68062CEE2216}" sibTransId="{30D9C292-F712-40E8-8630-6C330B748A0F}"/>
    <dgm:cxn modelId="{9D80A067-D411-44E5-8DD4-CBCC7D5DDBAE}" srcId="{62C7668E-4B75-424D-B871-C22209FE39C0}" destId="{8B88FB7A-FEE3-42C9-93EE-9CF7DD0F3628}" srcOrd="0" destOrd="0" parTransId="{04E17780-FBD1-4F69-B638-5F831CC2275E}" sibTransId="{491DD7A4-7C42-4293-AC23-99F46AD271F7}"/>
    <dgm:cxn modelId="{31D1F459-610A-45AA-BC9C-48FD59DE125F}" srcId="{68411FFA-5494-47EC-AE0A-2C320B7D24DF}" destId="{0B522441-BB2A-41D7-BA85-03A933F2249F}" srcOrd="0" destOrd="0" parTransId="{83F159DB-3486-4792-92D0-2C54D77C6EB3}" sibTransId="{FD5EA896-A055-4850-9A88-6D8E36C40247}"/>
    <dgm:cxn modelId="{D0E4FB8B-E6D6-4075-AA7F-1D3234D54632}" srcId="{4DFE4DA2-36A2-48A9-AB55-A92CF3652B03}" destId="{C9F03A99-EABE-4A48-83C6-ACC253BF2DA6}" srcOrd="1" destOrd="0" parTransId="{985B9CDB-C6DB-4DF8-8A4C-580AAED0BF4B}" sibTransId="{503042CF-D64A-40BD-9608-49F1B7D73368}"/>
    <dgm:cxn modelId="{97607A96-ADE3-4E5D-8666-9360D48EF622}" type="presOf" srcId="{68411FFA-5494-47EC-AE0A-2C320B7D24DF}" destId="{E5424EB9-5010-49D6-8D14-B4EA30660FD0}" srcOrd="0" destOrd="0" presId="urn:microsoft.com/office/officeart/2005/8/layout/chevron2"/>
    <dgm:cxn modelId="{C6C05CA5-2004-4D41-A23B-050A660C9B4F}" type="presOf" srcId="{775E0FDA-0BB6-4B0D-BAD7-CE24E64A5DA9}" destId="{68FCCDA6-425E-416F-957E-79DC7D7AE397}" srcOrd="0" destOrd="0" presId="urn:microsoft.com/office/officeart/2005/8/layout/chevron2"/>
    <dgm:cxn modelId="{2BB9F7AC-FAF1-4D41-88C8-F8A6069C3F59}" type="presOf" srcId="{8B88FB7A-FEE3-42C9-93EE-9CF7DD0F3628}" destId="{5364892B-1B51-4308-B105-9F11A34C07B3}" srcOrd="0" destOrd="0" presId="urn:microsoft.com/office/officeart/2005/8/layout/chevron2"/>
    <dgm:cxn modelId="{C2FE59C0-4245-4267-A2D9-347C6C8C6B70}" type="presOf" srcId="{0B522441-BB2A-41D7-BA85-03A933F2249F}" destId="{C65708D3-3340-4274-AA91-27D0FBEC68C1}" srcOrd="0" destOrd="0" presId="urn:microsoft.com/office/officeart/2005/8/layout/chevron2"/>
    <dgm:cxn modelId="{4F84B3DE-072F-4079-868D-90544E855264}" type="presOf" srcId="{62C7668E-4B75-424D-B871-C22209FE39C0}" destId="{743D7EB8-465D-44B5-8942-A6476D811A20}" srcOrd="0" destOrd="0" presId="urn:microsoft.com/office/officeart/2005/8/layout/chevron2"/>
    <dgm:cxn modelId="{6B0714E8-253C-41C7-B59F-6DA4B949A92D}" type="presOf" srcId="{4DFE4DA2-36A2-48A9-AB55-A92CF3652B03}" destId="{DC023598-3A59-44E4-B46F-9068075316FB}" srcOrd="0" destOrd="0" presId="urn:microsoft.com/office/officeart/2005/8/layout/chevron2"/>
    <dgm:cxn modelId="{F7E63BF7-8871-4DAA-A81C-56814CBDE5A6}" srcId="{4DFE4DA2-36A2-48A9-AB55-A92CF3652B03}" destId="{62C7668E-4B75-424D-B871-C22209FE39C0}" srcOrd="0" destOrd="0" parTransId="{133E9E8E-CBC8-4EAA-95DF-9E6CBECAE41E}" sibTransId="{6C75A388-F0E2-4102-9751-A68AD6820A4C}"/>
    <dgm:cxn modelId="{914653FD-B87F-470C-A32F-AA5F39CF9FD0}" type="presOf" srcId="{C9F03A99-EABE-4A48-83C6-ACC253BF2DA6}" destId="{E846403D-02DE-4B89-876C-D1D88F3CC57D}" srcOrd="0" destOrd="0" presId="urn:microsoft.com/office/officeart/2005/8/layout/chevron2"/>
    <dgm:cxn modelId="{9D5709FF-9DE0-4DD8-B91E-10A1CCAB2CBA}" srcId="{4DFE4DA2-36A2-48A9-AB55-A92CF3652B03}" destId="{68411FFA-5494-47EC-AE0A-2C320B7D24DF}" srcOrd="2" destOrd="0" parTransId="{4D4686A6-BBE4-4FA4-B231-95D4FB8AB43F}" sibTransId="{3F6776CD-14C5-4766-86C8-BE673F8C1071}"/>
    <dgm:cxn modelId="{9C2D39CB-0A25-4260-8C67-3EFE21E1A6C2}" type="presParOf" srcId="{DC023598-3A59-44E4-B46F-9068075316FB}" destId="{152CD099-824E-478B-B35B-A92690D1A21B}" srcOrd="0" destOrd="0" presId="urn:microsoft.com/office/officeart/2005/8/layout/chevron2"/>
    <dgm:cxn modelId="{A7FECD5F-1FF0-4D3C-A3A0-AE3543C0850C}" type="presParOf" srcId="{152CD099-824E-478B-B35B-A92690D1A21B}" destId="{743D7EB8-465D-44B5-8942-A6476D811A20}" srcOrd="0" destOrd="0" presId="urn:microsoft.com/office/officeart/2005/8/layout/chevron2"/>
    <dgm:cxn modelId="{0CB061DC-C4A9-405F-8075-B7C978B2CEC5}" type="presParOf" srcId="{152CD099-824E-478B-B35B-A92690D1A21B}" destId="{5364892B-1B51-4308-B105-9F11A34C07B3}" srcOrd="1" destOrd="0" presId="urn:microsoft.com/office/officeart/2005/8/layout/chevron2"/>
    <dgm:cxn modelId="{B071B70B-0788-4DBB-A06B-9E5E9505EA00}" type="presParOf" srcId="{DC023598-3A59-44E4-B46F-9068075316FB}" destId="{1D915089-7438-43A2-B1BE-BB4CDD7F34BD}" srcOrd="1" destOrd="0" presId="urn:microsoft.com/office/officeart/2005/8/layout/chevron2"/>
    <dgm:cxn modelId="{00CF31E0-5DBE-43BE-9AF7-9111EBCD05D2}" type="presParOf" srcId="{DC023598-3A59-44E4-B46F-9068075316FB}" destId="{08D81D9A-0A02-4A40-ABFD-B1B67452630C}" srcOrd="2" destOrd="0" presId="urn:microsoft.com/office/officeart/2005/8/layout/chevron2"/>
    <dgm:cxn modelId="{9AECD569-C3F6-4DC2-B14A-4ED217DF38A5}" type="presParOf" srcId="{08D81D9A-0A02-4A40-ABFD-B1B67452630C}" destId="{E846403D-02DE-4B89-876C-D1D88F3CC57D}" srcOrd="0" destOrd="0" presId="urn:microsoft.com/office/officeart/2005/8/layout/chevron2"/>
    <dgm:cxn modelId="{48928A6B-D06E-4BA4-B9D2-D564D98497B0}" type="presParOf" srcId="{08D81D9A-0A02-4A40-ABFD-B1B67452630C}" destId="{68FCCDA6-425E-416F-957E-79DC7D7AE397}" srcOrd="1" destOrd="0" presId="urn:microsoft.com/office/officeart/2005/8/layout/chevron2"/>
    <dgm:cxn modelId="{9C5498BF-1F50-4985-BDC9-78598D9ABAC0}" type="presParOf" srcId="{DC023598-3A59-44E4-B46F-9068075316FB}" destId="{4FA93060-60EA-4A21-AFF9-2F2DDC9D3648}" srcOrd="3" destOrd="0" presId="urn:microsoft.com/office/officeart/2005/8/layout/chevron2"/>
    <dgm:cxn modelId="{8196FED8-73C1-4F04-B80A-470F38E5D147}" type="presParOf" srcId="{DC023598-3A59-44E4-B46F-9068075316FB}" destId="{077A59FF-610F-48F8-A76D-1C31E3E3CAE5}" srcOrd="4" destOrd="0" presId="urn:microsoft.com/office/officeart/2005/8/layout/chevron2"/>
    <dgm:cxn modelId="{2FF12FE2-0C9C-43E0-86BD-F3CB14A98102}" type="presParOf" srcId="{077A59FF-610F-48F8-A76D-1C31E3E3CAE5}" destId="{E5424EB9-5010-49D6-8D14-B4EA30660FD0}" srcOrd="0" destOrd="0" presId="urn:microsoft.com/office/officeart/2005/8/layout/chevron2"/>
    <dgm:cxn modelId="{D2D12CB2-6119-40DB-98E8-79E424D1393C}" type="presParOf" srcId="{077A59FF-610F-48F8-A76D-1C31E3E3CAE5}" destId="{C65708D3-3340-4274-AA91-27D0FBEC68C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6570A-5AF2-42EB-B570-353E7E55C659}">
      <dsp:nvSpPr>
        <dsp:cNvPr id="0" name=""/>
        <dsp:cNvSpPr/>
      </dsp:nvSpPr>
      <dsp:spPr>
        <a:xfrm>
          <a:off x="4191000" y="1430033"/>
          <a:ext cx="299744" cy="1313166"/>
        </a:xfrm>
        <a:custGeom>
          <a:avLst/>
          <a:gdLst/>
          <a:ahLst/>
          <a:cxnLst/>
          <a:rect l="0" t="0" r="0" b="0"/>
          <a:pathLst>
            <a:path>
              <a:moveTo>
                <a:pt x="0" y="0"/>
              </a:moveTo>
              <a:lnTo>
                <a:pt x="0" y="1313166"/>
              </a:lnTo>
              <a:lnTo>
                <a:pt x="299744" y="1313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D27B7-6D97-4A8A-AAB3-1A479535B792}">
      <dsp:nvSpPr>
        <dsp:cNvPr id="0" name=""/>
        <dsp:cNvSpPr/>
      </dsp:nvSpPr>
      <dsp:spPr>
        <a:xfrm>
          <a:off x="3891255" y="1430033"/>
          <a:ext cx="299744" cy="1313166"/>
        </a:xfrm>
        <a:custGeom>
          <a:avLst/>
          <a:gdLst/>
          <a:ahLst/>
          <a:cxnLst/>
          <a:rect l="0" t="0" r="0" b="0"/>
          <a:pathLst>
            <a:path>
              <a:moveTo>
                <a:pt x="299744" y="0"/>
              </a:moveTo>
              <a:lnTo>
                <a:pt x="299744" y="1313166"/>
              </a:lnTo>
              <a:lnTo>
                <a:pt x="0" y="1313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07D56-3C99-4304-9493-D015B95112BB}">
      <dsp:nvSpPr>
        <dsp:cNvPr id="0" name=""/>
        <dsp:cNvSpPr/>
      </dsp:nvSpPr>
      <dsp:spPr>
        <a:xfrm>
          <a:off x="4191000" y="1430033"/>
          <a:ext cx="1727099" cy="2626332"/>
        </a:xfrm>
        <a:custGeom>
          <a:avLst/>
          <a:gdLst/>
          <a:ahLst/>
          <a:cxnLst/>
          <a:rect l="0" t="0" r="0" b="0"/>
          <a:pathLst>
            <a:path>
              <a:moveTo>
                <a:pt x="0" y="0"/>
              </a:moveTo>
              <a:lnTo>
                <a:pt x="0" y="2326588"/>
              </a:lnTo>
              <a:lnTo>
                <a:pt x="1727099" y="2326588"/>
              </a:lnTo>
              <a:lnTo>
                <a:pt x="1727099" y="2626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7961F-F7FF-4047-B037-1CEF584323D4}">
      <dsp:nvSpPr>
        <dsp:cNvPr id="0" name=""/>
        <dsp:cNvSpPr/>
      </dsp:nvSpPr>
      <dsp:spPr>
        <a:xfrm>
          <a:off x="2463900" y="1430033"/>
          <a:ext cx="1727099" cy="2626332"/>
        </a:xfrm>
        <a:custGeom>
          <a:avLst/>
          <a:gdLst/>
          <a:ahLst/>
          <a:cxnLst/>
          <a:rect l="0" t="0" r="0" b="0"/>
          <a:pathLst>
            <a:path>
              <a:moveTo>
                <a:pt x="1727099" y="0"/>
              </a:moveTo>
              <a:lnTo>
                <a:pt x="1727099" y="2326588"/>
              </a:lnTo>
              <a:lnTo>
                <a:pt x="0" y="2326588"/>
              </a:lnTo>
              <a:lnTo>
                <a:pt x="0" y="2626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EF814-5EEE-4987-90D8-6066EA6D35D9}">
      <dsp:nvSpPr>
        <dsp:cNvPr id="0" name=""/>
        <dsp:cNvSpPr/>
      </dsp:nvSpPr>
      <dsp:spPr>
        <a:xfrm>
          <a:off x="2763645" y="2678"/>
          <a:ext cx="2854709" cy="1427354"/>
        </a:xfrm>
        <a:prstGeom prst="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432" tIns="20955" rIns="20955" bIns="20955" numCol="1" spcCol="1270" anchor="ctr" anchorCtr="0">
          <a:noAutofit/>
        </a:bodyPr>
        <a:lstStyle/>
        <a:p>
          <a:pPr marL="0" lvl="0" indent="0" algn="ctr" defTabSz="1466850">
            <a:lnSpc>
              <a:spcPct val="90000"/>
            </a:lnSpc>
            <a:spcBef>
              <a:spcPct val="0"/>
            </a:spcBef>
            <a:spcAft>
              <a:spcPct val="35000"/>
            </a:spcAft>
            <a:buNone/>
          </a:pPr>
          <a:r>
            <a:rPr lang="en-KE" sz="3300" kern="1200" dirty="0">
              <a:solidFill>
                <a:srgbClr val="0000FF"/>
              </a:solidFill>
            </a:rPr>
            <a:t>Pre-</a:t>
          </a:r>
          <a:r>
            <a:rPr lang="en-GB" sz="3300" kern="1200" dirty="0">
              <a:solidFill>
                <a:srgbClr val="0000FF"/>
              </a:solidFill>
            </a:rPr>
            <a:t>natal</a:t>
          </a:r>
          <a:endParaRPr lang="en-US" sz="3300" kern="1200" dirty="0">
            <a:solidFill>
              <a:srgbClr val="0000FF"/>
            </a:solidFill>
          </a:endParaRPr>
        </a:p>
      </dsp:txBody>
      <dsp:txXfrm>
        <a:off x="2763645" y="2678"/>
        <a:ext cx="2854709" cy="1427354"/>
      </dsp:txXfrm>
    </dsp:sp>
    <dsp:sp modelId="{CED0C5C8-775E-4B7D-B47B-960C06795DB1}">
      <dsp:nvSpPr>
        <dsp:cNvPr id="0" name=""/>
        <dsp:cNvSpPr/>
      </dsp:nvSpPr>
      <dsp:spPr>
        <a:xfrm>
          <a:off x="2906380" y="145414"/>
          <a:ext cx="856412" cy="11418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B2CE3-C503-41ED-AF15-146EF4DB1F3B}">
      <dsp:nvSpPr>
        <dsp:cNvPr id="0" name=""/>
        <dsp:cNvSpPr/>
      </dsp:nvSpPr>
      <dsp:spPr>
        <a:xfrm>
          <a:off x="1036546" y="4056366"/>
          <a:ext cx="2854709" cy="1427354"/>
        </a:xfrm>
        <a:prstGeom prst="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432"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00FF"/>
              </a:solidFill>
            </a:rPr>
            <a:t>H</a:t>
          </a:r>
          <a:r>
            <a:rPr lang="en-KE" sz="3300" kern="1200" dirty="0">
              <a:solidFill>
                <a:srgbClr val="0000FF"/>
              </a:solidFill>
            </a:rPr>
            <a:t>ealthy child</a:t>
          </a:r>
          <a:endParaRPr lang="en-US" sz="3300" kern="1200" dirty="0">
            <a:solidFill>
              <a:srgbClr val="0000FF"/>
            </a:solidFill>
          </a:endParaRPr>
        </a:p>
      </dsp:txBody>
      <dsp:txXfrm>
        <a:off x="1036546" y="4056366"/>
        <a:ext cx="2854709" cy="1427354"/>
      </dsp:txXfrm>
    </dsp:sp>
    <dsp:sp modelId="{9F1777FF-6FB2-4D2A-B036-6CC86FD1BA23}">
      <dsp:nvSpPr>
        <dsp:cNvPr id="0" name=""/>
        <dsp:cNvSpPr/>
      </dsp:nvSpPr>
      <dsp:spPr>
        <a:xfrm>
          <a:off x="1179281" y="4199101"/>
          <a:ext cx="856412" cy="114188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CC187-F8EE-4BB2-870B-F6DB779D7A35}">
      <dsp:nvSpPr>
        <dsp:cNvPr id="0" name=""/>
        <dsp:cNvSpPr/>
      </dsp:nvSpPr>
      <dsp:spPr>
        <a:xfrm>
          <a:off x="4490744" y="4056366"/>
          <a:ext cx="2854709" cy="1427354"/>
        </a:xfrm>
        <a:prstGeom prst="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432" tIns="20955" rIns="20955" bIns="20955" numCol="1" spcCol="1270" anchor="ctr" anchorCtr="0">
          <a:noAutofit/>
        </a:bodyPr>
        <a:lstStyle/>
        <a:p>
          <a:pPr marL="0" lvl="0" indent="0" algn="ctr" defTabSz="1466850">
            <a:lnSpc>
              <a:spcPct val="90000"/>
            </a:lnSpc>
            <a:spcBef>
              <a:spcPct val="0"/>
            </a:spcBef>
            <a:spcAft>
              <a:spcPct val="35000"/>
            </a:spcAft>
            <a:buNone/>
          </a:pPr>
          <a:r>
            <a:rPr lang="en-KE" sz="3300" kern="1200" dirty="0">
              <a:solidFill>
                <a:srgbClr val="FF0000"/>
              </a:solidFill>
            </a:rPr>
            <a:t>Unhealthy child</a:t>
          </a:r>
          <a:endParaRPr lang="en-US" sz="3300" kern="1200" dirty="0">
            <a:solidFill>
              <a:srgbClr val="FF0000"/>
            </a:solidFill>
          </a:endParaRPr>
        </a:p>
      </dsp:txBody>
      <dsp:txXfrm>
        <a:off x="4490744" y="4056366"/>
        <a:ext cx="2854709" cy="1427354"/>
      </dsp:txXfrm>
    </dsp:sp>
    <dsp:sp modelId="{C736ECD2-4C13-4A0A-8B36-CD31F2370173}">
      <dsp:nvSpPr>
        <dsp:cNvPr id="0" name=""/>
        <dsp:cNvSpPr/>
      </dsp:nvSpPr>
      <dsp:spPr>
        <a:xfrm>
          <a:off x="4633479" y="4199101"/>
          <a:ext cx="856412" cy="1141883"/>
        </a:xfrm>
        <a:prstGeom prst="rect">
          <a:avLst/>
        </a:prstGeom>
        <a:blipFill rotWithShape="1">
          <a:blip xmlns:r="http://schemas.openxmlformats.org/officeDocument/2006/relationships" r:embed="rId3"/>
          <a:stretch>
            <a:fillRect/>
          </a:stretch>
        </a:blip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F89C1618-BAC3-4B6C-B64F-543249FD51EA}">
      <dsp:nvSpPr>
        <dsp:cNvPr id="0" name=""/>
        <dsp:cNvSpPr/>
      </dsp:nvSpPr>
      <dsp:spPr>
        <a:xfrm>
          <a:off x="1036546" y="2029522"/>
          <a:ext cx="2854709" cy="1427354"/>
        </a:xfrm>
        <a:prstGeom prst="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432" tIns="20955" rIns="20955" bIns="20955" numCol="1" spcCol="1270" anchor="ctr" anchorCtr="0">
          <a:noAutofit/>
        </a:bodyPr>
        <a:lstStyle/>
        <a:p>
          <a:pPr marL="0" lvl="0" indent="0" algn="ctr" defTabSz="1466850">
            <a:lnSpc>
              <a:spcPct val="90000"/>
            </a:lnSpc>
            <a:spcBef>
              <a:spcPct val="0"/>
            </a:spcBef>
            <a:spcAft>
              <a:spcPct val="35000"/>
            </a:spcAft>
            <a:buNone/>
          </a:pPr>
          <a:r>
            <a:rPr lang="en-KE" sz="3300" kern="1200" dirty="0">
              <a:solidFill>
                <a:srgbClr val="0000FF"/>
              </a:solidFill>
            </a:rPr>
            <a:t>Born healthy </a:t>
          </a:r>
          <a:endParaRPr lang="en-US" sz="3300" kern="1200" dirty="0">
            <a:solidFill>
              <a:srgbClr val="0000FF"/>
            </a:solidFill>
          </a:endParaRPr>
        </a:p>
      </dsp:txBody>
      <dsp:txXfrm>
        <a:off x="1036546" y="2029522"/>
        <a:ext cx="2854709" cy="1427354"/>
      </dsp:txXfrm>
    </dsp:sp>
    <dsp:sp modelId="{37C1A5ED-6A3B-4881-9128-9EE7D6B2B0F6}">
      <dsp:nvSpPr>
        <dsp:cNvPr id="0" name=""/>
        <dsp:cNvSpPr/>
      </dsp:nvSpPr>
      <dsp:spPr>
        <a:xfrm>
          <a:off x="1179281" y="2172258"/>
          <a:ext cx="856412" cy="114188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C05B4-C7A4-424E-A220-DE4BD9E359C4}">
      <dsp:nvSpPr>
        <dsp:cNvPr id="0" name=""/>
        <dsp:cNvSpPr/>
      </dsp:nvSpPr>
      <dsp:spPr>
        <a:xfrm>
          <a:off x="4490744" y="2029522"/>
          <a:ext cx="2854709" cy="1427354"/>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432" tIns="20955" rIns="20955" bIns="20955" numCol="1" spcCol="1270" anchor="ctr" anchorCtr="0">
          <a:noAutofit/>
        </a:bodyPr>
        <a:lstStyle/>
        <a:p>
          <a:pPr marL="0" lvl="0" indent="0" algn="ctr" defTabSz="1466850">
            <a:lnSpc>
              <a:spcPct val="90000"/>
            </a:lnSpc>
            <a:spcBef>
              <a:spcPct val="0"/>
            </a:spcBef>
            <a:spcAft>
              <a:spcPct val="35000"/>
            </a:spcAft>
            <a:buNone/>
          </a:pPr>
          <a:r>
            <a:rPr lang="en-KE" sz="3300" kern="1200" dirty="0">
              <a:solidFill>
                <a:srgbClr val="FF0000"/>
              </a:solidFill>
            </a:rPr>
            <a:t>Born at risk</a:t>
          </a:r>
          <a:endParaRPr lang="en-US" sz="3300" kern="1200" dirty="0">
            <a:solidFill>
              <a:srgbClr val="FF0000"/>
            </a:solidFill>
          </a:endParaRPr>
        </a:p>
      </dsp:txBody>
      <dsp:txXfrm>
        <a:off x="4490744" y="2029522"/>
        <a:ext cx="2854709" cy="1427354"/>
      </dsp:txXfrm>
    </dsp:sp>
    <dsp:sp modelId="{FD46C763-236F-4685-A443-E1CB7007B58F}">
      <dsp:nvSpPr>
        <dsp:cNvPr id="0" name=""/>
        <dsp:cNvSpPr/>
      </dsp:nvSpPr>
      <dsp:spPr>
        <a:xfrm>
          <a:off x="4633479" y="2172258"/>
          <a:ext cx="856412" cy="114188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8000" r="-6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37BCF-41D0-4B70-B1C2-EBD02900C614}">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Levels of poverty,</a:t>
          </a:r>
          <a:r>
            <a:rPr lang="en-KE" sz="3300" kern="1200" dirty="0"/>
            <a:t> </a:t>
          </a:r>
          <a:r>
            <a:rPr lang="en-US" sz="3300" kern="1200" dirty="0"/>
            <a:t>unemployment &amp; crowding</a:t>
          </a:r>
          <a:endParaRPr lang="en-GB" sz="3300" kern="1200" dirty="0"/>
        </a:p>
      </dsp:txBody>
      <dsp:txXfrm rot="-5400000">
        <a:off x="2962656" y="205028"/>
        <a:ext cx="5209983" cy="1052927"/>
      </dsp:txXfrm>
    </dsp:sp>
    <dsp:sp modelId="{D04C8E38-EAA9-4EBD-B656-9AFE136703E1}">
      <dsp:nvSpPr>
        <dsp:cNvPr id="0" name=""/>
        <dsp:cNvSpPr/>
      </dsp:nvSpPr>
      <dsp:spPr>
        <a:xfrm>
          <a:off x="0" y="2209"/>
          <a:ext cx="2962656" cy="1458562"/>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0000FF"/>
              </a:solidFill>
            </a:rPr>
            <a:t>Demography </a:t>
          </a:r>
        </a:p>
      </dsp:txBody>
      <dsp:txXfrm>
        <a:off x="71201" y="73410"/>
        <a:ext cx="2820254" cy="1316160"/>
      </dsp:txXfrm>
    </dsp:sp>
    <dsp:sp modelId="{6C21243F-50D1-401A-BB1A-39FAD5E457A0}">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Schools, food supply, health care facilities, </a:t>
          </a:r>
          <a:endParaRPr lang="en-GB" sz="3300" kern="1200" dirty="0"/>
        </a:p>
      </dsp:txBody>
      <dsp:txXfrm rot="-5400000">
        <a:off x="2962656" y="1736518"/>
        <a:ext cx="5209983" cy="1052927"/>
      </dsp:txXfrm>
    </dsp:sp>
    <dsp:sp modelId="{D8205401-FB0E-46BD-A469-38A2969D5E91}">
      <dsp:nvSpPr>
        <dsp:cNvPr id="0" name=""/>
        <dsp:cNvSpPr/>
      </dsp:nvSpPr>
      <dsp:spPr>
        <a:xfrm>
          <a:off x="0" y="1533700"/>
          <a:ext cx="2962656" cy="1458562"/>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0000FF"/>
              </a:solidFill>
            </a:rPr>
            <a:t>Norms</a:t>
          </a:r>
        </a:p>
      </dsp:txBody>
      <dsp:txXfrm>
        <a:off x="71201" y="1604901"/>
        <a:ext cx="2820254" cy="1316160"/>
      </dsp:txXfrm>
    </dsp:sp>
    <dsp:sp modelId="{2F295291-DF70-41FF-A0DC-DA9EC5219E62}">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GB" sz="3300" kern="1200" dirty="0"/>
            <a:t>Violence, crime, ethnic/ racial tensions </a:t>
          </a:r>
        </a:p>
      </dsp:txBody>
      <dsp:txXfrm rot="-5400000">
        <a:off x="2962656" y="3268008"/>
        <a:ext cx="5209983" cy="1052927"/>
      </dsp:txXfrm>
    </dsp:sp>
    <dsp:sp modelId="{F7ED3549-4404-4144-869D-137D54246A83}">
      <dsp:nvSpPr>
        <dsp:cNvPr id="0" name=""/>
        <dsp:cNvSpPr/>
      </dsp:nvSpPr>
      <dsp:spPr>
        <a:xfrm>
          <a:off x="0" y="3065190"/>
          <a:ext cx="2962656" cy="1458562"/>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rgbClr val="0000FF"/>
              </a:solidFill>
            </a:rPr>
            <a:t>Negative attributes</a:t>
          </a:r>
        </a:p>
      </dsp:txBody>
      <dsp:txXfrm>
        <a:off x="71201" y="3136391"/>
        <a:ext cx="2820254" cy="1316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F809-A1FA-4C3C-A716-15BC253FF658}">
      <dsp:nvSpPr>
        <dsp:cNvPr id="0" name=""/>
        <dsp:cNvSpPr/>
      </dsp:nvSpPr>
      <dsp:spPr>
        <a:xfrm rot="5400000">
          <a:off x="2208872" y="-600161"/>
          <a:ext cx="1121829" cy="26068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Influences occupation, income &amp;  parenting habits</a:t>
          </a:r>
        </a:p>
      </dsp:txBody>
      <dsp:txXfrm rot="-5400000">
        <a:off x="1466358" y="197116"/>
        <a:ext cx="2552095" cy="1012303"/>
      </dsp:txXfrm>
    </dsp:sp>
    <dsp:sp modelId="{1B82DC03-DDA1-465B-833B-631572D86FEE}">
      <dsp:nvSpPr>
        <dsp:cNvPr id="0" name=""/>
        <dsp:cNvSpPr/>
      </dsp:nvSpPr>
      <dsp:spPr>
        <a:xfrm>
          <a:off x="0" y="2124"/>
          <a:ext cx="1466358" cy="1402286"/>
        </a:xfrm>
        <a:prstGeom prst="roundRect">
          <a:avLst/>
        </a:prstGeom>
        <a:no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Level of education</a:t>
          </a:r>
        </a:p>
      </dsp:txBody>
      <dsp:txXfrm>
        <a:off x="68454" y="70578"/>
        <a:ext cx="1329450" cy="1265378"/>
      </dsp:txXfrm>
    </dsp:sp>
    <dsp:sp modelId="{ED67C23C-4D26-4B4E-993E-80826721D7F0}">
      <dsp:nvSpPr>
        <dsp:cNvPr id="0" name=""/>
        <dsp:cNvSpPr/>
      </dsp:nvSpPr>
      <dsp:spPr>
        <a:xfrm rot="5400000">
          <a:off x="2208872" y="872239"/>
          <a:ext cx="1121829" cy="26068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Determines income but may reduce levels of direct child care</a:t>
          </a:r>
        </a:p>
      </dsp:txBody>
      <dsp:txXfrm rot="-5400000">
        <a:off x="1466358" y="1669517"/>
        <a:ext cx="2552095" cy="1012303"/>
      </dsp:txXfrm>
    </dsp:sp>
    <dsp:sp modelId="{3C4B699D-862E-466B-9BBE-9DF37A479762}">
      <dsp:nvSpPr>
        <dsp:cNvPr id="0" name=""/>
        <dsp:cNvSpPr/>
      </dsp:nvSpPr>
      <dsp:spPr>
        <a:xfrm>
          <a:off x="0" y="1474525"/>
          <a:ext cx="1466358" cy="1402286"/>
        </a:xfrm>
        <a:prstGeom prst="roundRect">
          <a:avLst/>
        </a:prstGeom>
        <a:no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Occupation</a:t>
          </a:r>
        </a:p>
      </dsp:txBody>
      <dsp:txXfrm>
        <a:off x="68454" y="1542979"/>
        <a:ext cx="1329450" cy="1265378"/>
      </dsp:txXfrm>
    </dsp:sp>
    <dsp:sp modelId="{01D0A654-A62D-4F57-9B02-5BDFD82D4D99}">
      <dsp:nvSpPr>
        <dsp:cNvPr id="0" name=""/>
        <dsp:cNvSpPr/>
      </dsp:nvSpPr>
      <dsp:spPr>
        <a:xfrm rot="5400000">
          <a:off x="2208872" y="2344640"/>
          <a:ext cx="1121829" cy="26068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Pivotal to purchasing power &amp;  enhancing health seeking </a:t>
          </a:r>
        </a:p>
      </dsp:txBody>
      <dsp:txXfrm rot="-5400000">
        <a:off x="1466358" y="3141918"/>
        <a:ext cx="2552095" cy="1012303"/>
      </dsp:txXfrm>
    </dsp:sp>
    <dsp:sp modelId="{0528BDDF-4CED-4DB9-A955-7664E376AACB}">
      <dsp:nvSpPr>
        <dsp:cNvPr id="0" name=""/>
        <dsp:cNvSpPr/>
      </dsp:nvSpPr>
      <dsp:spPr>
        <a:xfrm>
          <a:off x="0" y="2946926"/>
          <a:ext cx="1466358" cy="1402286"/>
        </a:xfrm>
        <a:prstGeom prst="roundRect">
          <a:avLst/>
        </a:prstGeom>
        <a:no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Family Income</a:t>
          </a:r>
        </a:p>
      </dsp:txBody>
      <dsp:txXfrm>
        <a:off x="68454" y="3015380"/>
        <a:ext cx="1329450" cy="1265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FCBEE-CECF-48CE-88BA-42261411F94E}">
      <dsp:nvSpPr>
        <dsp:cNvPr id="0" name=""/>
        <dsp:cNvSpPr/>
      </dsp:nvSpPr>
      <dsp:spPr>
        <a:xfrm rot="5400000">
          <a:off x="1791362" y="-279369"/>
          <a:ext cx="2124725" cy="26858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Family, School &amp; Community all contribute to moulding of growing child </a:t>
          </a:r>
        </a:p>
      </dsp:txBody>
      <dsp:txXfrm rot="-5400000">
        <a:off x="1510796" y="104918"/>
        <a:ext cx="2582138" cy="1917283"/>
      </dsp:txXfrm>
    </dsp:sp>
    <dsp:sp modelId="{2A8C8B02-0E4F-473B-967A-66CA988CFBF6}">
      <dsp:nvSpPr>
        <dsp:cNvPr id="0" name=""/>
        <dsp:cNvSpPr/>
      </dsp:nvSpPr>
      <dsp:spPr>
        <a:xfrm>
          <a:off x="0" y="4408"/>
          <a:ext cx="1510795" cy="2118302"/>
        </a:xfrm>
        <a:prstGeom prst="roundRect">
          <a:avLst/>
        </a:prstGeom>
        <a:no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FF"/>
              </a:solidFill>
            </a:rPr>
            <a:t>Social environment </a:t>
          </a:r>
        </a:p>
      </dsp:txBody>
      <dsp:txXfrm>
        <a:off x="73751" y="78159"/>
        <a:ext cx="1363293" cy="1970800"/>
      </dsp:txXfrm>
    </dsp:sp>
    <dsp:sp modelId="{AA45B897-16C2-4B32-8861-3BDB78D9650D}">
      <dsp:nvSpPr>
        <dsp:cNvPr id="0" name=""/>
        <dsp:cNvSpPr/>
      </dsp:nvSpPr>
      <dsp:spPr>
        <a:xfrm rot="5400000">
          <a:off x="2009193" y="1946747"/>
          <a:ext cx="1694642" cy="26884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Driven by local believes and frequently religion often shape health behaviour </a:t>
          </a:r>
        </a:p>
      </dsp:txBody>
      <dsp:txXfrm rot="-5400000">
        <a:off x="1512272" y="2526394"/>
        <a:ext cx="2605758" cy="1529190"/>
      </dsp:txXfrm>
    </dsp:sp>
    <dsp:sp modelId="{011F2433-BE3D-401A-8235-CE663B674140}">
      <dsp:nvSpPr>
        <dsp:cNvPr id="0" name=""/>
        <dsp:cNvSpPr/>
      </dsp:nvSpPr>
      <dsp:spPr>
        <a:xfrm>
          <a:off x="0" y="2231837"/>
          <a:ext cx="1512272" cy="2118302"/>
        </a:xfrm>
        <a:prstGeom prst="roundRect">
          <a:avLst/>
        </a:prstGeom>
        <a:no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FF"/>
              </a:solidFill>
            </a:rPr>
            <a:t>Societal norms</a:t>
          </a:r>
        </a:p>
      </dsp:txBody>
      <dsp:txXfrm>
        <a:off x="73823" y="2305660"/>
        <a:ext cx="1364626" cy="19706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A0802-1534-4F53-BB4B-48760FA40C17}">
      <dsp:nvSpPr>
        <dsp:cNvPr id="0" name=""/>
        <dsp:cNvSpPr/>
      </dsp:nvSpPr>
      <dsp:spPr>
        <a:xfrm>
          <a:off x="0" y="0"/>
          <a:ext cx="4038600" cy="1414363"/>
        </a:xfrm>
        <a:prstGeom prst="roundRect">
          <a:avLst>
            <a:gd name="adj" fmla="val 10000"/>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00FF"/>
              </a:solidFill>
            </a:rPr>
            <a:t>Vulnerability to environmental hazards is higher the less developed one is.</a:t>
          </a:r>
          <a:r>
            <a:rPr lang="x-none" sz="2200" kern="1200" dirty="0">
              <a:solidFill>
                <a:srgbClr val="0000FF"/>
              </a:solidFill>
            </a:rPr>
            <a:t> </a:t>
          </a:r>
          <a:endParaRPr lang="en-US" sz="2200" kern="1200" dirty="0">
            <a:solidFill>
              <a:srgbClr val="0000FF"/>
            </a:solidFill>
          </a:endParaRPr>
        </a:p>
      </dsp:txBody>
      <dsp:txXfrm>
        <a:off x="949156" y="0"/>
        <a:ext cx="3089443" cy="1414363"/>
      </dsp:txXfrm>
    </dsp:sp>
    <dsp:sp modelId="{8B3FFE9A-B964-47CE-8F8F-DC0C88EAD26C}">
      <dsp:nvSpPr>
        <dsp:cNvPr id="0" name=""/>
        <dsp:cNvSpPr/>
      </dsp:nvSpPr>
      <dsp:spPr>
        <a:xfrm>
          <a:off x="141436" y="141436"/>
          <a:ext cx="807720" cy="1131490"/>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24590-5561-48CC-8456-1A92B3C45093}">
      <dsp:nvSpPr>
        <dsp:cNvPr id="0" name=""/>
        <dsp:cNvSpPr/>
      </dsp:nvSpPr>
      <dsp:spPr>
        <a:xfrm>
          <a:off x="0" y="1555799"/>
          <a:ext cx="4038600" cy="1414363"/>
        </a:xfrm>
        <a:prstGeom prst="roundRect">
          <a:avLst>
            <a:gd name="adj" fmla="val 10000"/>
          </a:avLst>
        </a:prstGeom>
        <a:noFill/>
        <a:ln w="28575"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00FF"/>
              </a:solidFill>
            </a:rPr>
            <a:t>Unsafe water sources increase the risk of biological and chemical exposure</a:t>
          </a:r>
          <a:endParaRPr lang="en-US" sz="2200" kern="1200" dirty="0">
            <a:solidFill>
              <a:srgbClr val="0000FF"/>
            </a:solidFill>
          </a:endParaRPr>
        </a:p>
      </dsp:txBody>
      <dsp:txXfrm>
        <a:off x="949156" y="1555799"/>
        <a:ext cx="3089443" cy="1414363"/>
      </dsp:txXfrm>
    </dsp:sp>
    <dsp:sp modelId="{4DF234BF-B19A-4076-BAC6-A4109A7FAD4B}">
      <dsp:nvSpPr>
        <dsp:cNvPr id="0" name=""/>
        <dsp:cNvSpPr/>
      </dsp:nvSpPr>
      <dsp:spPr>
        <a:xfrm>
          <a:off x="141436" y="1697236"/>
          <a:ext cx="8077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FD659-32DB-4EBC-B384-6C756152FD0C}">
      <dsp:nvSpPr>
        <dsp:cNvPr id="0" name=""/>
        <dsp:cNvSpPr/>
      </dsp:nvSpPr>
      <dsp:spPr>
        <a:xfrm>
          <a:off x="0" y="3111599"/>
          <a:ext cx="4038600" cy="1414363"/>
        </a:xfrm>
        <a:prstGeom prst="roundRect">
          <a:avLst>
            <a:gd name="adj" fmla="val 10000"/>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00FF"/>
              </a:solidFill>
            </a:rPr>
            <a:t>Child dangerously exposed to indoor air pollution</a:t>
          </a:r>
          <a:endParaRPr lang="en-US" sz="2200" kern="1200" dirty="0">
            <a:solidFill>
              <a:srgbClr val="0000FF"/>
            </a:solidFill>
          </a:endParaRPr>
        </a:p>
      </dsp:txBody>
      <dsp:txXfrm>
        <a:off x="949156" y="3111599"/>
        <a:ext cx="3089443" cy="1414363"/>
      </dsp:txXfrm>
    </dsp:sp>
    <dsp:sp modelId="{FB194E13-1C09-47D1-A1AA-65E408195F1B}">
      <dsp:nvSpPr>
        <dsp:cNvPr id="0" name=""/>
        <dsp:cNvSpPr/>
      </dsp:nvSpPr>
      <dsp:spPr>
        <a:xfrm>
          <a:off x="141436" y="3253035"/>
          <a:ext cx="807720" cy="1131490"/>
        </a:xfrm>
        <a:prstGeom prst="roundRect">
          <a:avLst>
            <a:gd name="adj" fmla="val 10000"/>
          </a:avLst>
        </a:prstGeom>
        <a:blipFill rotWithShape="1">
          <a:blip xmlns:r="http://schemas.openxmlformats.org/officeDocument/2006/relationships" r:embed="rId3"/>
          <a:srcRect/>
          <a:stretch>
            <a:fillRect t="-44000" b="-4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A0802-1534-4F53-BB4B-48760FA40C17}">
      <dsp:nvSpPr>
        <dsp:cNvPr id="0" name=""/>
        <dsp:cNvSpPr/>
      </dsp:nvSpPr>
      <dsp:spPr>
        <a:xfrm>
          <a:off x="0" y="0"/>
          <a:ext cx="4038600" cy="1414363"/>
        </a:xfrm>
        <a:prstGeom prst="roundRect">
          <a:avLst>
            <a:gd name="adj" fmla="val 10000"/>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0000FF"/>
              </a:solidFill>
            </a:rPr>
            <a:t>Careless waste disposal with multi-agent exposure</a:t>
          </a:r>
          <a:r>
            <a:rPr lang="x-none" sz="2400" kern="1200" dirty="0">
              <a:solidFill>
                <a:srgbClr val="0000FF"/>
              </a:solidFill>
            </a:rPr>
            <a:t> </a:t>
          </a:r>
          <a:endParaRPr lang="en-US" sz="2400" kern="1200" dirty="0">
            <a:solidFill>
              <a:srgbClr val="0000FF"/>
            </a:solidFill>
          </a:endParaRPr>
        </a:p>
      </dsp:txBody>
      <dsp:txXfrm>
        <a:off x="949156" y="0"/>
        <a:ext cx="3089443" cy="1414363"/>
      </dsp:txXfrm>
    </dsp:sp>
    <dsp:sp modelId="{8B3FFE9A-B964-47CE-8F8F-DC0C88EAD26C}">
      <dsp:nvSpPr>
        <dsp:cNvPr id="0" name=""/>
        <dsp:cNvSpPr/>
      </dsp:nvSpPr>
      <dsp:spPr>
        <a:xfrm>
          <a:off x="141436" y="141436"/>
          <a:ext cx="807720" cy="1131490"/>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24590-5561-48CC-8456-1A92B3C45093}">
      <dsp:nvSpPr>
        <dsp:cNvPr id="0" name=""/>
        <dsp:cNvSpPr/>
      </dsp:nvSpPr>
      <dsp:spPr>
        <a:xfrm>
          <a:off x="0" y="1555799"/>
          <a:ext cx="4038600" cy="1414363"/>
        </a:xfrm>
        <a:prstGeom prst="roundRect">
          <a:avLst>
            <a:gd name="adj" fmla="val 10000"/>
          </a:avLst>
        </a:prstGeom>
        <a:noFill/>
        <a:ln w="28575"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0000FF"/>
              </a:solidFill>
            </a:rPr>
            <a:t>Quality of housing associated with  respiratory illnesses in children</a:t>
          </a:r>
          <a:endParaRPr lang="en-US" sz="2400" kern="1200" dirty="0">
            <a:solidFill>
              <a:srgbClr val="0000FF"/>
            </a:solidFill>
          </a:endParaRPr>
        </a:p>
      </dsp:txBody>
      <dsp:txXfrm>
        <a:off x="949156" y="1555799"/>
        <a:ext cx="3089443" cy="1414363"/>
      </dsp:txXfrm>
    </dsp:sp>
    <dsp:sp modelId="{4DF234BF-B19A-4076-BAC6-A4109A7FAD4B}">
      <dsp:nvSpPr>
        <dsp:cNvPr id="0" name=""/>
        <dsp:cNvSpPr/>
      </dsp:nvSpPr>
      <dsp:spPr>
        <a:xfrm>
          <a:off x="141436" y="1697236"/>
          <a:ext cx="807720" cy="1131490"/>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FD659-32DB-4EBC-B384-6C756152FD0C}">
      <dsp:nvSpPr>
        <dsp:cNvPr id="0" name=""/>
        <dsp:cNvSpPr/>
      </dsp:nvSpPr>
      <dsp:spPr>
        <a:xfrm>
          <a:off x="0" y="3111599"/>
          <a:ext cx="4038600" cy="1414363"/>
        </a:xfrm>
        <a:prstGeom prst="roundRect">
          <a:avLst>
            <a:gd name="adj" fmla="val 10000"/>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0000FF"/>
              </a:solidFill>
            </a:rPr>
            <a:t>Unprotected built environment posses great danger of accidents</a:t>
          </a:r>
          <a:endParaRPr lang="en-US" sz="2400" kern="1200" dirty="0">
            <a:solidFill>
              <a:srgbClr val="0000FF"/>
            </a:solidFill>
          </a:endParaRPr>
        </a:p>
      </dsp:txBody>
      <dsp:txXfrm>
        <a:off x="949156" y="3111599"/>
        <a:ext cx="3089443" cy="1414363"/>
      </dsp:txXfrm>
    </dsp:sp>
    <dsp:sp modelId="{FB194E13-1C09-47D1-A1AA-65E408195F1B}">
      <dsp:nvSpPr>
        <dsp:cNvPr id="0" name=""/>
        <dsp:cNvSpPr/>
      </dsp:nvSpPr>
      <dsp:spPr>
        <a:xfrm>
          <a:off x="141436" y="3253035"/>
          <a:ext cx="807720" cy="1131490"/>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5000" b="-9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EC99-BCEC-42F9-BCEA-53A3566143FB}">
      <dsp:nvSpPr>
        <dsp:cNvPr id="0" name=""/>
        <dsp:cNvSpPr/>
      </dsp:nvSpPr>
      <dsp:spPr>
        <a:xfrm>
          <a:off x="6644915" y="6053318"/>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3AE80-D993-4445-8DA9-347DF90B4F14}">
      <dsp:nvSpPr>
        <dsp:cNvPr id="0" name=""/>
        <dsp:cNvSpPr/>
      </dsp:nvSpPr>
      <dsp:spPr>
        <a:xfrm>
          <a:off x="4300425" y="6053318"/>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FCC2B5-D1EB-4A7B-99E6-B9AA9E8BAD2D}">
      <dsp:nvSpPr>
        <dsp:cNvPr id="0" name=""/>
        <dsp:cNvSpPr/>
      </dsp:nvSpPr>
      <dsp:spPr>
        <a:xfrm>
          <a:off x="1955936" y="3314700"/>
          <a:ext cx="390748" cy="2784338"/>
        </a:xfrm>
        <a:custGeom>
          <a:avLst/>
          <a:gdLst/>
          <a:ahLst/>
          <a:cxnLst/>
          <a:rect l="0" t="0" r="0" b="0"/>
          <a:pathLst>
            <a:path>
              <a:moveTo>
                <a:pt x="0" y="0"/>
              </a:moveTo>
              <a:lnTo>
                <a:pt x="195374" y="0"/>
              </a:lnTo>
              <a:lnTo>
                <a:pt x="195374" y="2784338"/>
              </a:lnTo>
              <a:lnTo>
                <a:pt x="390748" y="2784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B1F34-703E-4E7C-B43C-E823D912C8A3}">
      <dsp:nvSpPr>
        <dsp:cNvPr id="0" name=""/>
        <dsp:cNvSpPr/>
      </dsp:nvSpPr>
      <dsp:spPr>
        <a:xfrm>
          <a:off x="6644915" y="5140827"/>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154D8-5670-4AE7-89E0-074853E4AC39}">
      <dsp:nvSpPr>
        <dsp:cNvPr id="0" name=""/>
        <dsp:cNvSpPr/>
      </dsp:nvSpPr>
      <dsp:spPr>
        <a:xfrm>
          <a:off x="4300425" y="5140827"/>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394C6-A493-48FD-8760-E8D1E85E5FEC}">
      <dsp:nvSpPr>
        <dsp:cNvPr id="0" name=""/>
        <dsp:cNvSpPr/>
      </dsp:nvSpPr>
      <dsp:spPr>
        <a:xfrm>
          <a:off x="1955936" y="3314700"/>
          <a:ext cx="390748" cy="1871847"/>
        </a:xfrm>
        <a:custGeom>
          <a:avLst/>
          <a:gdLst/>
          <a:ahLst/>
          <a:cxnLst/>
          <a:rect l="0" t="0" r="0" b="0"/>
          <a:pathLst>
            <a:path>
              <a:moveTo>
                <a:pt x="0" y="0"/>
              </a:moveTo>
              <a:lnTo>
                <a:pt x="195374" y="0"/>
              </a:lnTo>
              <a:lnTo>
                <a:pt x="195374" y="1871847"/>
              </a:lnTo>
              <a:lnTo>
                <a:pt x="390748" y="1871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D3F171-D798-4618-B307-2BE478E93089}">
      <dsp:nvSpPr>
        <dsp:cNvPr id="0" name=""/>
        <dsp:cNvSpPr/>
      </dsp:nvSpPr>
      <dsp:spPr>
        <a:xfrm>
          <a:off x="6644915" y="4157862"/>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718CE-17E8-411D-BB0C-AAED1E98E59C}">
      <dsp:nvSpPr>
        <dsp:cNvPr id="0" name=""/>
        <dsp:cNvSpPr/>
      </dsp:nvSpPr>
      <dsp:spPr>
        <a:xfrm>
          <a:off x="4300425" y="4157862"/>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8A86D-FC30-4677-B414-039ED411420B}">
      <dsp:nvSpPr>
        <dsp:cNvPr id="0" name=""/>
        <dsp:cNvSpPr/>
      </dsp:nvSpPr>
      <dsp:spPr>
        <a:xfrm>
          <a:off x="1955936" y="3314700"/>
          <a:ext cx="390748" cy="888882"/>
        </a:xfrm>
        <a:custGeom>
          <a:avLst/>
          <a:gdLst/>
          <a:ahLst/>
          <a:cxnLst/>
          <a:rect l="0" t="0" r="0" b="0"/>
          <a:pathLst>
            <a:path>
              <a:moveTo>
                <a:pt x="0" y="0"/>
              </a:moveTo>
              <a:lnTo>
                <a:pt x="195374" y="0"/>
              </a:lnTo>
              <a:lnTo>
                <a:pt x="195374" y="888882"/>
              </a:lnTo>
              <a:lnTo>
                <a:pt x="390748" y="8888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40D89-02EC-43A1-AC3F-1FC567868437}">
      <dsp:nvSpPr>
        <dsp:cNvPr id="0" name=""/>
        <dsp:cNvSpPr/>
      </dsp:nvSpPr>
      <dsp:spPr>
        <a:xfrm>
          <a:off x="6644915" y="3126124"/>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DFC44F-B057-42DB-93ED-BCCA37D2F005}">
      <dsp:nvSpPr>
        <dsp:cNvPr id="0" name=""/>
        <dsp:cNvSpPr/>
      </dsp:nvSpPr>
      <dsp:spPr>
        <a:xfrm>
          <a:off x="4300425" y="3126124"/>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49119-A879-4AC6-B855-39AC72E33932}">
      <dsp:nvSpPr>
        <dsp:cNvPr id="0" name=""/>
        <dsp:cNvSpPr/>
      </dsp:nvSpPr>
      <dsp:spPr>
        <a:xfrm>
          <a:off x="1955936" y="3171844"/>
          <a:ext cx="390748" cy="142855"/>
        </a:xfrm>
        <a:custGeom>
          <a:avLst/>
          <a:gdLst/>
          <a:ahLst/>
          <a:cxnLst/>
          <a:rect l="0" t="0" r="0" b="0"/>
          <a:pathLst>
            <a:path>
              <a:moveTo>
                <a:pt x="0" y="142855"/>
              </a:moveTo>
              <a:lnTo>
                <a:pt x="195374" y="142855"/>
              </a:lnTo>
              <a:lnTo>
                <a:pt x="195374" y="0"/>
              </a:lnTo>
              <a:lnTo>
                <a:pt x="390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F254D-F177-415F-8665-9DA184ECAE75}">
      <dsp:nvSpPr>
        <dsp:cNvPr id="0" name=""/>
        <dsp:cNvSpPr/>
      </dsp:nvSpPr>
      <dsp:spPr>
        <a:xfrm>
          <a:off x="6644915" y="2164858"/>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EE70D-F3D8-4A41-97F9-93CE5A3ADE69}">
      <dsp:nvSpPr>
        <dsp:cNvPr id="0" name=""/>
        <dsp:cNvSpPr/>
      </dsp:nvSpPr>
      <dsp:spPr>
        <a:xfrm>
          <a:off x="4300425" y="2164858"/>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3904B8-9660-4AF2-AA2B-2B10DCAF5A94}">
      <dsp:nvSpPr>
        <dsp:cNvPr id="0" name=""/>
        <dsp:cNvSpPr/>
      </dsp:nvSpPr>
      <dsp:spPr>
        <a:xfrm>
          <a:off x="1955936" y="2210578"/>
          <a:ext cx="390748" cy="1104121"/>
        </a:xfrm>
        <a:custGeom>
          <a:avLst/>
          <a:gdLst/>
          <a:ahLst/>
          <a:cxnLst/>
          <a:rect l="0" t="0" r="0" b="0"/>
          <a:pathLst>
            <a:path>
              <a:moveTo>
                <a:pt x="0" y="1104121"/>
              </a:moveTo>
              <a:lnTo>
                <a:pt x="195374" y="1104121"/>
              </a:lnTo>
              <a:lnTo>
                <a:pt x="195374" y="0"/>
              </a:lnTo>
              <a:lnTo>
                <a:pt x="390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14502-2C79-47A6-B562-459F99555737}">
      <dsp:nvSpPr>
        <dsp:cNvPr id="0" name=""/>
        <dsp:cNvSpPr/>
      </dsp:nvSpPr>
      <dsp:spPr>
        <a:xfrm>
          <a:off x="6644915" y="1324750"/>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776A9-98DD-4ED2-A64A-346DBBF0422F}">
      <dsp:nvSpPr>
        <dsp:cNvPr id="0" name=""/>
        <dsp:cNvSpPr/>
      </dsp:nvSpPr>
      <dsp:spPr>
        <a:xfrm>
          <a:off x="4300425" y="1324750"/>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64ED24-53CD-495D-A241-84F091C34803}">
      <dsp:nvSpPr>
        <dsp:cNvPr id="0" name=""/>
        <dsp:cNvSpPr/>
      </dsp:nvSpPr>
      <dsp:spPr>
        <a:xfrm>
          <a:off x="1955936" y="1370470"/>
          <a:ext cx="390748" cy="1944229"/>
        </a:xfrm>
        <a:custGeom>
          <a:avLst/>
          <a:gdLst/>
          <a:ahLst/>
          <a:cxnLst/>
          <a:rect l="0" t="0" r="0" b="0"/>
          <a:pathLst>
            <a:path>
              <a:moveTo>
                <a:pt x="0" y="1944229"/>
              </a:moveTo>
              <a:lnTo>
                <a:pt x="195374" y="1944229"/>
              </a:lnTo>
              <a:lnTo>
                <a:pt x="195374" y="0"/>
              </a:lnTo>
              <a:lnTo>
                <a:pt x="390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1D9B6-729E-4CA0-B01A-8482A736AE39}">
      <dsp:nvSpPr>
        <dsp:cNvPr id="0" name=""/>
        <dsp:cNvSpPr/>
      </dsp:nvSpPr>
      <dsp:spPr>
        <a:xfrm>
          <a:off x="6644915" y="484641"/>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491CA-D2EA-452F-8DE7-34DC75390067}">
      <dsp:nvSpPr>
        <dsp:cNvPr id="0" name=""/>
        <dsp:cNvSpPr/>
      </dsp:nvSpPr>
      <dsp:spPr>
        <a:xfrm>
          <a:off x="4300425" y="484641"/>
          <a:ext cx="390748" cy="91440"/>
        </a:xfrm>
        <a:custGeom>
          <a:avLst/>
          <a:gdLst/>
          <a:ahLst/>
          <a:cxnLst/>
          <a:rect l="0" t="0" r="0" b="0"/>
          <a:pathLst>
            <a:path>
              <a:moveTo>
                <a:pt x="0" y="45720"/>
              </a:moveTo>
              <a:lnTo>
                <a:pt x="3907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04494D-98EB-4DBE-BD86-8037C8736398}">
      <dsp:nvSpPr>
        <dsp:cNvPr id="0" name=""/>
        <dsp:cNvSpPr/>
      </dsp:nvSpPr>
      <dsp:spPr>
        <a:xfrm>
          <a:off x="1955936" y="530361"/>
          <a:ext cx="390748" cy="2784338"/>
        </a:xfrm>
        <a:custGeom>
          <a:avLst/>
          <a:gdLst/>
          <a:ahLst/>
          <a:cxnLst/>
          <a:rect l="0" t="0" r="0" b="0"/>
          <a:pathLst>
            <a:path>
              <a:moveTo>
                <a:pt x="0" y="2784338"/>
              </a:moveTo>
              <a:lnTo>
                <a:pt x="195374" y="2784338"/>
              </a:lnTo>
              <a:lnTo>
                <a:pt x="195374" y="0"/>
              </a:lnTo>
              <a:lnTo>
                <a:pt x="3907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3377F-E665-46D7-862B-C7C24B97A9B6}">
      <dsp:nvSpPr>
        <dsp:cNvPr id="0" name=""/>
        <dsp:cNvSpPr/>
      </dsp:nvSpPr>
      <dsp:spPr>
        <a:xfrm>
          <a:off x="2195" y="2819398"/>
          <a:ext cx="1953741" cy="990603"/>
        </a:xfrm>
        <a:prstGeom prst="roundRect">
          <a:avLst/>
        </a:prstGeom>
        <a:noFill/>
        <a:ln w="381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0000"/>
              </a:solidFill>
            </a:rPr>
            <a:t>Health Care</a:t>
          </a:r>
        </a:p>
        <a:p>
          <a:pPr marL="0" lvl="0" indent="0" algn="ctr" defTabSz="844550">
            <a:lnSpc>
              <a:spcPct val="90000"/>
            </a:lnSpc>
            <a:spcBef>
              <a:spcPct val="0"/>
            </a:spcBef>
            <a:spcAft>
              <a:spcPct val="35000"/>
            </a:spcAft>
            <a:buNone/>
          </a:pPr>
          <a:r>
            <a:rPr lang="en-GB" sz="1900" kern="1200" dirty="0">
              <a:solidFill>
                <a:srgbClr val="FF0000"/>
              </a:solidFill>
            </a:rPr>
            <a:t>structure</a:t>
          </a:r>
          <a:endParaRPr lang="en-KE" sz="1900" kern="1200" dirty="0">
            <a:solidFill>
              <a:srgbClr val="FF0000"/>
            </a:solidFill>
          </a:endParaRPr>
        </a:p>
      </dsp:txBody>
      <dsp:txXfrm>
        <a:off x="50552" y="2867755"/>
        <a:ext cx="1857027" cy="893889"/>
      </dsp:txXfrm>
    </dsp:sp>
    <dsp:sp modelId="{5F423364-DE57-4CA2-B8F0-D41BA6034604}">
      <dsp:nvSpPr>
        <dsp:cNvPr id="0" name=""/>
        <dsp:cNvSpPr/>
      </dsp:nvSpPr>
      <dsp:spPr>
        <a:xfrm>
          <a:off x="2346684" y="232415"/>
          <a:ext cx="1953741" cy="595891"/>
        </a:xfrm>
        <a:prstGeom prst="rect">
          <a:avLst/>
        </a:prstGeom>
        <a:no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0000"/>
              </a:solidFill>
            </a:rPr>
            <a:t>Level</a:t>
          </a:r>
          <a:endParaRPr lang="en-KE" sz="1900" kern="1200" dirty="0">
            <a:solidFill>
              <a:srgbClr val="FF0000"/>
            </a:solidFill>
          </a:endParaRPr>
        </a:p>
      </dsp:txBody>
      <dsp:txXfrm>
        <a:off x="2346684" y="232415"/>
        <a:ext cx="1953741" cy="595891"/>
      </dsp:txXfrm>
    </dsp:sp>
    <dsp:sp modelId="{E5E01FC5-728B-4AFD-8907-278327120D56}">
      <dsp:nvSpPr>
        <dsp:cNvPr id="0" name=""/>
        <dsp:cNvSpPr/>
      </dsp:nvSpPr>
      <dsp:spPr>
        <a:xfrm>
          <a:off x="4691174" y="232415"/>
          <a:ext cx="1953741" cy="595891"/>
        </a:xfrm>
        <a:prstGeom prst="rect">
          <a:avLst/>
        </a:prstGeom>
        <a:no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0000"/>
              </a:solidFill>
            </a:rPr>
            <a:t>Description</a:t>
          </a:r>
          <a:endParaRPr lang="en-KE" sz="1900" kern="1200" dirty="0">
            <a:solidFill>
              <a:srgbClr val="FF0000"/>
            </a:solidFill>
          </a:endParaRPr>
        </a:p>
      </dsp:txBody>
      <dsp:txXfrm>
        <a:off x="4691174" y="232415"/>
        <a:ext cx="1953741" cy="595891"/>
      </dsp:txXfrm>
    </dsp:sp>
    <dsp:sp modelId="{07A159B0-305F-42F1-8DD2-EFDC8C49A8F8}">
      <dsp:nvSpPr>
        <dsp:cNvPr id="0" name=""/>
        <dsp:cNvSpPr/>
      </dsp:nvSpPr>
      <dsp:spPr>
        <a:xfrm>
          <a:off x="7035663" y="232415"/>
          <a:ext cx="1953741" cy="595891"/>
        </a:xfrm>
        <a:prstGeom prst="rect">
          <a:avLst/>
        </a:prstGeom>
        <a:no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0000"/>
              </a:solidFill>
            </a:rPr>
            <a:t>Services</a:t>
          </a:r>
          <a:endParaRPr lang="en-KE" sz="1900" kern="1200" dirty="0">
            <a:solidFill>
              <a:srgbClr val="FF0000"/>
            </a:solidFill>
          </a:endParaRPr>
        </a:p>
      </dsp:txBody>
      <dsp:txXfrm>
        <a:off x="7035663" y="232415"/>
        <a:ext cx="1953741" cy="595891"/>
      </dsp:txXfrm>
    </dsp:sp>
    <dsp:sp modelId="{B96392A3-4050-4E9D-94B4-BA4A4C52B8FF}">
      <dsp:nvSpPr>
        <dsp:cNvPr id="0" name=""/>
        <dsp:cNvSpPr/>
      </dsp:nvSpPr>
      <dsp:spPr>
        <a:xfrm>
          <a:off x="2346684" y="1072524"/>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I</a:t>
          </a:r>
          <a:endParaRPr lang="en-KE" sz="1900" kern="1200" dirty="0">
            <a:solidFill>
              <a:srgbClr val="0000FF"/>
            </a:solidFill>
          </a:endParaRPr>
        </a:p>
      </dsp:txBody>
      <dsp:txXfrm>
        <a:off x="2375773" y="1101613"/>
        <a:ext cx="1895563" cy="537713"/>
      </dsp:txXfrm>
    </dsp:sp>
    <dsp:sp modelId="{E8E728D5-9018-4165-A63B-F4D2823751EF}">
      <dsp:nvSpPr>
        <dsp:cNvPr id="0" name=""/>
        <dsp:cNvSpPr/>
      </dsp:nvSpPr>
      <dsp:spPr>
        <a:xfrm>
          <a:off x="4691174" y="1072524"/>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Community</a:t>
          </a:r>
          <a:endParaRPr lang="en-KE" sz="1900" kern="1200" dirty="0">
            <a:solidFill>
              <a:srgbClr val="0000FF"/>
            </a:solidFill>
          </a:endParaRPr>
        </a:p>
      </dsp:txBody>
      <dsp:txXfrm>
        <a:off x="4720263" y="1101613"/>
        <a:ext cx="1895563" cy="537713"/>
      </dsp:txXfrm>
    </dsp:sp>
    <dsp:sp modelId="{74982606-1972-4CC3-A558-5F7BD6CB99CC}">
      <dsp:nvSpPr>
        <dsp:cNvPr id="0" name=""/>
        <dsp:cNvSpPr/>
      </dsp:nvSpPr>
      <dsp:spPr>
        <a:xfrm>
          <a:off x="7035663" y="1072524"/>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rgbClr val="0000FF"/>
              </a:solidFill>
            </a:rPr>
            <a:t>iCCM</a:t>
          </a:r>
          <a:endParaRPr lang="en-KE" sz="1900" kern="1200" dirty="0">
            <a:solidFill>
              <a:srgbClr val="0000FF"/>
            </a:solidFill>
          </a:endParaRPr>
        </a:p>
      </dsp:txBody>
      <dsp:txXfrm>
        <a:off x="7064752" y="1101613"/>
        <a:ext cx="1895563" cy="537713"/>
      </dsp:txXfrm>
    </dsp:sp>
    <dsp:sp modelId="{42EB0554-6582-4ACE-85CC-E8C4D8ABDE51}">
      <dsp:nvSpPr>
        <dsp:cNvPr id="0" name=""/>
        <dsp:cNvSpPr/>
      </dsp:nvSpPr>
      <dsp:spPr>
        <a:xfrm>
          <a:off x="2346684" y="191263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II</a:t>
          </a:r>
          <a:endParaRPr lang="en-KE" sz="1900" kern="1200" dirty="0">
            <a:solidFill>
              <a:srgbClr val="0000FF"/>
            </a:solidFill>
          </a:endParaRPr>
        </a:p>
      </dsp:txBody>
      <dsp:txXfrm>
        <a:off x="2375773" y="1941722"/>
        <a:ext cx="1895563" cy="537713"/>
      </dsp:txXfrm>
    </dsp:sp>
    <dsp:sp modelId="{85C7E50A-51A9-4EBE-8DD5-688147FD9B6C}">
      <dsp:nvSpPr>
        <dsp:cNvPr id="0" name=""/>
        <dsp:cNvSpPr/>
      </dsp:nvSpPr>
      <dsp:spPr>
        <a:xfrm>
          <a:off x="4691174" y="191263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Dispensary</a:t>
          </a:r>
          <a:endParaRPr lang="en-KE" sz="1900" kern="1200" dirty="0">
            <a:solidFill>
              <a:srgbClr val="0000FF"/>
            </a:solidFill>
          </a:endParaRPr>
        </a:p>
      </dsp:txBody>
      <dsp:txXfrm>
        <a:off x="4720263" y="1941722"/>
        <a:ext cx="1895563" cy="537713"/>
      </dsp:txXfrm>
    </dsp:sp>
    <dsp:sp modelId="{083C0B7A-EC6E-4E72-A470-5F1D9FDE5CD6}">
      <dsp:nvSpPr>
        <dsp:cNvPr id="0" name=""/>
        <dsp:cNvSpPr/>
      </dsp:nvSpPr>
      <dsp:spPr>
        <a:xfrm>
          <a:off x="7035663" y="191263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Primary care</a:t>
          </a:r>
          <a:endParaRPr lang="en-KE" sz="1900" kern="1200" dirty="0">
            <a:solidFill>
              <a:srgbClr val="0000FF"/>
            </a:solidFill>
          </a:endParaRPr>
        </a:p>
      </dsp:txBody>
      <dsp:txXfrm>
        <a:off x="7064752" y="1941722"/>
        <a:ext cx="1895563" cy="537713"/>
      </dsp:txXfrm>
    </dsp:sp>
    <dsp:sp modelId="{BF2CC043-DA41-43C3-9871-705BA481B577}">
      <dsp:nvSpPr>
        <dsp:cNvPr id="0" name=""/>
        <dsp:cNvSpPr/>
      </dsp:nvSpPr>
      <dsp:spPr>
        <a:xfrm>
          <a:off x="2346684" y="2873898"/>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III</a:t>
          </a:r>
          <a:endParaRPr lang="en-KE" sz="1900" kern="1200" dirty="0">
            <a:solidFill>
              <a:srgbClr val="0000FF"/>
            </a:solidFill>
          </a:endParaRPr>
        </a:p>
      </dsp:txBody>
      <dsp:txXfrm>
        <a:off x="2375773" y="2902987"/>
        <a:ext cx="1895563" cy="537713"/>
      </dsp:txXfrm>
    </dsp:sp>
    <dsp:sp modelId="{ABD6B1CD-BC20-4225-8756-41AB66958F82}">
      <dsp:nvSpPr>
        <dsp:cNvPr id="0" name=""/>
        <dsp:cNvSpPr/>
      </dsp:nvSpPr>
      <dsp:spPr>
        <a:xfrm>
          <a:off x="4691174" y="2873898"/>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H Centre</a:t>
          </a:r>
          <a:endParaRPr lang="en-KE" sz="1900" kern="1200" dirty="0">
            <a:solidFill>
              <a:srgbClr val="0000FF"/>
            </a:solidFill>
          </a:endParaRPr>
        </a:p>
      </dsp:txBody>
      <dsp:txXfrm>
        <a:off x="4720263" y="2902987"/>
        <a:ext cx="1895563" cy="537713"/>
      </dsp:txXfrm>
    </dsp:sp>
    <dsp:sp modelId="{B4195C3E-04DE-436B-ADAE-9550F1C717AA}">
      <dsp:nvSpPr>
        <dsp:cNvPr id="0" name=""/>
        <dsp:cNvSpPr/>
      </dsp:nvSpPr>
      <dsp:spPr>
        <a:xfrm>
          <a:off x="7035663" y="2752741"/>
          <a:ext cx="1953741" cy="838204"/>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Laboratory</a:t>
          </a:r>
        </a:p>
        <a:p>
          <a:pPr marL="0" lvl="0" indent="0" algn="ctr" defTabSz="844550">
            <a:lnSpc>
              <a:spcPct val="90000"/>
            </a:lnSpc>
            <a:spcBef>
              <a:spcPct val="0"/>
            </a:spcBef>
            <a:spcAft>
              <a:spcPct val="35000"/>
            </a:spcAft>
            <a:buNone/>
          </a:pPr>
          <a:r>
            <a:rPr lang="en-GB" sz="1900" kern="1200" dirty="0">
              <a:solidFill>
                <a:srgbClr val="0000FF"/>
              </a:solidFill>
            </a:rPr>
            <a:t>In-patient</a:t>
          </a:r>
          <a:endParaRPr lang="en-KE" sz="1900" kern="1200" dirty="0">
            <a:solidFill>
              <a:srgbClr val="0000FF"/>
            </a:solidFill>
          </a:endParaRPr>
        </a:p>
      </dsp:txBody>
      <dsp:txXfrm>
        <a:off x="7076581" y="2793659"/>
        <a:ext cx="1871905" cy="756368"/>
      </dsp:txXfrm>
    </dsp:sp>
    <dsp:sp modelId="{D8476DDC-B2BE-4F0D-B840-A69D20255F7C}">
      <dsp:nvSpPr>
        <dsp:cNvPr id="0" name=""/>
        <dsp:cNvSpPr/>
      </dsp:nvSpPr>
      <dsp:spPr>
        <a:xfrm>
          <a:off x="2346684" y="3905636"/>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IV</a:t>
          </a:r>
          <a:endParaRPr lang="en-KE" sz="1900" kern="1200" dirty="0">
            <a:solidFill>
              <a:srgbClr val="0000FF"/>
            </a:solidFill>
          </a:endParaRPr>
        </a:p>
      </dsp:txBody>
      <dsp:txXfrm>
        <a:off x="2375773" y="3934725"/>
        <a:ext cx="1895563" cy="537713"/>
      </dsp:txXfrm>
    </dsp:sp>
    <dsp:sp modelId="{75E479A9-0D4C-4321-B2B2-33E3ABEDEA36}">
      <dsp:nvSpPr>
        <dsp:cNvPr id="0" name=""/>
        <dsp:cNvSpPr/>
      </dsp:nvSpPr>
      <dsp:spPr>
        <a:xfrm>
          <a:off x="4691174" y="3905636"/>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County </a:t>
          </a:r>
          <a:endParaRPr lang="en-KE" sz="1900" kern="1200" dirty="0">
            <a:solidFill>
              <a:srgbClr val="0000FF"/>
            </a:solidFill>
          </a:endParaRPr>
        </a:p>
      </dsp:txBody>
      <dsp:txXfrm>
        <a:off x="4720263" y="3934725"/>
        <a:ext cx="1895563" cy="537713"/>
      </dsp:txXfrm>
    </dsp:sp>
    <dsp:sp modelId="{D38B3A7C-F37F-4F15-926A-EF5499C9F25D}">
      <dsp:nvSpPr>
        <dsp:cNvPr id="0" name=""/>
        <dsp:cNvSpPr/>
      </dsp:nvSpPr>
      <dsp:spPr>
        <a:xfrm>
          <a:off x="7035663" y="3835163"/>
          <a:ext cx="1953741" cy="736837"/>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Primary referral</a:t>
          </a:r>
          <a:endParaRPr lang="en-KE" sz="1900" kern="1200" dirty="0">
            <a:solidFill>
              <a:srgbClr val="0000FF"/>
            </a:solidFill>
          </a:endParaRPr>
        </a:p>
      </dsp:txBody>
      <dsp:txXfrm>
        <a:off x="7071632" y="3871132"/>
        <a:ext cx="1881803" cy="664899"/>
      </dsp:txXfrm>
    </dsp:sp>
    <dsp:sp modelId="{65C68B53-AF88-42FF-A66E-7FE873810033}">
      <dsp:nvSpPr>
        <dsp:cNvPr id="0" name=""/>
        <dsp:cNvSpPr/>
      </dsp:nvSpPr>
      <dsp:spPr>
        <a:xfrm>
          <a:off x="2346684" y="4888601"/>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V</a:t>
          </a:r>
          <a:endParaRPr lang="en-KE" sz="1900" kern="1200" dirty="0">
            <a:solidFill>
              <a:srgbClr val="0000FF"/>
            </a:solidFill>
          </a:endParaRPr>
        </a:p>
      </dsp:txBody>
      <dsp:txXfrm>
        <a:off x="2375773" y="4917690"/>
        <a:ext cx="1895563" cy="537713"/>
      </dsp:txXfrm>
    </dsp:sp>
    <dsp:sp modelId="{630D3C8A-CD66-4747-8040-E9185D4FF08A}">
      <dsp:nvSpPr>
        <dsp:cNvPr id="0" name=""/>
        <dsp:cNvSpPr/>
      </dsp:nvSpPr>
      <dsp:spPr>
        <a:xfrm>
          <a:off x="4691174" y="4888601"/>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Regional </a:t>
          </a:r>
          <a:endParaRPr lang="en-KE" sz="1900" kern="1200" dirty="0">
            <a:solidFill>
              <a:srgbClr val="0000FF"/>
            </a:solidFill>
          </a:endParaRPr>
        </a:p>
      </dsp:txBody>
      <dsp:txXfrm>
        <a:off x="4720263" y="4917690"/>
        <a:ext cx="1895563" cy="537713"/>
      </dsp:txXfrm>
    </dsp:sp>
    <dsp:sp modelId="{11528DBC-60EC-43AA-9DEE-1594CE1DE5D3}">
      <dsp:nvSpPr>
        <dsp:cNvPr id="0" name=""/>
        <dsp:cNvSpPr/>
      </dsp:nvSpPr>
      <dsp:spPr>
        <a:xfrm>
          <a:off x="7035663" y="4816218"/>
          <a:ext cx="1953741" cy="740656"/>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Secondary referral</a:t>
          </a:r>
          <a:endParaRPr lang="en-KE" sz="1900" kern="1200" dirty="0">
            <a:solidFill>
              <a:srgbClr val="0000FF"/>
            </a:solidFill>
          </a:endParaRPr>
        </a:p>
      </dsp:txBody>
      <dsp:txXfrm>
        <a:off x="7071819" y="4852374"/>
        <a:ext cx="1881429" cy="668344"/>
      </dsp:txXfrm>
    </dsp:sp>
    <dsp:sp modelId="{89834E57-6804-40DC-80F9-E1B67CAA2B00}">
      <dsp:nvSpPr>
        <dsp:cNvPr id="0" name=""/>
        <dsp:cNvSpPr/>
      </dsp:nvSpPr>
      <dsp:spPr>
        <a:xfrm>
          <a:off x="2346684" y="580109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VI</a:t>
          </a:r>
          <a:endParaRPr lang="en-KE" sz="1900" kern="1200" dirty="0">
            <a:solidFill>
              <a:srgbClr val="0000FF"/>
            </a:solidFill>
          </a:endParaRPr>
        </a:p>
      </dsp:txBody>
      <dsp:txXfrm>
        <a:off x="2375773" y="5830182"/>
        <a:ext cx="1895563" cy="537713"/>
      </dsp:txXfrm>
    </dsp:sp>
    <dsp:sp modelId="{3FA32000-D9EB-4425-9FF4-DEED74499147}">
      <dsp:nvSpPr>
        <dsp:cNvPr id="0" name=""/>
        <dsp:cNvSpPr/>
      </dsp:nvSpPr>
      <dsp:spPr>
        <a:xfrm>
          <a:off x="4691174" y="580109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National </a:t>
          </a:r>
          <a:endParaRPr lang="en-KE" sz="1900" kern="1200" dirty="0">
            <a:solidFill>
              <a:srgbClr val="0000FF"/>
            </a:solidFill>
          </a:endParaRPr>
        </a:p>
      </dsp:txBody>
      <dsp:txXfrm>
        <a:off x="4720263" y="5830182"/>
        <a:ext cx="1895563" cy="537713"/>
      </dsp:txXfrm>
    </dsp:sp>
    <dsp:sp modelId="{F254FE33-DB7A-45FB-9F7E-1E827557C345}">
      <dsp:nvSpPr>
        <dsp:cNvPr id="0" name=""/>
        <dsp:cNvSpPr/>
      </dsp:nvSpPr>
      <dsp:spPr>
        <a:xfrm>
          <a:off x="7035663" y="5801093"/>
          <a:ext cx="1953741" cy="595891"/>
        </a:xfrm>
        <a:prstGeom prst="roundRect">
          <a:avLst/>
        </a:prstGeom>
        <a:solidFill>
          <a:schemeClr val="accent2">
            <a:lumMod val="20000"/>
            <a:lumOff val="80000"/>
          </a:schemeClr>
        </a:solidFill>
        <a:ln w="12700"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0000FF"/>
              </a:solidFill>
            </a:rPr>
            <a:t>Tertiary &amp; teaching</a:t>
          </a:r>
          <a:endParaRPr lang="en-KE" sz="1900" kern="1200" dirty="0">
            <a:solidFill>
              <a:srgbClr val="0000FF"/>
            </a:solidFill>
          </a:endParaRPr>
        </a:p>
      </dsp:txBody>
      <dsp:txXfrm>
        <a:off x="7064752" y="5830182"/>
        <a:ext cx="1895563" cy="537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803AE-FB83-4AF8-9216-460A8D936F7F}">
      <dsp:nvSpPr>
        <dsp:cNvPr id="0" name=""/>
        <dsp:cNvSpPr/>
      </dsp:nvSpPr>
      <dsp:spPr>
        <a:xfrm>
          <a:off x="4018" y="1297050"/>
          <a:ext cx="2055390"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dirty="0">
              <a:solidFill>
                <a:srgbClr val="0000FF"/>
              </a:solidFill>
            </a:rPr>
            <a:t>Establishment of good health policies</a:t>
          </a:r>
          <a:endParaRPr lang="en-KE" sz="2300" kern="1200" dirty="0"/>
        </a:p>
      </dsp:txBody>
      <dsp:txXfrm>
        <a:off x="4018" y="1297050"/>
        <a:ext cx="2055390" cy="1081575"/>
      </dsp:txXfrm>
    </dsp:sp>
    <dsp:sp modelId="{67939063-1EAF-4376-B6AA-592C8B9B1F24}">
      <dsp:nvSpPr>
        <dsp:cNvPr id="0" name=""/>
        <dsp:cNvSpPr/>
      </dsp:nvSpPr>
      <dsp:spPr>
        <a:xfrm>
          <a:off x="2059409" y="806961"/>
          <a:ext cx="411078" cy="206175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87FDB-696A-458C-A40E-0D876D6C187B}">
      <dsp:nvSpPr>
        <dsp:cNvPr id="0" name=""/>
        <dsp:cNvSpPr/>
      </dsp:nvSpPr>
      <dsp:spPr>
        <a:xfrm>
          <a:off x="2634918" y="806961"/>
          <a:ext cx="5590663" cy="2061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t>Well constructed and funded health financing system </a:t>
          </a:r>
          <a:endParaRPr lang="en-KE" sz="2300" kern="1200" dirty="0"/>
        </a:p>
        <a:p>
          <a:pPr marL="228600" lvl="1" indent="-228600" algn="l" defTabSz="1022350">
            <a:lnSpc>
              <a:spcPct val="90000"/>
            </a:lnSpc>
            <a:spcBef>
              <a:spcPct val="0"/>
            </a:spcBef>
            <a:spcAft>
              <a:spcPct val="15000"/>
            </a:spcAft>
            <a:buChar char="•"/>
          </a:pPr>
          <a:r>
            <a:rPr lang="en-GB" sz="2300" kern="1200" dirty="0"/>
            <a:t>Supporting other sectors important contributors of child health [agriculture, environment etc]</a:t>
          </a:r>
        </a:p>
      </dsp:txBody>
      <dsp:txXfrm>
        <a:off x="2735564" y="907607"/>
        <a:ext cx="5389371" cy="1860460"/>
      </dsp:txXfrm>
    </dsp:sp>
    <dsp:sp modelId="{3FC6CB61-9A43-4AE2-BF0C-10D2328E8445}">
      <dsp:nvSpPr>
        <dsp:cNvPr id="0" name=""/>
        <dsp:cNvSpPr/>
      </dsp:nvSpPr>
      <dsp:spPr>
        <a:xfrm>
          <a:off x="4018" y="2951513"/>
          <a:ext cx="2055390"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dirty="0">
              <a:solidFill>
                <a:srgbClr val="0000FF"/>
              </a:solidFill>
            </a:rPr>
            <a:t>Enhancement of social stability and order </a:t>
          </a:r>
          <a:endParaRPr lang="en-KE" sz="2300" kern="1200" dirty="0"/>
        </a:p>
      </dsp:txBody>
      <dsp:txXfrm>
        <a:off x="4018" y="2951513"/>
        <a:ext cx="2055390" cy="1423125"/>
      </dsp:txXfrm>
    </dsp:sp>
    <dsp:sp modelId="{1A45950C-A7BE-492E-B3D8-0D0615FEF81D}">
      <dsp:nvSpPr>
        <dsp:cNvPr id="0" name=""/>
        <dsp:cNvSpPr/>
      </dsp:nvSpPr>
      <dsp:spPr>
        <a:xfrm>
          <a:off x="2059409" y="2951513"/>
          <a:ext cx="411078" cy="14231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21528-8CAE-449D-8A11-21E07659C4E5}">
      <dsp:nvSpPr>
        <dsp:cNvPr id="0" name=""/>
        <dsp:cNvSpPr/>
      </dsp:nvSpPr>
      <dsp:spPr>
        <a:xfrm>
          <a:off x="2634918" y="2951513"/>
          <a:ext cx="5590663" cy="1423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t>Economic stability</a:t>
          </a:r>
          <a:endParaRPr lang="en-KE" sz="2300" kern="1200" dirty="0"/>
        </a:p>
        <a:p>
          <a:pPr marL="228600" lvl="1" indent="-228600" algn="l" defTabSz="1022350">
            <a:lnSpc>
              <a:spcPct val="90000"/>
            </a:lnSpc>
            <a:spcBef>
              <a:spcPct val="0"/>
            </a:spcBef>
            <a:spcAft>
              <a:spcPct val="15000"/>
            </a:spcAft>
            <a:buChar char="•"/>
          </a:pPr>
          <a:r>
            <a:rPr lang="en-GB" sz="2300" kern="1200"/>
            <a:t>Food security</a:t>
          </a:r>
          <a:endParaRPr lang="en-GB" sz="2300" kern="1200" dirty="0"/>
        </a:p>
        <a:p>
          <a:pPr marL="228600" lvl="1" indent="-228600" algn="l" defTabSz="1022350">
            <a:lnSpc>
              <a:spcPct val="90000"/>
            </a:lnSpc>
            <a:spcBef>
              <a:spcPct val="0"/>
            </a:spcBef>
            <a:spcAft>
              <a:spcPct val="15000"/>
            </a:spcAft>
            <a:buChar char="•"/>
          </a:pPr>
          <a:r>
            <a:rPr lang="en-GB" sz="2300" kern="1200" dirty="0"/>
            <a:t>Access to health services </a:t>
          </a:r>
        </a:p>
      </dsp:txBody>
      <dsp:txXfrm>
        <a:off x="2704389" y="3020984"/>
        <a:ext cx="5451721" cy="12841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B317-83B5-4C30-AFEB-CA0E902660D1}">
      <dsp:nvSpPr>
        <dsp:cNvPr id="0" name=""/>
        <dsp:cNvSpPr/>
      </dsp:nvSpPr>
      <dsp:spPr>
        <a:xfrm>
          <a:off x="0" y="907902"/>
          <a:ext cx="4572000" cy="831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C96FC40-65E7-4DD8-9887-5AA1DCF16EB3}">
      <dsp:nvSpPr>
        <dsp:cNvPr id="0" name=""/>
        <dsp:cNvSpPr/>
      </dsp:nvSpPr>
      <dsp:spPr>
        <a:xfrm>
          <a:off x="207615" y="19312"/>
          <a:ext cx="4360995" cy="1375669"/>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00FF"/>
              </a:solidFill>
            </a:rPr>
            <a:t>8 goals established in 2000 at the Millennium Summit of the United Nations</a:t>
          </a:r>
        </a:p>
      </dsp:txBody>
      <dsp:txXfrm>
        <a:off x="274770" y="86467"/>
        <a:ext cx="4226685" cy="1241359"/>
      </dsp:txXfrm>
    </dsp:sp>
    <dsp:sp modelId="{78157215-1594-40DA-9E53-D9928BCA4409}">
      <dsp:nvSpPr>
        <dsp:cNvPr id="0" name=""/>
        <dsp:cNvSpPr/>
      </dsp:nvSpPr>
      <dsp:spPr>
        <a:xfrm>
          <a:off x="0" y="2811085"/>
          <a:ext cx="4572000" cy="831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4AAB472-A571-427A-8E2C-279237F3FCD1}">
      <dsp:nvSpPr>
        <dsp:cNvPr id="0" name=""/>
        <dsp:cNvSpPr/>
      </dsp:nvSpPr>
      <dsp:spPr>
        <a:xfrm>
          <a:off x="217661" y="1917702"/>
          <a:ext cx="4353218" cy="1380462"/>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00FF"/>
              </a:solidFill>
            </a:rPr>
            <a:t>Aim: countries to work together to achieve multifocal development in the world. </a:t>
          </a:r>
        </a:p>
      </dsp:txBody>
      <dsp:txXfrm>
        <a:off x="285050" y="1985091"/>
        <a:ext cx="4218440" cy="1245684"/>
      </dsp:txXfrm>
    </dsp:sp>
    <dsp:sp modelId="{AD585AB3-667C-4C24-B768-D3B0C4836DFD}">
      <dsp:nvSpPr>
        <dsp:cNvPr id="0" name=""/>
        <dsp:cNvSpPr/>
      </dsp:nvSpPr>
      <dsp:spPr>
        <a:xfrm>
          <a:off x="0" y="4635487"/>
          <a:ext cx="4572000" cy="831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B6CEAF0-E568-4ED0-A17E-724C1186EF71}">
      <dsp:nvSpPr>
        <dsp:cNvPr id="0" name=""/>
        <dsp:cNvSpPr/>
      </dsp:nvSpPr>
      <dsp:spPr>
        <a:xfrm>
          <a:off x="217661" y="3820885"/>
          <a:ext cx="4353218" cy="1301682"/>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00FF"/>
              </a:solidFill>
            </a:rPr>
            <a:t>Several of these relate directly to health</a:t>
          </a:r>
          <a:endParaRPr lang="en-GB" sz="2400" kern="1200" dirty="0">
            <a:solidFill>
              <a:srgbClr val="0000FF"/>
            </a:solidFill>
          </a:endParaRPr>
        </a:p>
      </dsp:txBody>
      <dsp:txXfrm>
        <a:off x="281204" y="3884428"/>
        <a:ext cx="4226132" cy="11745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1641-B82A-454A-965B-8FA31DCF1820}">
      <dsp:nvSpPr>
        <dsp:cNvPr id="0" name=""/>
        <dsp:cNvSpPr/>
      </dsp:nvSpPr>
      <dsp:spPr>
        <a:xfrm>
          <a:off x="912750" y="1271571"/>
          <a:ext cx="2241041" cy="22410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GB" sz="5200" kern="1200" dirty="0"/>
            <a:t>MDG 4</a:t>
          </a:r>
        </a:p>
      </dsp:txBody>
      <dsp:txXfrm>
        <a:off x="1240943" y="1599764"/>
        <a:ext cx="1584655" cy="1584655"/>
      </dsp:txXfrm>
    </dsp:sp>
    <dsp:sp modelId="{C10A766B-4A40-4E4B-B0D2-9710BF832309}">
      <dsp:nvSpPr>
        <dsp:cNvPr id="0" name=""/>
        <dsp:cNvSpPr/>
      </dsp:nvSpPr>
      <dsp:spPr>
        <a:xfrm>
          <a:off x="372715" y="210219"/>
          <a:ext cx="3321111" cy="14448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1</a:t>
          </a:r>
          <a:r>
            <a:rPr lang="en-KE" sz="2800" kern="1200" dirty="0"/>
            <a:t> </a:t>
          </a:r>
        </a:p>
        <a:p>
          <a:pPr marL="0" lvl="0" indent="0" algn="ctr" defTabSz="1244600">
            <a:lnSpc>
              <a:spcPct val="90000"/>
            </a:lnSpc>
            <a:spcBef>
              <a:spcPct val="0"/>
            </a:spcBef>
            <a:spcAft>
              <a:spcPct val="35000"/>
            </a:spcAft>
            <a:buNone/>
          </a:pPr>
          <a:r>
            <a:rPr lang="en-GB" sz="2800" kern="1200" dirty="0"/>
            <a:t>Poverty &amp;</a:t>
          </a:r>
          <a:r>
            <a:rPr lang="en-KE" sz="2800" kern="1200" dirty="0"/>
            <a:t> </a:t>
          </a:r>
          <a:r>
            <a:rPr lang="en-GB" sz="2800" kern="1200" dirty="0"/>
            <a:t>Hunger</a:t>
          </a:r>
        </a:p>
      </dsp:txBody>
      <dsp:txXfrm>
        <a:off x="859080" y="421816"/>
        <a:ext cx="2348381" cy="1021684"/>
      </dsp:txXfrm>
    </dsp:sp>
    <dsp:sp modelId="{B494D001-3CF9-4C9B-B9D7-BEFE3027844F}">
      <dsp:nvSpPr>
        <dsp:cNvPr id="0" name=""/>
        <dsp:cNvSpPr/>
      </dsp:nvSpPr>
      <dsp:spPr>
        <a:xfrm>
          <a:off x="2605784" y="1831831"/>
          <a:ext cx="1773840" cy="11205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6</a:t>
          </a:r>
          <a:r>
            <a:rPr lang="en-KE" sz="2400" kern="1200" dirty="0"/>
            <a:t>: HIV, Malaria</a:t>
          </a:r>
          <a:r>
            <a:rPr lang="en-GB" sz="2400" kern="1200" dirty="0"/>
            <a:t>,  &amp; Others</a:t>
          </a:r>
        </a:p>
      </dsp:txBody>
      <dsp:txXfrm>
        <a:off x="2865557" y="1995927"/>
        <a:ext cx="1254294" cy="792328"/>
      </dsp:txXfrm>
    </dsp:sp>
    <dsp:sp modelId="{89EC40C5-A6CA-4883-B8B5-6A949A746397}">
      <dsp:nvSpPr>
        <dsp:cNvPr id="0" name=""/>
        <dsp:cNvSpPr/>
      </dsp:nvSpPr>
      <dsp:spPr>
        <a:xfrm>
          <a:off x="849547" y="3291265"/>
          <a:ext cx="2367447" cy="11205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7</a:t>
          </a:r>
          <a:r>
            <a:rPr lang="en-KE" sz="2400" kern="1200" dirty="0"/>
            <a:t>: </a:t>
          </a:r>
          <a:r>
            <a:rPr lang="en-GB" sz="2400" kern="1200" dirty="0"/>
            <a:t>Environment </a:t>
          </a:r>
        </a:p>
      </dsp:txBody>
      <dsp:txXfrm>
        <a:off x="1196252" y="3455361"/>
        <a:ext cx="1674037" cy="792328"/>
      </dsp:txXfrm>
    </dsp:sp>
    <dsp:sp modelId="{76D86BE6-B899-439D-A93C-FCEB3F931C17}">
      <dsp:nvSpPr>
        <dsp:cNvPr id="0" name=""/>
        <dsp:cNvSpPr/>
      </dsp:nvSpPr>
      <dsp:spPr>
        <a:xfrm>
          <a:off x="-339437" y="1831831"/>
          <a:ext cx="1826549" cy="11205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5</a:t>
          </a:r>
          <a:r>
            <a:rPr lang="en-KE" sz="2400" kern="1200" dirty="0"/>
            <a:t> </a:t>
          </a:r>
          <a:r>
            <a:rPr lang="en-GB" sz="2400" kern="1200" dirty="0"/>
            <a:t>Maternal Health</a:t>
          </a:r>
        </a:p>
      </dsp:txBody>
      <dsp:txXfrm>
        <a:off x="-71945" y="1995927"/>
        <a:ext cx="1291565" cy="7923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49833-4721-4080-B4F0-D3D1787A1EB4}">
      <dsp:nvSpPr>
        <dsp:cNvPr id="0" name=""/>
        <dsp:cNvSpPr/>
      </dsp:nvSpPr>
      <dsp:spPr>
        <a:xfrm>
          <a:off x="311306" y="797807"/>
          <a:ext cx="3458605" cy="3458605"/>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43A38-10BC-4F7E-856B-94684BD07C51}">
      <dsp:nvSpPr>
        <dsp:cNvPr id="0" name=""/>
        <dsp:cNvSpPr/>
      </dsp:nvSpPr>
      <dsp:spPr>
        <a:xfrm>
          <a:off x="311306" y="797807"/>
          <a:ext cx="3458605" cy="3458605"/>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D43C0-533F-45D2-AB87-9D12C40FC753}">
      <dsp:nvSpPr>
        <dsp:cNvPr id="0" name=""/>
        <dsp:cNvSpPr/>
      </dsp:nvSpPr>
      <dsp:spPr>
        <a:xfrm>
          <a:off x="311306" y="797807"/>
          <a:ext cx="3458605" cy="3458605"/>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A579C9-B607-4B5E-BCD1-A119C3116C47}">
      <dsp:nvSpPr>
        <dsp:cNvPr id="0" name=""/>
        <dsp:cNvSpPr/>
      </dsp:nvSpPr>
      <dsp:spPr>
        <a:xfrm>
          <a:off x="1245279" y="1731780"/>
          <a:ext cx="1590659" cy="159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MDG 4</a:t>
          </a:r>
        </a:p>
      </dsp:txBody>
      <dsp:txXfrm>
        <a:off x="1478226" y="1964727"/>
        <a:ext cx="1124765" cy="1124765"/>
      </dsp:txXfrm>
    </dsp:sp>
    <dsp:sp modelId="{AA3EC958-CF3E-4B39-9E36-8FE57460DD05}">
      <dsp:nvSpPr>
        <dsp:cNvPr id="0" name=""/>
        <dsp:cNvSpPr/>
      </dsp:nvSpPr>
      <dsp:spPr>
        <a:xfrm>
          <a:off x="649044" y="145530"/>
          <a:ext cx="2783130" cy="13847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2</a:t>
          </a:r>
          <a:r>
            <a:rPr lang="en-KE" sz="2400" kern="1200" dirty="0">
              <a:solidFill>
                <a:schemeClr val="tx1"/>
              </a:solidFill>
            </a:rPr>
            <a:t>: </a:t>
          </a:r>
          <a:r>
            <a:rPr lang="en-GB" sz="2400" kern="1200" dirty="0">
              <a:solidFill>
                <a:schemeClr val="tx1"/>
              </a:solidFill>
            </a:rPr>
            <a:t>Universal Primary Education</a:t>
          </a:r>
        </a:p>
      </dsp:txBody>
      <dsp:txXfrm>
        <a:off x="1056624" y="348318"/>
        <a:ext cx="1967970" cy="979147"/>
      </dsp:txXfrm>
    </dsp:sp>
    <dsp:sp modelId="{7BFDCE27-2272-4F9E-8AA2-2AA464B5EF53}">
      <dsp:nvSpPr>
        <dsp:cNvPr id="0" name=""/>
        <dsp:cNvSpPr/>
      </dsp:nvSpPr>
      <dsp:spPr>
        <a:xfrm>
          <a:off x="2483200" y="2814988"/>
          <a:ext cx="2040630" cy="11134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8</a:t>
          </a:r>
          <a:r>
            <a:rPr lang="en-KE" sz="2400" kern="1200" dirty="0">
              <a:solidFill>
                <a:schemeClr val="tx1"/>
              </a:solidFill>
            </a:rPr>
            <a:t> Networks</a:t>
          </a:r>
          <a:endParaRPr lang="en-GB" sz="2400" kern="1200" dirty="0">
            <a:solidFill>
              <a:schemeClr val="tx1"/>
            </a:solidFill>
          </a:endParaRPr>
        </a:p>
      </dsp:txBody>
      <dsp:txXfrm>
        <a:off x="2782043" y="2978051"/>
        <a:ext cx="1442944" cy="787335"/>
      </dsp:txXfrm>
    </dsp:sp>
    <dsp:sp modelId="{6291ECC4-B0C5-4BED-A67F-FFABEB783F97}">
      <dsp:nvSpPr>
        <dsp:cNvPr id="0" name=""/>
        <dsp:cNvSpPr/>
      </dsp:nvSpPr>
      <dsp:spPr>
        <a:xfrm>
          <a:off x="-482055" y="2814988"/>
          <a:ext cx="2119518" cy="11134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2</a:t>
          </a:r>
          <a:r>
            <a:rPr lang="en-KE" sz="2400" kern="1200" dirty="0">
              <a:solidFill>
                <a:schemeClr val="tx1"/>
              </a:solidFill>
            </a:rPr>
            <a:t>: </a:t>
          </a:r>
          <a:r>
            <a:rPr lang="en-GB" sz="2400" kern="1200" dirty="0">
              <a:solidFill>
                <a:schemeClr val="tx1"/>
              </a:solidFill>
            </a:rPr>
            <a:t>Gender Equality</a:t>
          </a:r>
        </a:p>
      </dsp:txBody>
      <dsp:txXfrm>
        <a:off x="-171659" y="2978051"/>
        <a:ext cx="1498726" cy="787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C688A-D9DC-4F96-BCE7-7A89A3C8505F}">
      <dsp:nvSpPr>
        <dsp:cNvPr id="0" name=""/>
        <dsp:cNvSpPr/>
      </dsp:nvSpPr>
      <dsp:spPr>
        <a:xfrm>
          <a:off x="0" y="9381"/>
          <a:ext cx="4038600" cy="1591200"/>
        </a:xfrm>
        <a:prstGeom prst="round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KE" sz="4000" kern="1200" dirty="0">
              <a:solidFill>
                <a:srgbClr val="0000FF"/>
              </a:solidFill>
            </a:rPr>
            <a:t>Conception to delivery</a:t>
          </a:r>
          <a:endParaRPr lang="en-US" sz="4000" kern="1200" dirty="0">
            <a:solidFill>
              <a:srgbClr val="0000FF"/>
            </a:solidFill>
          </a:endParaRPr>
        </a:p>
      </dsp:txBody>
      <dsp:txXfrm>
        <a:off x="77676" y="87057"/>
        <a:ext cx="3883248" cy="1435848"/>
      </dsp:txXfrm>
    </dsp:sp>
    <dsp:sp modelId="{3B669569-359A-4B7E-84D6-56C81F066948}">
      <dsp:nvSpPr>
        <dsp:cNvPr id="0" name=""/>
        <dsp:cNvSpPr/>
      </dsp:nvSpPr>
      <dsp:spPr>
        <a:xfrm>
          <a:off x="0" y="1600581"/>
          <a:ext cx="4038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KE" sz="3100" kern="1200" dirty="0"/>
            <a:t>Foetus</a:t>
          </a:r>
          <a:endParaRPr lang="en-US" sz="3100" kern="1200" dirty="0"/>
        </a:p>
      </dsp:txBody>
      <dsp:txXfrm>
        <a:off x="0" y="1600581"/>
        <a:ext cx="4038600" cy="662400"/>
      </dsp:txXfrm>
    </dsp:sp>
    <dsp:sp modelId="{8A898AA7-7BCF-4EB8-ADBA-8841877635B7}">
      <dsp:nvSpPr>
        <dsp:cNvPr id="0" name=""/>
        <dsp:cNvSpPr/>
      </dsp:nvSpPr>
      <dsp:spPr>
        <a:xfrm>
          <a:off x="0" y="2262981"/>
          <a:ext cx="4038600" cy="1591200"/>
        </a:xfrm>
        <a:prstGeom prst="round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0000FF"/>
              </a:solidFill>
            </a:rPr>
            <a:t>A</a:t>
          </a:r>
          <a:r>
            <a:rPr lang="en-KE" sz="4000" kern="1200" dirty="0">
              <a:solidFill>
                <a:srgbClr val="0000FF"/>
              </a:solidFill>
            </a:rPr>
            <a:t>ge 0-28 days </a:t>
          </a:r>
          <a:endParaRPr lang="en-US" sz="4000" kern="1200" dirty="0">
            <a:solidFill>
              <a:srgbClr val="0000FF"/>
            </a:solidFill>
          </a:endParaRPr>
        </a:p>
      </dsp:txBody>
      <dsp:txXfrm>
        <a:off x="77676" y="2340657"/>
        <a:ext cx="3883248" cy="1435848"/>
      </dsp:txXfrm>
    </dsp:sp>
    <dsp:sp modelId="{5AA2B0E1-FD62-45E8-8B9F-A0767EE6F606}">
      <dsp:nvSpPr>
        <dsp:cNvPr id="0" name=""/>
        <dsp:cNvSpPr/>
      </dsp:nvSpPr>
      <dsp:spPr>
        <a:xfrm>
          <a:off x="0" y="3854181"/>
          <a:ext cx="4038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KE" sz="3100" kern="1200" dirty="0"/>
            <a:t>Newborn</a:t>
          </a:r>
          <a:endParaRPr lang="en-US" sz="3100" kern="1200" dirty="0"/>
        </a:p>
      </dsp:txBody>
      <dsp:txXfrm>
        <a:off x="0" y="3854181"/>
        <a:ext cx="4038600" cy="662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C1FB-DC79-4B24-97C5-0A3C524A929D}">
      <dsp:nvSpPr>
        <dsp:cNvPr id="0" name=""/>
        <dsp:cNvSpPr/>
      </dsp:nvSpPr>
      <dsp:spPr>
        <a:xfrm rot="5400000">
          <a:off x="2077590" y="227241"/>
          <a:ext cx="1944601" cy="19763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a:t>
          </a:r>
          <a:r>
            <a:rPr lang="en-KE" sz="2000" kern="1200" dirty="0"/>
            <a:t>5MR ≤ </a:t>
          </a:r>
          <a:r>
            <a:rPr lang="en-US" sz="2000" kern="1200" dirty="0"/>
            <a:t>25 per 1,000 live births</a:t>
          </a:r>
        </a:p>
        <a:p>
          <a:pPr marL="228600" lvl="1" indent="-228600" algn="l" defTabSz="889000">
            <a:lnSpc>
              <a:spcPct val="90000"/>
            </a:lnSpc>
            <a:spcBef>
              <a:spcPct val="0"/>
            </a:spcBef>
            <a:spcAft>
              <a:spcPct val="15000"/>
            </a:spcAft>
            <a:buChar char="•"/>
          </a:pPr>
          <a:r>
            <a:rPr lang="en-US" sz="2000" kern="1200" dirty="0"/>
            <a:t>N</a:t>
          </a:r>
          <a:r>
            <a:rPr lang="en-KE" sz="2000" kern="1200" dirty="0"/>
            <a:t>NMR ≤</a:t>
          </a:r>
          <a:r>
            <a:rPr lang="en-US" sz="2000" kern="1200" dirty="0"/>
            <a:t> 12 per 1,000 live births </a:t>
          </a:r>
        </a:p>
      </dsp:txBody>
      <dsp:txXfrm rot="-5400000">
        <a:off x="2061696" y="338063"/>
        <a:ext cx="1881461" cy="1754745"/>
      </dsp:txXfrm>
    </dsp:sp>
    <dsp:sp modelId="{837FDD77-9121-4B13-8D40-082DAC8D61AB}">
      <dsp:nvSpPr>
        <dsp:cNvPr id="0" name=""/>
        <dsp:cNvSpPr/>
      </dsp:nvSpPr>
      <dsp:spPr>
        <a:xfrm>
          <a:off x="513" y="60"/>
          <a:ext cx="2061183" cy="2430751"/>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KE" sz="2500" kern="1200" dirty="0">
              <a:solidFill>
                <a:srgbClr val="0000FF"/>
              </a:solidFill>
            </a:rPr>
            <a:t>3.2: </a:t>
          </a:r>
          <a:r>
            <a:rPr lang="en-US" sz="2500" kern="1200" dirty="0">
              <a:solidFill>
                <a:srgbClr val="0000FF"/>
              </a:solidFill>
            </a:rPr>
            <a:t>End preventable deaths of  newborns and children &lt; 5 </a:t>
          </a:r>
        </a:p>
      </dsp:txBody>
      <dsp:txXfrm>
        <a:off x="101132" y="100679"/>
        <a:ext cx="1859945" cy="2229513"/>
      </dsp:txXfrm>
    </dsp:sp>
    <dsp:sp modelId="{2B62BD76-79C2-4EF9-8404-00AA2E3610B0}">
      <dsp:nvSpPr>
        <dsp:cNvPr id="0" name=""/>
        <dsp:cNvSpPr/>
      </dsp:nvSpPr>
      <dsp:spPr>
        <a:xfrm rot="5400000">
          <a:off x="2077590" y="2779531"/>
          <a:ext cx="1944601" cy="197638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KE" sz="1800" kern="1200" dirty="0"/>
            <a:t>H</a:t>
          </a:r>
          <a:r>
            <a:rPr lang="en-US" sz="1800" kern="1200" dirty="0"/>
            <a:t>IV , TB, Malaria in</a:t>
          </a:r>
          <a:r>
            <a:rPr lang="en-KE" sz="1800" kern="1200" dirty="0" err="1"/>
            <a:t>cidence</a:t>
          </a:r>
          <a:r>
            <a:rPr lang="en-KE" sz="1800" kern="1200" dirty="0"/>
            <a:t>/</a:t>
          </a:r>
          <a:r>
            <a:rPr lang="en-US" sz="1800" kern="1200" dirty="0"/>
            <a:t>1,000 uninfected population </a:t>
          </a:r>
        </a:p>
      </dsp:txBody>
      <dsp:txXfrm rot="-5400000">
        <a:off x="2061696" y="2890353"/>
        <a:ext cx="1881461" cy="1754745"/>
      </dsp:txXfrm>
    </dsp:sp>
    <dsp:sp modelId="{BBD0D699-1295-4E6A-911C-2F1C15B479DA}">
      <dsp:nvSpPr>
        <dsp:cNvPr id="0" name=""/>
        <dsp:cNvSpPr/>
      </dsp:nvSpPr>
      <dsp:spPr>
        <a:xfrm>
          <a:off x="513" y="2552350"/>
          <a:ext cx="2061183" cy="2430751"/>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l" defTabSz="1111250">
            <a:lnSpc>
              <a:spcPct val="90000"/>
            </a:lnSpc>
            <a:spcBef>
              <a:spcPct val="0"/>
            </a:spcBef>
            <a:spcAft>
              <a:spcPct val="35000"/>
            </a:spcAft>
            <a:buNone/>
          </a:pPr>
          <a:r>
            <a:rPr lang="en-KE" sz="2500" kern="1200" dirty="0">
              <a:solidFill>
                <a:srgbClr val="0000FF"/>
              </a:solidFill>
            </a:rPr>
            <a:t>3.3: </a:t>
          </a:r>
          <a:r>
            <a:rPr lang="en-US" sz="2500" kern="1200" dirty="0">
              <a:solidFill>
                <a:srgbClr val="0000FF"/>
              </a:solidFill>
            </a:rPr>
            <a:t>End the epidemics of AIDS/TB/ Malaria and </a:t>
          </a:r>
          <a:r>
            <a:rPr lang="en-KE" sz="2500" kern="1200" dirty="0">
              <a:solidFill>
                <a:srgbClr val="0000FF"/>
              </a:solidFill>
            </a:rPr>
            <a:t>other </a:t>
          </a:r>
          <a:r>
            <a:rPr lang="en-US" sz="2500" kern="1200" dirty="0">
              <a:solidFill>
                <a:srgbClr val="0000FF"/>
              </a:solidFill>
            </a:rPr>
            <a:t>diseases</a:t>
          </a:r>
        </a:p>
      </dsp:txBody>
      <dsp:txXfrm>
        <a:off x="101132" y="2652969"/>
        <a:ext cx="1859945" cy="222951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C1FB-DC79-4B24-97C5-0A3C524A929D}">
      <dsp:nvSpPr>
        <dsp:cNvPr id="0" name=""/>
        <dsp:cNvSpPr/>
      </dsp:nvSpPr>
      <dsp:spPr>
        <a:xfrm rot="5400000">
          <a:off x="2179440" y="-606094"/>
          <a:ext cx="1340878" cy="2682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KE" sz="2000" kern="1200" dirty="0"/>
            <a:t>M</a:t>
          </a:r>
          <a:r>
            <a:rPr lang="en-US" sz="2000" kern="1200" dirty="0" err="1"/>
            <a:t>aternal</a:t>
          </a:r>
          <a:r>
            <a:rPr lang="en-US" sz="2000" kern="1200" dirty="0"/>
            <a:t> mortality ratio, </a:t>
          </a:r>
        </a:p>
        <a:p>
          <a:pPr marL="228600" lvl="1" indent="-228600" algn="l" defTabSz="889000">
            <a:lnSpc>
              <a:spcPct val="90000"/>
            </a:lnSpc>
            <a:spcBef>
              <a:spcPct val="0"/>
            </a:spcBef>
            <a:spcAft>
              <a:spcPct val="15000"/>
            </a:spcAft>
            <a:buChar char="•"/>
          </a:pPr>
          <a:r>
            <a:rPr lang="en-KE" sz="2000" kern="1200" dirty="0"/>
            <a:t>% </a:t>
          </a:r>
          <a:r>
            <a:rPr lang="en-US" sz="2000" kern="1200" dirty="0"/>
            <a:t>births by skilled health personnel</a:t>
          </a:r>
        </a:p>
      </dsp:txBody>
      <dsp:txXfrm rot="-5400000">
        <a:off x="1508759" y="130043"/>
        <a:ext cx="2616784" cy="1209966"/>
      </dsp:txXfrm>
    </dsp:sp>
    <dsp:sp modelId="{837FDD77-9121-4B13-8D40-082DAC8D61AB}">
      <dsp:nvSpPr>
        <dsp:cNvPr id="0" name=""/>
        <dsp:cNvSpPr/>
      </dsp:nvSpPr>
      <dsp:spPr>
        <a:xfrm>
          <a:off x="0" y="1976"/>
          <a:ext cx="1508760" cy="1466098"/>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KE" sz="1500" kern="1200" dirty="0">
              <a:solidFill>
                <a:srgbClr val="0000FF"/>
              </a:solidFill>
            </a:rPr>
            <a:t>3.1: Reduce global Maternal mortality ratio to &lt;70/100,000 live births</a:t>
          </a:r>
          <a:endParaRPr lang="en-US" sz="1500" kern="1200" dirty="0">
            <a:solidFill>
              <a:srgbClr val="0000FF"/>
            </a:solidFill>
          </a:endParaRPr>
        </a:p>
      </dsp:txBody>
      <dsp:txXfrm>
        <a:off x="71569" y="73545"/>
        <a:ext cx="1365622" cy="1322960"/>
      </dsp:txXfrm>
    </dsp:sp>
    <dsp:sp modelId="{2B62BD76-79C2-4EF9-8404-00AA2E3610B0}">
      <dsp:nvSpPr>
        <dsp:cNvPr id="0" name=""/>
        <dsp:cNvSpPr/>
      </dsp:nvSpPr>
      <dsp:spPr>
        <a:xfrm rot="5400000">
          <a:off x="2180162" y="906440"/>
          <a:ext cx="1339434" cy="2682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KE" sz="2000" kern="1200" dirty="0"/>
            <a:t>Coverage &amp; financing for essential services</a:t>
          </a:r>
          <a:endParaRPr lang="en-US" sz="2000" kern="1200" dirty="0"/>
        </a:p>
      </dsp:txBody>
      <dsp:txXfrm rot="-5400000">
        <a:off x="1508759" y="1643229"/>
        <a:ext cx="2616854" cy="1208662"/>
      </dsp:txXfrm>
    </dsp:sp>
    <dsp:sp modelId="{BBD0D699-1295-4E6A-911C-2F1C15B479DA}">
      <dsp:nvSpPr>
        <dsp:cNvPr id="0" name=""/>
        <dsp:cNvSpPr/>
      </dsp:nvSpPr>
      <dsp:spPr>
        <a:xfrm>
          <a:off x="0" y="1569484"/>
          <a:ext cx="1508760" cy="1356150"/>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KE" sz="1500" kern="1200" dirty="0">
              <a:solidFill>
                <a:srgbClr val="0000FF"/>
              </a:solidFill>
            </a:rPr>
            <a:t>3.8: </a:t>
          </a:r>
          <a:r>
            <a:rPr lang="en-US" sz="1500" kern="1200" dirty="0">
              <a:solidFill>
                <a:srgbClr val="0000FF"/>
              </a:solidFill>
            </a:rPr>
            <a:t>Achieve universal health cover</a:t>
          </a:r>
          <a:r>
            <a:rPr lang="en-KE" sz="1500" kern="1200" dirty="0">
              <a:solidFill>
                <a:srgbClr val="0000FF"/>
              </a:solidFill>
            </a:rPr>
            <a:t>ge</a:t>
          </a:r>
          <a:endParaRPr lang="en-US" sz="1500" kern="1200" dirty="0">
            <a:solidFill>
              <a:srgbClr val="0000FF"/>
            </a:solidFill>
          </a:endParaRPr>
        </a:p>
      </dsp:txBody>
      <dsp:txXfrm>
        <a:off x="66202" y="1635686"/>
        <a:ext cx="1376356" cy="1223746"/>
      </dsp:txXfrm>
    </dsp:sp>
    <dsp:sp modelId="{817EDDF0-535A-4368-980F-1CE12A3818F6}">
      <dsp:nvSpPr>
        <dsp:cNvPr id="0" name=""/>
        <dsp:cNvSpPr/>
      </dsp:nvSpPr>
      <dsp:spPr>
        <a:xfrm rot="5400000">
          <a:off x="2035820" y="2702405"/>
          <a:ext cx="1622553" cy="26796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KE" sz="2000" kern="1200" dirty="0"/>
            <a:t>Indoor air pollution, water safety, sewarage and non-accidental poisoning</a:t>
          </a:r>
          <a:endParaRPr lang="en-US" sz="2000" kern="1200" dirty="0"/>
        </a:p>
      </dsp:txBody>
      <dsp:txXfrm rot="-5400000">
        <a:off x="1507287" y="3310146"/>
        <a:ext cx="2600413" cy="1464139"/>
      </dsp:txXfrm>
    </dsp:sp>
    <dsp:sp modelId="{48D093EE-ED48-424B-90D0-57B6075B21C2}">
      <dsp:nvSpPr>
        <dsp:cNvPr id="0" name=""/>
        <dsp:cNvSpPr/>
      </dsp:nvSpPr>
      <dsp:spPr>
        <a:xfrm>
          <a:off x="0" y="3027044"/>
          <a:ext cx="1507286" cy="2030341"/>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KE" sz="1500" kern="1200" dirty="0">
              <a:solidFill>
                <a:srgbClr val="0000FF"/>
              </a:solidFill>
            </a:rPr>
            <a:t>3.9: Reduce deaths from environmental pollution</a:t>
          </a:r>
          <a:endParaRPr lang="en-US" sz="1500" kern="1200" dirty="0">
            <a:solidFill>
              <a:srgbClr val="0000FF"/>
            </a:solidFill>
          </a:endParaRPr>
        </a:p>
      </dsp:txBody>
      <dsp:txXfrm>
        <a:off x="73580" y="3100624"/>
        <a:ext cx="1360126" cy="18831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C56F-F998-41BF-B727-F32D37A33974}">
      <dsp:nvSpPr>
        <dsp:cNvPr id="0" name=""/>
        <dsp:cNvSpPr/>
      </dsp:nvSpPr>
      <dsp:spPr>
        <a:xfrm>
          <a:off x="0" y="0"/>
          <a:ext cx="4038600" cy="1414363"/>
        </a:xfrm>
        <a:prstGeom prst="roundRect">
          <a:avLst>
            <a:gd name="adj" fmla="val 10000"/>
          </a:avLst>
        </a:prstGeom>
        <a:no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KE" sz="2400" kern="1200" dirty="0">
              <a:solidFill>
                <a:srgbClr val="0000FF"/>
              </a:solidFill>
            </a:rPr>
            <a:t>Poverty puts families at the bottom of the </a:t>
          </a:r>
          <a:r>
            <a:rPr lang="en-GB" sz="2400" kern="1200" dirty="0">
              <a:solidFill>
                <a:srgbClr val="0000FF"/>
              </a:solidFill>
            </a:rPr>
            <a:t>supply </a:t>
          </a:r>
          <a:r>
            <a:rPr lang="en-KE" sz="2400" kern="1200" dirty="0">
              <a:solidFill>
                <a:srgbClr val="0000FF"/>
              </a:solidFill>
            </a:rPr>
            <a:t>chain</a:t>
          </a:r>
          <a:r>
            <a:rPr lang="en-GB" sz="2400" kern="1200" dirty="0">
              <a:solidFill>
                <a:srgbClr val="0000FF"/>
              </a:solidFill>
            </a:rPr>
            <a:t>.</a:t>
          </a:r>
          <a:r>
            <a:rPr lang="en-KE" sz="2400" kern="1200" dirty="0">
              <a:solidFill>
                <a:srgbClr val="0000FF"/>
              </a:solidFill>
            </a:rPr>
            <a:t> </a:t>
          </a:r>
          <a:endParaRPr lang="en-US" sz="2400" kern="1200" dirty="0">
            <a:solidFill>
              <a:srgbClr val="0000FF"/>
            </a:solidFill>
          </a:endParaRPr>
        </a:p>
      </dsp:txBody>
      <dsp:txXfrm>
        <a:off x="949156" y="0"/>
        <a:ext cx="3089443" cy="1414363"/>
      </dsp:txXfrm>
    </dsp:sp>
    <dsp:sp modelId="{2FF2D885-926C-4378-8C02-886D651968DF}">
      <dsp:nvSpPr>
        <dsp:cNvPr id="0" name=""/>
        <dsp:cNvSpPr/>
      </dsp:nvSpPr>
      <dsp:spPr>
        <a:xfrm>
          <a:off x="141436" y="141436"/>
          <a:ext cx="8077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BE1C3-A1AF-4FED-9E1C-C893F43D5C54}">
      <dsp:nvSpPr>
        <dsp:cNvPr id="0" name=""/>
        <dsp:cNvSpPr/>
      </dsp:nvSpPr>
      <dsp:spPr>
        <a:xfrm>
          <a:off x="0" y="1555799"/>
          <a:ext cx="4038600" cy="1414363"/>
        </a:xfrm>
        <a:prstGeom prst="roundRect">
          <a:avLst>
            <a:gd name="adj" fmla="val 10000"/>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00FF"/>
              </a:solidFill>
            </a:rPr>
            <a:t>A</a:t>
          </a:r>
          <a:r>
            <a:rPr lang="en-KE" sz="2200" kern="1200" dirty="0">
              <a:solidFill>
                <a:srgbClr val="0000FF"/>
              </a:solidFill>
            </a:rPr>
            <a:t> direct cause of malnutrition</a:t>
          </a:r>
          <a:r>
            <a:rPr lang="en-GB" sz="2200" kern="1200" dirty="0">
              <a:solidFill>
                <a:srgbClr val="0000FF"/>
              </a:solidFill>
            </a:rPr>
            <a:t> contributing to morbidity &amp; mortality</a:t>
          </a:r>
          <a:endParaRPr lang="en-US" sz="2200" kern="1200" dirty="0">
            <a:solidFill>
              <a:srgbClr val="0000FF"/>
            </a:solidFill>
          </a:endParaRPr>
        </a:p>
      </dsp:txBody>
      <dsp:txXfrm>
        <a:off x="949156" y="1555799"/>
        <a:ext cx="3089443" cy="1414363"/>
      </dsp:txXfrm>
    </dsp:sp>
    <dsp:sp modelId="{27A53F8B-F3CE-4763-AE2E-623C39C98236}">
      <dsp:nvSpPr>
        <dsp:cNvPr id="0" name=""/>
        <dsp:cNvSpPr/>
      </dsp:nvSpPr>
      <dsp:spPr>
        <a:xfrm>
          <a:off x="141436" y="1697236"/>
          <a:ext cx="8077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36DAF-93D9-42CB-A56D-9136332E618A}">
      <dsp:nvSpPr>
        <dsp:cNvPr id="0" name=""/>
        <dsp:cNvSpPr/>
      </dsp:nvSpPr>
      <dsp:spPr>
        <a:xfrm>
          <a:off x="0" y="3111599"/>
          <a:ext cx="4038600" cy="1414363"/>
        </a:xfrm>
        <a:prstGeom prst="roundRect">
          <a:avLst>
            <a:gd name="adj" fmla="val 10000"/>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KE" sz="2200" kern="1200" dirty="0">
              <a:solidFill>
                <a:srgbClr val="0000FF"/>
              </a:solidFill>
            </a:rPr>
            <a:t>Enabling mothers </a:t>
          </a:r>
          <a:r>
            <a:rPr lang="en-GB" sz="2200" kern="1200" dirty="0">
              <a:solidFill>
                <a:srgbClr val="0000FF"/>
              </a:solidFill>
            </a:rPr>
            <a:t>to </a:t>
          </a:r>
          <a:r>
            <a:rPr lang="en-KE" sz="2200" kern="1200" dirty="0">
              <a:solidFill>
                <a:srgbClr val="0000FF"/>
              </a:solidFill>
            </a:rPr>
            <a:t>have control of </a:t>
          </a:r>
          <a:r>
            <a:rPr lang="en-KE" sz="2200" kern="1200" dirty="0" err="1">
              <a:solidFill>
                <a:srgbClr val="0000FF"/>
              </a:solidFill>
            </a:rPr>
            <a:t>resour</a:t>
          </a:r>
          <a:r>
            <a:rPr lang="en-GB" sz="2200" kern="1200" dirty="0">
              <a:solidFill>
                <a:srgbClr val="0000FF"/>
              </a:solidFill>
            </a:rPr>
            <a:t>c</a:t>
          </a:r>
          <a:r>
            <a:rPr lang="en-KE" sz="2200" kern="1200" dirty="0">
              <a:solidFill>
                <a:srgbClr val="0000FF"/>
              </a:solidFill>
            </a:rPr>
            <a:t>es lead</a:t>
          </a:r>
          <a:r>
            <a:rPr lang="en-GB" sz="2200" kern="1200" dirty="0">
              <a:solidFill>
                <a:srgbClr val="0000FF"/>
              </a:solidFill>
            </a:rPr>
            <a:t>s</a:t>
          </a:r>
          <a:r>
            <a:rPr lang="en-KE" sz="2200" kern="1200" dirty="0">
              <a:solidFill>
                <a:srgbClr val="0000FF"/>
              </a:solidFill>
            </a:rPr>
            <a:t> to healthier babies</a:t>
          </a:r>
          <a:endParaRPr lang="en-US" sz="2200" kern="1200" dirty="0">
            <a:solidFill>
              <a:srgbClr val="0000FF"/>
            </a:solidFill>
          </a:endParaRPr>
        </a:p>
      </dsp:txBody>
      <dsp:txXfrm>
        <a:off x="949156" y="3111599"/>
        <a:ext cx="3089443" cy="1414363"/>
      </dsp:txXfrm>
    </dsp:sp>
    <dsp:sp modelId="{46A8283E-26F5-4037-A138-C679393E7F04}">
      <dsp:nvSpPr>
        <dsp:cNvPr id="0" name=""/>
        <dsp:cNvSpPr/>
      </dsp:nvSpPr>
      <dsp:spPr>
        <a:xfrm>
          <a:off x="141436" y="3253035"/>
          <a:ext cx="8077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C56F-F998-41BF-B727-F32D37A33974}">
      <dsp:nvSpPr>
        <dsp:cNvPr id="0" name=""/>
        <dsp:cNvSpPr/>
      </dsp:nvSpPr>
      <dsp:spPr>
        <a:xfrm>
          <a:off x="0" y="0"/>
          <a:ext cx="4038600" cy="1414363"/>
        </a:xfrm>
        <a:prstGeom prst="roundRect">
          <a:avLst>
            <a:gd name="adj" fmla="val 10000"/>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rgbClr val="0000FF"/>
              </a:solidFill>
            </a:rPr>
            <a:t>C</a:t>
          </a:r>
          <a:r>
            <a:rPr lang="en-KE" sz="2800" kern="1200" dirty="0" err="1">
              <a:solidFill>
                <a:srgbClr val="0000FF"/>
              </a:solidFill>
            </a:rPr>
            <a:t>hildren</a:t>
          </a:r>
          <a:r>
            <a:rPr lang="en-KE" sz="2800" kern="1200" dirty="0">
              <a:solidFill>
                <a:srgbClr val="0000FF"/>
              </a:solidFill>
            </a:rPr>
            <a:t> suffer more  from the related conditions </a:t>
          </a:r>
          <a:endParaRPr lang="en-US" sz="2800" kern="1200" dirty="0">
            <a:solidFill>
              <a:srgbClr val="0000FF"/>
            </a:solidFill>
          </a:endParaRPr>
        </a:p>
      </dsp:txBody>
      <dsp:txXfrm>
        <a:off x="949156" y="0"/>
        <a:ext cx="3089443" cy="1414363"/>
      </dsp:txXfrm>
    </dsp:sp>
    <dsp:sp modelId="{2FF2D885-926C-4378-8C02-886D651968DF}">
      <dsp:nvSpPr>
        <dsp:cNvPr id="0" name=""/>
        <dsp:cNvSpPr/>
      </dsp:nvSpPr>
      <dsp:spPr>
        <a:xfrm>
          <a:off x="141436" y="141436"/>
          <a:ext cx="8077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BE1C3-A1AF-4FED-9E1C-C893F43D5C54}">
      <dsp:nvSpPr>
        <dsp:cNvPr id="0" name=""/>
        <dsp:cNvSpPr/>
      </dsp:nvSpPr>
      <dsp:spPr>
        <a:xfrm>
          <a:off x="0" y="1555799"/>
          <a:ext cx="4038600" cy="1414363"/>
        </a:xfrm>
        <a:prstGeom prst="roundRect">
          <a:avLst>
            <a:gd name="adj" fmla="val 10000"/>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KE" sz="2400" kern="1200" dirty="0">
              <a:solidFill>
                <a:srgbClr val="0000FF"/>
              </a:solidFill>
            </a:rPr>
            <a:t>Even in normal circumstances children   suffer more inequity</a:t>
          </a:r>
          <a:endParaRPr lang="en-US" sz="2400" kern="1200" dirty="0">
            <a:solidFill>
              <a:srgbClr val="0000FF"/>
            </a:solidFill>
          </a:endParaRPr>
        </a:p>
      </dsp:txBody>
      <dsp:txXfrm>
        <a:off x="949156" y="1555799"/>
        <a:ext cx="3089443" cy="1414363"/>
      </dsp:txXfrm>
    </dsp:sp>
    <dsp:sp modelId="{27A53F8B-F3CE-4763-AE2E-623C39C98236}">
      <dsp:nvSpPr>
        <dsp:cNvPr id="0" name=""/>
        <dsp:cNvSpPr/>
      </dsp:nvSpPr>
      <dsp:spPr>
        <a:xfrm>
          <a:off x="141436" y="1697236"/>
          <a:ext cx="8077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36DAF-93D9-42CB-A56D-9136332E618A}">
      <dsp:nvSpPr>
        <dsp:cNvPr id="0" name=""/>
        <dsp:cNvSpPr/>
      </dsp:nvSpPr>
      <dsp:spPr>
        <a:xfrm>
          <a:off x="0" y="3111599"/>
          <a:ext cx="4038600" cy="1414363"/>
        </a:xfrm>
        <a:prstGeom prst="roundRect">
          <a:avLst>
            <a:gd name="adj" fmla="val 10000"/>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00FF"/>
              </a:solidFill>
            </a:rPr>
            <a:t>M</a:t>
          </a:r>
          <a:r>
            <a:rPr lang="en-KE" sz="2400" kern="1200" dirty="0">
              <a:solidFill>
                <a:srgbClr val="0000FF"/>
              </a:solidFill>
            </a:rPr>
            <a:t>any of these support child health in the international arena </a:t>
          </a:r>
          <a:endParaRPr lang="en-US" sz="2400" kern="1200" dirty="0">
            <a:solidFill>
              <a:srgbClr val="0000FF"/>
            </a:solidFill>
          </a:endParaRPr>
        </a:p>
      </dsp:txBody>
      <dsp:txXfrm>
        <a:off x="949156" y="3111599"/>
        <a:ext cx="3089443" cy="1414363"/>
      </dsp:txXfrm>
    </dsp:sp>
    <dsp:sp modelId="{46A8283E-26F5-4037-A138-C679393E7F04}">
      <dsp:nvSpPr>
        <dsp:cNvPr id="0" name=""/>
        <dsp:cNvSpPr/>
      </dsp:nvSpPr>
      <dsp:spPr>
        <a:xfrm>
          <a:off x="141436" y="3253035"/>
          <a:ext cx="8077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C1044-73D3-46BC-9660-37E3E03E88CC}">
      <dsp:nvSpPr>
        <dsp:cNvPr id="0" name=""/>
        <dsp:cNvSpPr/>
      </dsp:nvSpPr>
      <dsp:spPr>
        <a:xfrm>
          <a:off x="0" y="9381"/>
          <a:ext cx="4038600" cy="1591200"/>
        </a:xfrm>
        <a:prstGeom prst="round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0000FF"/>
              </a:solidFill>
            </a:rPr>
            <a:t>A</a:t>
          </a:r>
          <a:r>
            <a:rPr lang="en-KE" sz="4000" kern="1200" dirty="0">
              <a:solidFill>
                <a:srgbClr val="0000FF"/>
              </a:solidFill>
            </a:rPr>
            <a:t>ge less than 5 years</a:t>
          </a:r>
          <a:endParaRPr lang="en-US" sz="4000" kern="1200" dirty="0">
            <a:solidFill>
              <a:srgbClr val="0000FF"/>
            </a:solidFill>
          </a:endParaRPr>
        </a:p>
      </dsp:txBody>
      <dsp:txXfrm>
        <a:off x="77676" y="87057"/>
        <a:ext cx="3883248" cy="1435848"/>
      </dsp:txXfrm>
    </dsp:sp>
    <dsp:sp modelId="{04741F14-1258-4071-A813-34C69FA07FC0}">
      <dsp:nvSpPr>
        <dsp:cNvPr id="0" name=""/>
        <dsp:cNvSpPr/>
      </dsp:nvSpPr>
      <dsp:spPr>
        <a:xfrm>
          <a:off x="0" y="1600581"/>
          <a:ext cx="4038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KE" sz="3100" kern="1200" dirty="0"/>
            <a:t>Child</a:t>
          </a:r>
          <a:endParaRPr lang="en-US" sz="3100" kern="1200" dirty="0"/>
        </a:p>
      </dsp:txBody>
      <dsp:txXfrm>
        <a:off x="0" y="1600581"/>
        <a:ext cx="4038600" cy="662400"/>
      </dsp:txXfrm>
    </dsp:sp>
    <dsp:sp modelId="{70C82C98-4DFF-4F2B-A90C-C8FB30E57DF5}">
      <dsp:nvSpPr>
        <dsp:cNvPr id="0" name=""/>
        <dsp:cNvSpPr/>
      </dsp:nvSpPr>
      <dsp:spPr>
        <a:xfrm>
          <a:off x="0" y="2262981"/>
          <a:ext cx="4038600" cy="1591200"/>
        </a:xfrm>
        <a:prstGeom prst="roundRect">
          <a:avLst/>
        </a:prstGeom>
        <a:noFill/>
        <a:ln w="381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0000FF"/>
              </a:solidFill>
            </a:rPr>
            <a:t>A</a:t>
          </a:r>
          <a:r>
            <a:rPr lang="en-KE" sz="4000" kern="1200" dirty="0">
              <a:solidFill>
                <a:srgbClr val="0000FF"/>
              </a:solidFill>
            </a:rPr>
            <a:t>ge 6-18 years </a:t>
          </a:r>
          <a:endParaRPr lang="en-US" sz="4000" kern="1200" dirty="0">
            <a:solidFill>
              <a:srgbClr val="0000FF"/>
            </a:solidFill>
          </a:endParaRPr>
        </a:p>
      </dsp:txBody>
      <dsp:txXfrm>
        <a:off x="77676" y="2340657"/>
        <a:ext cx="3883248" cy="1435848"/>
      </dsp:txXfrm>
    </dsp:sp>
    <dsp:sp modelId="{75395710-EBAB-4CA2-B7EB-F9041C51F272}">
      <dsp:nvSpPr>
        <dsp:cNvPr id="0" name=""/>
        <dsp:cNvSpPr/>
      </dsp:nvSpPr>
      <dsp:spPr>
        <a:xfrm>
          <a:off x="0" y="3854181"/>
          <a:ext cx="4038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KE" sz="3100" kern="1200" dirty="0"/>
            <a:t>Adolescent</a:t>
          </a:r>
          <a:endParaRPr lang="en-US" sz="3100" kern="1200" dirty="0"/>
        </a:p>
      </dsp:txBody>
      <dsp:txXfrm>
        <a:off x="0" y="3854181"/>
        <a:ext cx="4038600" cy="66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D5633-EB80-4933-900D-55C8AAE20AC3}">
      <dsp:nvSpPr>
        <dsp:cNvPr id="0" name=""/>
        <dsp:cNvSpPr/>
      </dsp:nvSpPr>
      <dsp:spPr>
        <a:xfrm>
          <a:off x="0" y="44931"/>
          <a:ext cx="8229600" cy="1704690"/>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KE" sz="3100" b="0" i="0" kern="1200" dirty="0">
              <a:solidFill>
                <a:schemeClr val="tx1"/>
              </a:solidFill>
            </a:rPr>
            <a:t>A</a:t>
          </a:r>
          <a:r>
            <a:rPr lang="en-US" sz="3100" b="0" i="0" kern="1200" dirty="0">
              <a:solidFill>
                <a:schemeClr val="tx1"/>
              </a:solidFill>
            </a:rPr>
            <a:t> state of physical, mental, intellectual, social and emotional well-being and not merely the absence of disease or infirmity</a:t>
          </a:r>
          <a:r>
            <a:rPr lang="en-KE" sz="3100" b="0" i="0" kern="1200" dirty="0">
              <a:solidFill>
                <a:schemeClr val="tx1"/>
              </a:solidFill>
            </a:rPr>
            <a:t> in children</a:t>
          </a:r>
          <a:endParaRPr lang="en-US" sz="3100" kern="1200" dirty="0">
            <a:solidFill>
              <a:schemeClr val="tx1"/>
            </a:solidFill>
          </a:endParaRPr>
        </a:p>
      </dsp:txBody>
      <dsp:txXfrm>
        <a:off x="83216" y="128147"/>
        <a:ext cx="8063168" cy="1538258"/>
      </dsp:txXfrm>
    </dsp:sp>
    <dsp:sp modelId="{62F13F9E-25DF-4B9F-8D0D-CCE4E7CA7446}">
      <dsp:nvSpPr>
        <dsp:cNvPr id="0" name=""/>
        <dsp:cNvSpPr/>
      </dsp:nvSpPr>
      <dsp:spPr>
        <a:xfrm>
          <a:off x="0" y="1749621"/>
          <a:ext cx="8229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KE" sz="2400" b="1" kern="1200" dirty="0">
              <a:solidFill>
                <a:srgbClr val="0000FF"/>
              </a:solidFill>
            </a:rPr>
            <a:t>Child Health</a:t>
          </a:r>
          <a:endParaRPr lang="en-US" sz="2400" b="1" kern="1200" dirty="0">
            <a:solidFill>
              <a:srgbClr val="0000FF"/>
            </a:solidFill>
          </a:endParaRPr>
        </a:p>
      </dsp:txBody>
      <dsp:txXfrm>
        <a:off x="0" y="1749621"/>
        <a:ext cx="8229600" cy="513360"/>
      </dsp:txXfrm>
    </dsp:sp>
    <dsp:sp modelId="{5B030B67-9112-4506-8846-472BFBDB2DB2}">
      <dsp:nvSpPr>
        <dsp:cNvPr id="0" name=""/>
        <dsp:cNvSpPr/>
      </dsp:nvSpPr>
      <dsp:spPr>
        <a:xfrm>
          <a:off x="0" y="2262981"/>
          <a:ext cx="8229600" cy="1704690"/>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KE" sz="3100" b="0" i="0" kern="1200" dirty="0">
              <a:solidFill>
                <a:schemeClr val="tx1"/>
              </a:solidFill>
            </a:rPr>
            <a:t>A</a:t>
          </a:r>
          <a:r>
            <a:rPr lang="en-US" sz="3100" b="0" i="0" kern="1200" dirty="0">
              <a:solidFill>
                <a:schemeClr val="tx1"/>
              </a:solidFill>
            </a:rPr>
            <a:t> field of public </a:t>
          </a:r>
          <a:r>
            <a:rPr lang="en-US" sz="3100" b="1" i="0" kern="1200" dirty="0">
              <a:solidFill>
                <a:schemeClr val="tx1"/>
              </a:solidFill>
            </a:rPr>
            <a:t>health</a:t>
          </a:r>
          <a:r>
            <a:rPr lang="en-US" sz="3100" b="0" i="0" kern="1200" dirty="0">
              <a:solidFill>
                <a:schemeClr val="tx1"/>
              </a:solidFill>
            </a:rPr>
            <a:t> concerned with reducing </a:t>
          </a:r>
          <a:r>
            <a:rPr lang="en-US" sz="3100" b="1" i="0" kern="1200" dirty="0">
              <a:solidFill>
                <a:schemeClr val="tx1"/>
              </a:solidFill>
            </a:rPr>
            <a:t>child mortality</a:t>
          </a:r>
          <a:r>
            <a:rPr lang="en-US" sz="3100" b="0" i="0" kern="1200" dirty="0">
              <a:solidFill>
                <a:schemeClr val="tx1"/>
              </a:solidFill>
            </a:rPr>
            <a:t>.</a:t>
          </a:r>
          <a:endParaRPr lang="en-US" sz="3100" kern="1200" dirty="0">
            <a:solidFill>
              <a:schemeClr val="tx1"/>
            </a:solidFill>
          </a:endParaRPr>
        </a:p>
      </dsp:txBody>
      <dsp:txXfrm>
        <a:off x="83216" y="2346197"/>
        <a:ext cx="8063168" cy="1538258"/>
      </dsp:txXfrm>
    </dsp:sp>
    <dsp:sp modelId="{D9D84D3F-997D-4B2B-B5F5-58708018F648}">
      <dsp:nvSpPr>
        <dsp:cNvPr id="0" name=""/>
        <dsp:cNvSpPr/>
      </dsp:nvSpPr>
      <dsp:spPr>
        <a:xfrm>
          <a:off x="0" y="3967671"/>
          <a:ext cx="8229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KE" sz="2400" b="1" kern="1200" dirty="0">
              <a:solidFill>
                <a:srgbClr val="0000FF"/>
              </a:solidFill>
            </a:rPr>
            <a:t>Child Survival</a:t>
          </a:r>
          <a:endParaRPr lang="en-US" sz="2400" b="1" kern="1200" dirty="0">
            <a:solidFill>
              <a:srgbClr val="0000FF"/>
            </a:solidFill>
          </a:endParaRPr>
        </a:p>
      </dsp:txBody>
      <dsp:txXfrm>
        <a:off x="0" y="3967671"/>
        <a:ext cx="8229600" cy="513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3CA1C-E20E-4335-A1D0-03ED86798C66}">
      <dsp:nvSpPr>
        <dsp:cNvPr id="0" name=""/>
        <dsp:cNvSpPr/>
      </dsp:nvSpPr>
      <dsp:spPr>
        <a:xfrm rot="10800000">
          <a:off x="990916" y="813"/>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106680" rIns="199136" bIns="106680" numCol="1" spcCol="1270" anchor="ctr" anchorCtr="0">
          <a:noAutofit/>
        </a:bodyPr>
        <a:lstStyle/>
        <a:p>
          <a:pPr marL="0" lvl="0" indent="0" algn="ctr" defTabSz="1244600">
            <a:lnSpc>
              <a:spcPct val="90000"/>
            </a:lnSpc>
            <a:spcBef>
              <a:spcPct val="0"/>
            </a:spcBef>
            <a:spcAft>
              <a:spcPct val="35000"/>
            </a:spcAft>
            <a:buNone/>
          </a:pPr>
          <a:r>
            <a:rPr lang="en-KE" sz="2800" kern="1200" dirty="0">
              <a:solidFill>
                <a:srgbClr val="0000FF"/>
              </a:solidFill>
            </a:rPr>
            <a:t>Individual</a:t>
          </a:r>
          <a:endParaRPr lang="en-US" sz="2800" kern="1200" dirty="0">
            <a:solidFill>
              <a:srgbClr val="0000FF"/>
            </a:solidFill>
          </a:endParaRPr>
        </a:p>
      </dsp:txBody>
      <dsp:txXfrm rot="10800000">
        <a:off x="1305367" y="813"/>
        <a:ext cx="2371218" cy="1257803"/>
      </dsp:txXfrm>
    </dsp:sp>
    <dsp:sp modelId="{63989F49-EF67-4359-B075-76C44B674F93}">
      <dsp:nvSpPr>
        <dsp:cNvPr id="0" name=""/>
        <dsp:cNvSpPr/>
      </dsp:nvSpPr>
      <dsp:spPr>
        <a:xfrm>
          <a:off x="362014" y="813"/>
          <a:ext cx="1257803" cy="125780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E6826-321E-4D2B-B842-665A8092BB19}">
      <dsp:nvSpPr>
        <dsp:cNvPr id="0" name=""/>
        <dsp:cNvSpPr/>
      </dsp:nvSpPr>
      <dsp:spPr>
        <a:xfrm rot="10800000">
          <a:off x="990916" y="1634079"/>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106680" rIns="199136" bIns="106680" numCol="1" spcCol="1270" anchor="ctr" anchorCtr="0">
          <a:noAutofit/>
        </a:bodyPr>
        <a:lstStyle/>
        <a:p>
          <a:pPr marL="0" lvl="0" indent="0" algn="ctr" defTabSz="1244600">
            <a:lnSpc>
              <a:spcPct val="90000"/>
            </a:lnSpc>
            <a:spcBef>
              <a:spcPct val="0"/>
            </a:spcBef>
            <a:spcAft>
              <a:spcPct val="35000"/>
            </a:spcAft>
            <a:buNone/>
          </a:pPr>
          <a:r>
            <a:rPr lang="en-KE" sz="2800" kern="1200" dirty="0">
              <a:solidFill>
                <a:srgbClr val="0000FF"/>
              </a:solidFill>
            </a:rPr>
            <a:t>Family</a:t>
          </a:r>
          <a:endParaRPr lang="en-US" sz="2800" kern="1200" dirty="0">
            <a:solidFill>
              <a:srgbClr val="0000FF"/>
            </a:solidFill>
          </a:endParaRPr>
        </a:p>
      </dsp:txBody>
      <dsp:txXfrm rot="10800000">
        <a:off x="1305367" y="1634079"/>
        <a:ext cx="2371218" cy="1257803"/>
      </dsp:txXfrm>
    </dsp:sp>
    <dsp:sp modelId="{96B797FE-DABB-4968-9E82-0355401FE9C1}">
      <dsp:nvSpPr>
        <dsp:cNvPr id="0" name=""/>
        <dsp:cNvSpPr/>
      </dsp:nvSpPr>
      <dsp:spPr>
        <a:xfrm>
          <a:off x="362014" y="1634079"/>
          <a:ext cx="1257803" cy="125780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71911C-FBC2-46FA-B10F-B1330B5668AE}">
      <dsp:nvSpPr>
        <dsp:cNvPr id="0" name=""/>
        <dsp:cNvSpPr/>
      </dsp:nvSpPr>
      <dsp:spPr>
        <a:xfrm rot="10800000">
          <a:off x="990916" y="3267346"/>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99060" rIns="184912" bIns="99060" numCol="1" spcCol="1270" anchor="ctr" anchorCtr="0">
          <a:noAutofit/>
        </a:bodyPr>
        <a:lstStyle/>
        <a:p>
          <a:pPr marL="0" lvl="0" indent="0" algn="ctr" defTabSz="1155700">
            <a:lnSpc>
              <a:spcPct val="90000"/>
            </a:lnSpc>
            <a:spcBef>
              <a:spcPct val="0"/>
            </a:spcBef>
            <a:spcAft>
              <a:spcPct val="35000"/>
            </a:spcAft>
            <a:buNone/>
          </a:pPr>
          <a:r>
            <a:rPr lang="en-KE" sz="2600" kern="1200" dirty="0">
              <a:solidFill>
                <a:srgbClr val="0000FF"/>
              </a:solidFill>
            </a:rPr>
            <a:t>Community</a:t>
          </a:r>
          <a:endParaRPr lang="en-US" sz="2600" kern="1200" dirty="0">
            <a:solidFill>
              <a:srgbClr val="0000FF"/>
            </a:solidFill>
          </a:endParaRPr>
        </a:p>
      </dsp:txBody>
      <dsp:txXfrm rot="10800000">
        <a:off x="1305367" y="3267346"/>
        <a:ext cx="2371218" cy="1257803"/>
      </dsp:txXfrm>
    </dsp:sp>
    <dsp:sp modelId="{DCFA138C-DB74-4459-AB7C-29A6AB7B94F6}">
      <dsp:nvSpPr>
        <dsp:cNvPr id="0" name=""/>
        <dsp:cNvSpPr/>
      </dsp:nvSpPr>
      <dsp:spPr>
        <a:xfrm>
          <a:off x="362014" y="3267346"/>
          <a:ext cx="1257803" cy="12578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4949-35D2-41C7-9FF3-376FCDF30DED}">
      <dsp:nvSpPr>
        <dsp:cNvPr id="0" name=""/>
        <dsp:cNvSpPr/>
      </dsp:nvSpPr>
      <dsp:spPr>
        <a:xfrm rot="10800000">
          <a:off x="990916" y="813"/>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91440" rIns="170688" bIns="91440" numCol="1" spcCol="1270" anchor="ctr" anchorCtr="0">
          <a:noAutofit/>
        </a:bodyPr>
        <a:lstStyle/>
        <a:p>
          <a:pPr marL="0" lvl="0" indent="0" algn="ctr" defTabSz="1066800">
            <a:lnSpc>
              <a:spcPct val="90000"/>
            </a:lnSpc>
            <a:spcBef>
              <a:spcPct val="0"/>
            </a:spcBef>
            <a:spcAft>
              <a:spcPct val="35000"/>
            </a:spcAft>
            <a:buNone/>
          </a:pPr>
          <a:r>
            <a:rPr lang="en-KE" sz="2400" kern="1200" dirty="0">
              <a:solidFill>
                <a:srgbClr val="0000FF"/>
              </a:solidFill>
            </a:rPr>
            <a:t>Environment</a:t>
          </a:r>
          <a:endParaRPr lang="en-US" sz="2400" kern="1200" dirty="0">
            <a:solidFill>
              <a:srgbClr val="0000FF"/>
            </a:solidFill>
          </a:endParaRPr>
        </a:p>
      </dsp:txBody>
      <dsp:txXfrm rot="10800000">
        <a:off x="1305367" y="813"/>
        <a:ext cx="2371218" cy="1257803"/>
      </dsp:txXfrm>
    </dsp:sp>
    <dsp:sp modelId="{6549097D-3F31-43AD-AF9B-49FE099E86AB}">
      <dsp:nvSpPr>
        <dsp:cNvPr id="0" name=""/>
        <dsp:cNvSpPr/>
      </dsp:nvSpPr>
      <dsp:spPr>
        <a:xfrm>
          <a:off x="362014" y="813"/>
          <a:ext cx="1257803" cy="125780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945C9-BDA2-4155-B379-A0B7C6B7D6DE}">
      <dsp:nvSpPr>
        <dsp:cNvPr id="0" name=""/>
        <dsp:cNvSpPr/>
      </dsp:nvSpPr>
      <dsp:spPr>
        <a:xfrm rot="10800000">
          <a:off x="990916" y="1634079"/>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121920" rIns="227584" bIns="121920" numCol="1" spcCol="1270" anchor="ctr" anchorCtr="0">
          <a:noAutofit/>
        </a:bodyPr>
        <a:lstStyle/>
        <a:p>
          <a:pPr marL="0" lvl="0" indent="0" algn="ctr" defTabSz="1422400">
            <a:lnSpc>
              <a:spcPct val="90000"/>
            </a:lnSpc>
            <a:spcBef>
              <a:spcPct val="0"/>
            </a:spcBef>
            <a:spcAft>
              <a:spcPct val="35000"/>
            </a:spcAft>
            <a:buNone/>
          </a:pPr>
          <a:r>
            <a:rPr lang="en-KE" sz="3200" kern="1200" dirty="0">
              <a:solidFill>
                <a:srgbClr val="0000FF"/>
              </a:solidFill>
            </a:rPr>
            <a:t>Economy</a:t>
          </a:r>
          <a:endParaRPr lang="en-US" sz="3200" kern="1200" dirty="0">
            <a:solidFill>
              <a:srgbClr val="0000FF"/>
            </a:solidFill>
          </a:endParaRPr>
        </a:p>
      </dsp:txBody>
      <dsp:txXfrm rot="10800000">
        <a:off x="1305367" y="1634079"/>
        <a:ext cx="2371218" cy="1257803"/>
      </dsp:txXfrm>
    </dsp:sp>
    <dsp:sp modelId="{44E51A9F-1920-4378-9748-868AEB8018A0}">
      <dsp:nvSpPr>
        <dsp:cNvPr id="0" name=""/>
        <dsp:cNvSpPr/>
      </dsp:nvSpPr>
      <dsp:spPr>
        <a:xfrm>
          <a:off x="362014" y="1634079"/>
          <a:ext cx="1257803" cy="1257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5F86C-41A1-41F9-835A-B61AFF976044}">
      <dsp:nvSpPr>
        <dsp:cNvPr id="0" name=""/>
        <dsp:cNvSpPr/>
      </dsp:nvSpPr>
      <dsp:spPr>
        <a:xfrm rot="10800000">
          <a:off x="990916" y="3267346"/>
          <a:ext cx="2685669" cy="1257803"/>
        </a:xfrm>
        <a:prstGeom prst="homePlate">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656" tIns="121920" rIns="227584" bIns="121920" numCol="1" spcCol="1270" anchor="ctr" anchorCtr="0">
          <a:noAutofit/>
        </a:bodyPr>
        <a:lstStyle/>
        <a:p>
          <a:pPr marL="0" lvl="0" indent="0" algn="ctr" defTabSz="1422400">
            <a:lnSpc>
              <a:spcPct val="90000"/>
            </a:lnSpc>
            <a:spcBef>
              <a:spcPct val="0"/>
            </a:spcBef>
            <a:spcAft>
              <a:spcPct val="35000"/>
            </a:spcAft>
            <a:buNone/>
          </a:pPr>
          <a:r>
            <a:rPr lang="en-KE" sz="3200" kern="1200" dirty="0">
              <a:solidFill>
                <a:srgbClr val="0000FF"/>
              </a:solidFill>
            </a:rPr>
            <a:t>Health Systems</a:t>
          </a:r>
          <a:endParaRPr lang="en-US" sz="3200" kern="1200" dirty="0">
            <a:solidFill>
              <a:srgbClr val="0000FF"/>
            </a:solidFill>
          </a:endParaRPr>
        </a:p>
      </dsp:txBody>
      <dsp:txXfrm rot="10800000">
        <a:off x="1305367" y="3267346"/>
        <a:ext cx="2371218" cy="1257803"/>
      </dsp:txXfrm>
    </dsp:sp>
    <dsp:sp modelId="{E80878B8-65E7-4180-9064-87918DE76078}">
      <dsp:nvSpPr>
        <dsp:cNvPr id="0" name=""/>
        <dsp:cNvSpPr/>
      </dsp:nvSpPr>
      <dsp:spPr>
        <a:xfrm>
          <a:off x="362014" y="3267346"/>
          <a:ext cx="1257803" cy="12578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BF85B-48EC-4B37-B376-2CBB215EC09F}">
      <dsp:nvSpPr>
        <dsp:cNvPr id="0" name=""/>
        <dsp:cNvSpPr/>
      </dsp:nvSpPr>
      <dsp:spPr>
        <a:xfrm>
          <a:off x="3495645" y="1640018"/>
          <a:ext cx="1245926" cy="1245926"/>
        </a:xfrm>
        <a:prstGeom prst="flowChartAlternateProcess">
          <a:avLst/>
        </a:prstGeom>
        <a:noFill/>
        <a:ln w="571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kern="1200" dirty="0">
              <a:solidFill>
                <a:srgbClr val="FF0000"/>
              </a:solidFill>
            </a:rPr>
            <a:t>CH risk driver</a:t>
          </a:r>
          <a:r>
            <a:rPr lang="en-GB" sz="2400" kern="1200" dirty="0">
              <a:solidFill>
                <a:srgbClr val="FF0000"/>
              </a:solidFill>
            </a:rPr>
            <a:t>s</a:t>
          </a:r>
          <a:endParaRPr lang="en-US" sz="2400" kern="1200" dirty="0">
            <a:solidFill>
              <a:srgbClr val="FF0000"/>
            </a:solidFill>
          </a:endParaRPr>
        </a:p>
      </dsp:txBody>
      <dsp:txXfrm>
        <a:off x="3556465" y="1700838"/>
        <a:ext cx="1124286" cy="1124286"/>
      </dsp:txXfrm>
    </dsp:sp>
    <dsp:sp modelId="{FABCB201-58BD-4809-BF8F-4704A9DED0FC}">
      <dsp:nvSpPr>
        <dsp:cNvPr id="0" name=""/>
        <dsp:cNvSpPr/>
      </dsp:nvSpPr>
      <dsp:spPr>
        <a:xfrm rot="16200000">
          <a:off x="3930817" y="1438600"/>
          <a:ext cx="375583" cy="27251"/>
        </a:xfrm>
        <a:custGeom>
          <a:avLst/>
          <a:gdLst/>
          <a:ahLst/>
          <a:cxnLst/>
          <a:rect l="0" t="0" r="0" b="0"/>
          <a:pathLst>
            <a:path>
              <a:moveTo>
                <a:pt x="0" y="13625"/>
              </a:moveTo>
              <a:lnTo>
                <a:pt x="375583"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09219" y="1442836"/>
        <a:ext cx="18779" cy="18779"/>
      </dsp:txXfrm>
    </dsp:sp>
    <dsp:sp modelId="{D8233B05-F2B1-4454-B902-0AFBC189CC49}">
      <dsp:nvSpPr>
        <dsp:cNvPr id="0" name=""/>
        <dsp:cNvSpPr/>
      </dsp:nvSpPr>
      <dsp:spPr>
        <a:xfrm>
          <a:off x="3495645" y="18507"/>
          <a:ext cx="1245926" cy="1245926"/>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KE" sz="3600" kern="1200" dirty="0">
              <a:solidFill>
                <a:srgbClr val="0000FF"/>
              </a:solidFill>
            </a:rPr>
            <a:t>Age</a:t>
          </a:r>
          <a:endParaRPr lang="en-US" sz="3600" kern="1200" dirty="0">
            <a:solidFill>
              <a:srgbClr val="0000FF"/>
            </a:solidFill>
          </a:endParaRPr>
        </a:p>
      </dsp:txBody>
      <dsp:txXfrm>
        <a:off x="3556466" y="79328"/>
        <a:ext cx="1124284" cy="1124284"/>
      </dsp:txXfrm>
    </dsp:sp>
    <dsp:sp modelId="{FCE5B8AC-69D2-4B14-9183-5618A42A0F03}">
      <dsp:nvSpPr>
        <dsp:cNvPr id="0" name=""/>
        <dsp:cNvSpPr/>
      </dsp:nvSpPr>
      <dsp:spPr>
        <a:xfrm rot="21570867">
          <a:off x="4741541" y="2241888"/>
          <a:ext cx="516341" cy="27251"/>
        </a:xfrm>
        <a:custGeom>
          <a:avLst/>
          <a:gdLst/>
          <a:ahLst/>
          <a:cxnLst/>
          <a:rect l="0" t="0" r="0" b="0"/>
          <a:pathLst>
            <a:path>
              <a:moveTo>
                <a:pt x="0" y="13625"/>
              </a:moveTo>
              <a:lnTo>
                <a:pt x="516341"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86803" y="2242605"/>
        <a:ext cx="25817" cy="25817"/>
      </dsp:txXfrm>
    </dsp:sp>
    <dsp:sp modelId="{11A93F67-E7DF-4F3F-92E0-23692F79F753}">
      <dsp:nvSpPr>
        <dsp:cNvPr id="0" name=""/>
        <dsp:cNvSpPr/>
      </dsp:nvSpPr>
      <dsp:spPr>
        <a:xfrm>
          <a:off x="5257805" y="1622692"/>
          <a:ext cx="1810294" cy="1245926"/>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KE" sz="3600" kern="1200" dirty="0">
              <a:solidFill>
                <a:srgbClr val="0000FF"/>
              </a:solidFill>
            </a:rPr>
            <a:t>Sex</a:t>
          </a:r>
          <a:endParaRPr lang="en-US" sz="3600" kern="1200" dirty="0">
            <a:solidFill>
              <a:srgbClr val="0000FF"/>
            </a:solidFill>
          </a:endParaRPr>
        </a:p>
      </dsp:txBody>
      <dsp:txXfrm>
        <a:off x="5318626" y="1683513"/>
        <a:ext cx="1688652" cy="1124284"/>
      </dsp:txXfrm>
    </dsp:sp>
    <dsp:sp modelId="{72972365-7998-4B15-8F20-14C7791404A6}">
      <dsp:nvSpPr>
        <dsp:cNvPr id="0" name=""/>
        <dsp:cNvSpPr/>
      </dsp:nvSpPr>
      <dsp:spPr>
        <a:xfrm rot="5400000">
          <a:off x="3930817" y="3060110"/>
          <a:ext cx="375583" cy="27251"/>
        </a:xfrm>
        <a:custGeom>
          <a:avLst/>
          <a:gdLst/>
          <a:ahLst/>
          <a:cxnLst/>
          <a:rect l="0" t="0" r="0" b="0"/>
          <a:pathLst>
            <a:path>
              <a:moveTo>
                <a:pt x="0" y="13625"/>
              </a:moveTo>
              <a:lnTo>
                <a:pt x="375583"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09219" y="3064347"/>
        <a:ext cx="18779" cy="18779"/>
      </dsp:txXfrm>
    </dsp:sp>
    <dsp:sp modelId="{EC976632-2E6E-4533-94DD-05BC830346ED}">
      <dsp:nvSpPr>
        <dsp:cNvPr id="0" name=""/>
        <dsp:cNvSpPr/>
      </dsp:nvSpPr>
      <dsp:spPr>
        <a:xfrm>
          <a:off x="3051809" y="3261528"/>
          <a:ext cx="2133599" cy="1245926"/>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KE" sz="3600" kern="1200" dirty="0">
              <a:solidFill>
                <a:srgbClr val="0000FF"/>
              </a:solidFill>
            </a:rPr>
            <a:t>Ethnicity</a:t>
          </a:r>
          <a:endParaRPr lang="en-US" sz="3600" kern="1200" dirty="0">
            <a:solidFill>
              <a:srgbClr val="0000FF"/>
            </a:solidFill>
          </a:endParaRPr>
        </a:p>
      </dsp:txBody>
      <dsp:txXfrm>
        <a:off x="3112630" y="3322349"/>
        <a:ext cx="2011957" cy="1124284"/>
      </dsp:txXfrm>
    </dsp:sp>
    <dsp:sp modelId="{1E66DC9F-63D5-44AE-9CB8-A2AD97A8FA5D}">
      <dsp:nvSpPr>
        <dsp:cNvPr id="0" name=""/>
        <dsp:cNvSpPr/>
      </dsp:nvSpPr>
      <dsp:spPr>
        <a:xfrm rot="10774620">
          <a:off x="2968469" y="2255901"/>
          <a:ext cx="527200" cy="27251"/>
        </a:xfrm>
        <a:custGeom>
          <a:avLst/>
          <a:gdLst/>
          <a:ahLst/>
          <a:cxnLst/>
          <a:rect l="0" t="0" r="0" b="0"/>
          <a:pathLst>
            <a:path>
              <a:moveTo>
                <a:pt x="0" y="13625"/>
              </a:moveTo>
              <a:lnTo>
                <a:pt x="527200"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218889" y="2256346"/>
        <a:ext cx="26360" cy="26360"/>
      </dsp:txXfrm>
    </dsp:sp>
    <dsp:sp modelId="{1C7877ED-35A1-4FC0-B7C9-C4D00FCBBE85}">
      <dsp:nvSpPr>
        <dsp:cNvPr id="0" name=""/>
        <dsp:cNvSpPr/>
      </dsp:nvSpPr>
      <dsp:spPr>
        <a:xfrm>
          <a:off x="1142998" y="1655247"/>
          <a:ext cx="1825532" cy="1245926"/>
        </a:xfrm>
        <a:prstGeom prst="roundRect">
          <a:avLst/>
        </a:prstGeom>
        <a:no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KE" sz="3600" kern="1200" dirty="0">
              <a:solidFill>
                <a:srgbClr val="0000FF"/>
              </a:solidFill>
            </a:rPr>
            <a:t>Genetics</a:t>
          </a:r>
          <a:endParaRPr lang="en-US" sz="3600" kern="1200" dirty="0">
            <a:solidFill>
              <a:srgbClr val="0000FF"/>
            </a:solidFill>
          </a:endParaRPr>
        </a:p>
      </dsp:txBody>
      <dsp:txXfrm>
        <a:off x="1203819" y="1716068"/>
        <a:ext cx="1703890" cy="1124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D7EB8-465D-44B5-8942-A6476D811A20}">
      <dsp:nvSpPr>
        <dsp:cNvPr id="0" name=""/>
        <dsp:cNvSpPr/>
      </dsp:nvSpPr>
      <dsp:spPr>
        <a:xfrm rot="5400000">
          <a:off x="-245395" y="248052"/>
          <a:ext cx="1635968" cy="1145177"/>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kern="1200" dirty="0">
              <a:solidFill>
                <a:srgbClr val="0000FF"/>
              </a:solidFill>
            </a:rPr>
            <a:t>Composition</a:t>
          </a:r>
          <a:endParaRPr lang="en-US" sz="2400" kern="1200" dirty="0">
            <a:solidFill>
              <a:srgbClr val="0000FF"/>
            </a:solidFill>
          </a:endParaRPr>
        </a:p>
      </dsp:txBody>
      <dsp:txXfrm rot="-5400000">
        <a:off x="1" y="575246"/>
        <a:ext cx="1145177" cy="490791"/>
      </dsp:txXfrm>
    </dsp:sp>
    <dsp:sp modelId="{5364892B-1B51-4308-B105-9F11A34C07B3}">
      <dsp:nvSpPr>
        <dsp:cNvPr id="0" name=""/>
        <dsp:cNvSpPr/>
      </dsp:nvSpPr>
      <dsp:spPr>
        <a:xfrm rot="5400000">
          <a:off x="2059919" y="-912084"/>
          <a:ext cx="1063938" cy="2893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KE" sz="1800" kern="1200" dirty="0"/>
            <a:t>Single/double parenthood</a:t>
          </a:r>
          <a:endParaRPr lang="en-US" sz="1800" kern="1200" dirty="0"/>
        </a:p>
        <a:p>
          <a:pPr marL="171450" lvl="1" indent="-171450" algn="l" defTabSz="800100">
            <a:lnSpc>
              <a:spcPct val="90000"/>
            </a:lnSpc>
            <a:spcBef>
              <a:spcPct val="0"/>
            </a:spcBef>
            <a:spcAft>
              <a:spcPct val="15000"/>
            </a:spcAft>
            <a:buChar char="•"/>
          </a:pPr>
          <a:r>
            <a:rPr lang="en-KE" sz="1800" kern="1200" dirty="0"/>
            <a:t>Siblings ± non-biological parent guardian</a:t>
          </a:r>
          <a:endParaRPr lang="en-US" sz="1800" kern="1200" dirty="0"/>
        </a:p>
      </dsp:txBody>
      <dsp:txXfrm rot="-5400000">
        <a:off x="1145178" y="54594"/>
        <a:ext cx="2841485" cy="960064"/>
      </dsp:txXfrm>
    </dsp:sp>
    <dsp:sp modelId="{E846403D-02DE-4B89-876C-D1D88F3CC57D}">
      <dsp:nvSpPr>
        <dsp:cNvPr id="0" name=""/>
        <dsp:cNvSpPr/>
      </dsp:nvSpPr>
      <dsp:spPr>
        <a:xfrm rot="5400000">
          <a:off x="-245395" y="1690392"/>
          <a:ext cx="1635968" cy="1145177"/>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kern="1200" dirty="0">
              <a:solidFill>
                <a:srgbClr val="0000FF"/>
              </a:solidFill>
            </a:rPr>
            <a:t>Size</a:t>
          </a:r>
          <a:endParaRPr lang="en-US" sz="2400" kern="1200" dirty="0">
            <a:solidFill>
              <a:srgbClr val="0000FF"/>
            </a:solidFill>
          </a:endParaRPr>
        </a:p>
      </dsp:txBody>
      <dsp:txXfrm rot="-5400000">
        <a:off x="1" y="2017586"/>
        <a:ext cx="1145177" cy="490791"/>
      </dsp:txXfrm>
    </dsp:sp>
    <dsp:sp modelId="{68FCCDA6-425E-416F-957E-79DC7D7AE397}">
      <dsp:nvSpPr>
        <dsp:cNvPr id="0" name=""/>
        <dsp:cNvSpPr/>
      </dsp:nvSpPr>
      <dsp:spPr>
        <a:xfrm rot="5400000">
          <a:off x="2060199" y="529975"/>
          <a:ext cx="1063379" cy="2893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KE" sz="1800" kern="1200" dirty="0"/>
            <a:t>Family size</a:t>
          </a:r>
          <a:endParaRPr lang="en-US" sz="1800" kern="1200" dirty="0"/>
        </a:p>
        <a:p>
          <a:pPr marL="171450" lvl="1" indent="-171450" algn="l" defTabSz="800100">
            <a:lnSpc>
              <a:spcPct val="90000"/>
            </a:lnSpc>
            <a:spcBef>
              <a:spcPct val="0"/>
            </a:spcBef>
            <a:spcAft>
              <a:spcPct val="15000"/>
            </a:spcAft>
            <a:buChar char="•"/>
          </a:pPr>
          <a:r>
            <a:rPr lang="en-KE" sz="1800" kern="1200" dirty="0"/>
            <a:t>Household size</a:t>
          </a:r>
          <a:endParaRPr lang="en-US" sz="1800" kern="1200" dirty="0"/>
        </a:p>
      </dsp:txBody>
      <dsp:txXfrm rot="-5400000">
        <a:off x="1145178" y="1496906"/>
        <a:ext cx="2841512" cy="959559"/>
      </dsp:txXfrm>
    </dsp:sp>
    <dsp:sp modelId="{E5424EB9-5010-49D6-8D14-B4EA30660FD0}">
      <dsp:nvSpPr>
        <dsp:cNvPr id="0" name=""/>
        <dsp:cNvSpPr/>
      </dsp:nvSpPr>
      <dsp:spPr>
        <a:xfrm rot="5400000">
          <a:off x="-245395" y="3132732"/>
          <a:ext cx="1635968" cy="1145177"/>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kern="1200" dirty="0">
              <a:solidFill>
                <a:srgbClr val="0000FF"/>
              </a:solidFill>
            </a:rPr>
            <a:t>Socio-econ-cultural</a:t>
          </a:r>
          <a:endParaRPr lang="en-US" sz="2400" kern="1200" dirty="0">
            <a:solidFill>
              <a:srgbClr val="0000FF"/>
            </a:solidFill>
          </a:endParaRPr>
        </a:p>
      </dsp:txBody>
      <dsp:txXfrm rot="-5400000">
        <a:off x="1" y="3459926"/>
        <a:ext cx="1145177" cy="490791"/>
      </dsp:txXfrm>
    </dsp:sp>
    <dsp:sp modelId="{C65708D3-3340-4274-AA91-27D0FBEC68C1}">
      <dsp:nvSpPr>
        <dsp:cNvPr id="0" name=""/>
        <dsp:cNvSpPr/>
      </dsp:nvSpPr>
      <dsp:spPr>
        <a:xfrm rot="5400000">
          <a:off x="2060199" y="1972315"/>
          <a:ext cx="1063379" cy="2893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KE" sz="1800" kern="1200" dirty="0"/>
            <a:t>Wealth status</a:t>
          </a:r>
          <a:endParaRPr lang="en-US" sz="1800" kern="1200" dirty="0"/>
        </a:p>
        <a:p>
          <a:pPr marL="171450" lvl="1" indent="-171450" algn="l" defTabSz="800100">
            <a:lnSpc>
              <a:spcPct val="90000"/>
            </a:lnSpc>
            <a:spcBef>
              <a:spcPct val="0"/>
            </a:spcBef>
            <a:spcAft>
              <a:spcPct val="15000"/>
            </a:spcAft>
            <a:buChar char="•"/>
          </a:pPr>
          <a:r>
            <a:rPr lang="en-KE" sz="1800" kern="1200" dirty="0"/>
            <a:t>Social status, Cultural believes</a:t>
          </a:r>
          <a:endParaRPr lang="en-US" sz="1800" kern="1200" dirty="0"/>
        </a:p>
      </dsp:txBody>
      <dsp:txXfrm rot="-5400000">
        <a:off x="1145178" y="2939246"/>
        <a:ext cx="2841512" cy="9595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D7EB8-465D-44B5-8942-A6476D811A20}">
      <dsp:nvSpPr>
        <dsp:cNvPr id="0" name=""/>
        <dsp:cNvSpPr/>
      </dsp:nvSpPr>
      <dsp:spPr>
        <a:xfrm rot="5400000">
          <a:off x="-222262" y="201787"/>
          <a:ext cx="1635968" cy="1237708"/>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b="1" kern="1200" dirty="0">
              <a:solidFill>
                <a:srgbClr val="0000FF"/>
              </a:solidFill>
            </a:rPr>
            <a:t>Lifestyles and habits</a:t>
          </a:r>
          <a:endParaRPr lang="en-US" sz="2400" kern="1200" dirty="0">
            <a:solidFill>
              <a:srgbClr val="0000FF"/>
            </a:solidFill>
          </a:endParaRPr>
        </a:p>
      </dsp:txBody>
      <dsp:txXfrm rot="-5400000">
        <a:off x="-23132" y="621511"/>
        <a:ext cx="1237708" cy="398260"/>
      </dsp:txXfrm>
    </dsp:sp>
    <dsp:sp modelId="{5364892B-1B51-4308-B105-9F11A34C07B3}">
      <dsp:nvSpPr>
        <dsp:cNvPr id="0" name=""/>
        <dsp:cNvSpPr/>
      </dsp:nvSpPr>
      <dsp:spPr>
        <a:xfrm rot="5400000">
          <a:off x="2083052" y="-912084"/>
          <a:ext cx="1063938" cy="2893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KE" sz="2200" kern="1200" dirty="0"/>
            <a:t>Feeding, socialising, alcohol, smoking,  drugs etc</a:t>
          </a:r>
          <a:endParaRPr lang="en-US" sz="2200" kern="1200" dirty="0"/>
        </a:p>
      </dsp:txBody>
      <dsp:txXfrm rot="-5400000">
        <a:off x="1168311" y="54594"/>
        <a:ext cx="2841485" cy="960064"/>
      </dsp:txXfrm>
    </dsp:sp>
    <dsp:sp modelId="{E846403D-02DE-4B89-876C-D1D88F3CC57D}">
      <dsp:nvSpPr>
        <dsp:cNvPr id="0" name=""/>
        <dsp:cNvSpPr/>
      </dsp:nvSpPr>
      <dsp:spPr>
        <a:xfrm rot="5400000">
          <a:off x="-268527" y="1690392"/>
          <a:ext cx="1635968" cy="1145177"/>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FF"/>
              </a:solidFill>
            </a:rPr>
            <a:t>P</a:t>
          </a:r>
          <a:r>
            <a:rPr lang="en-KE" sz="2400" b="1" kern="1200" dirty="0" err="1">
              <a:solidFill>
                <a:srgbClr val="0000FF"/>
              </a:solidFill>
            </a:rPr>
            <a:t>arent</a:t>
          </a:r>
          <a:r>
            <a:rPr lang="en-KE" sz="2400" b="1" kern="1200" dirty="0">
              <a:solidFill>
                <a:srgbClr val="0000FF"/>
              </a:solidFill>
            </a:rPr>
            <a:t> Health</a:t>
          </a:r>
          <a:endParaRPr lang="en-US" sz="2400" kern="1200" dirty="0">
            <a:solidFill>
              <a:srgbClr val="0000FF"/>
            </a:solidFill>
          </a:endParaRPr>
        </a:p>
      </dsp:txBody>
      <dsp:txXfrm rot="-5400000">
        <a:off x="-23131" y="2017586"/>
        <a:ext cx="1145177" cy="490791"/>
      </dsp:txXfrm>
    </dsp:sp>
    <dsp:sp modelId="{68FCCDA6-425E-416F-957E-79DC7D7AE397}">
      <dsp:nvSpPr>
        <dsp:cNvPr id="0" name=""/>
        <dsp:cNvSpPr/>
      </dsp:nvSpPr>
      <dsp:spPr>
        <a:xfrm rot="5400000">
          <a:off x="2037066" y="529975"/>
          <a:ext cx="1063379" cy="2893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KE" sz="2200" kern="1200" dirty="0"/>
            <a:t>Sickness of main care giver and/or earner</a:t>
          </a:r>
          <a:endParaRPr lang="en-US" sz="2200" kern="1200" dirty="0"/>
        </a:p>
      </dsp:txBody>
      <dsp:txXfrm rot="-5400000">
        <a:off x="1122045" y="1496906"/>
        <a:ext cx="2841512" cy="959559"/>
      </dsp:txXfrm>
    </dsp:sp>
    <dsp:sp modelId="{E5424EB9-5010-49D6-8D14-B4EA30660FD0}">
      <dsp:nvSpPr>
        <dsp:cNvPr id="0" name=""/>
        <dsp:cNvSpPr/>
      </dsp:nvSpPr>
      <dsp:spPr>
        <a:xfrm rot="5400000">
          <a:off x="-194503" y="3058708"/>
          <a:ext cx="1635968" cy="1293226"/>
        </a:xfrm>
        <a:prstGeom prst="chevron">
          <a:avLst/>
        </a:prstGeom>
        <a:solidFill>
          <a:srgbClr val="FFF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KE" sz="2400" b="1" kern="1200" dirty="0">
              <a:solidFill>
                <a:srgbClr val="0000FF"/>
              </a:solidFill>
            </a:rPr>
            <a:t>Parenting styles</a:t>
          </a:r>
          <a:endParaRPr lang="en-US" sz="2400" kern="1200" dirty="0">
            <a:solidFill>
              <a:srgbClr val="0000FF"/>
            </a:solidFill>
          </a:endParaRPr>
        </a:p>
      </dsp:txBody>
      <dsp:txXfrm rot="-5400000">
        <a:off x="-23132" y="3533950"/>
        <a:ext cx="1293226" cy="342742"/>
      </dsp:txXfrm>
    </dsp:sp>
    <dsp:sp modelId="{C65708D3-3340-4274-AA91-27D0FBEC68C1}">
      <dsp:nvSpPr>
        <dsp:cNvPr id="0" name=""/>
        <dsp:cNvSpPr/>
      </dsp:nvSpPr>
      <dsp:spPr>
        <a:xfrm rot="5400000">
          <a:off x="2111090" y="2046344"/>
          <a:ext cx="1063379" cy="27453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a:t>
          </a:r>
          <a:r>
            <a:rPr lang="en-KE" sz="2200" kern="1200" dirty="0" err="1"/>
            <a:t>uthoritarian</a:t>
          </a:r>
          <a:r>
            <a:rPr lang="en-KE" sz="2200" kern="1200" dirty="0"/>
            <a:t>, permissive or uninvolved </a:t>
          </a:r>
          <a:endParaRPr lang="en-US" sz="2200" kern="1200" dirty="0"/>
        </a:p>
      </dsp:txBody>
      <dsp:txXfrm rot="-5400000">
        <a:off x="1270097" y="2939247"/>
        <a:ext cx="2693455" cy="959559"/>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5A013-AE01-4420-846F-321CCE6952C0}" type="datetimeFigureOut">
              <a:rPr lang="en-US" smtClean="0"/>
              <a:t>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38553-99FB-49CA-90AB-483040C9B8F8}" type="slidenum">
              <a:rPr lang="en-US" smtClean="0"/>
              <a:t>‹#›</a:t>
            </a:fld>
            <a:endParaRPr lang="en-US" dirty="0"/>
          </a:p>
        </p:txBody>
      </p:sp>
    </p:spTree>
    <p:extLst>
      <p:ext uri="{BB962C8B-B14F-4D97-AF65-F5344CB8AC3E}">
        <p14:creationId xmlns:p14="http://schemas.microsoft.com/office/powerpoint/2010/main" val="411211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nature of information-sharing and communication systems has changed dramatically since the WHO health systems framework was introduced. Similarly, knowledge and thinking about “patient engagement” in health care has greatly evolved. People who are actively involved in their own health care tend to have demonstrably better outcomes.</a:t>
            </a:r>
            <a:r>
              <a:rPr lang="en-GB" sz="1200" b="0" i="0" kern="1200" baseline="30000" dirty="0">
                <a:solidFill>
                  <a:schemeClr val="tx1"/>
                </a:solidFill>
                <a:effectLst/>
                <a:latin typeface="+mn-lt"/>
                <a:ea typeface="+mn-ea"/>
                <a:cs typeface="+mn-cs"/>
              </a:rPr>
              <a:t>d</a:t>
            </a:r>
            <a:r>
              <a:rPr lang="en-GB" sz="1200" b="0" i="0" kern="1200" dirty="0">
                <a:solidFill>
                  <a:schemeClr val="tx1"/>
                </a:solidFill>
                <a:effectLst/>
                <a:latin typeface="+mn-lt"/>
                <a:ea typeface="+mn-ea"/>
                <a:cs typeface="+mn-cs"/>
              </a:rPr>
              <a:t>  </a:t>
            </a:r>
            <a:br>
              <a:rPr lang="en-GB" dirty="0"/>
            </a:br>
            <a:endParaRPr lang="en-GB" dirty="0"/>
          </a:p>
        </p:txBody>
      </p:sp>
      <p:sp>
        <p:nvSpPr>
          <p:cNvPr id="4" name="Slide Number Placeholder 3"/>
          <p:cNvSpPr>
            <a:spLocks noGrp="1"/>
          </p:cNvSpPr>
          <p:nvPr>
            <p:ph type="sldNum" sz="quarter" idx="5"/>
          </p:nvPr>
        </p:nvSpPr>
        <p:spPr/>
        <p:txBody>
          <a:bodyPr/>
          <a:lstStyle/>
          <a:p>
            <a:fld id="{3F938553-99FB-49CA-90AB-483040C9B8F8}" type="slidenum">
              <a:rPr lang="en-US" smtClean="0"/>
              <a:t>16</a:t>
            </a:fld>
            <a:endParaRPr lang="en-US" dirty="0"/>
          </a:p>
        </p:txBody>
      </p:sp>
    </p:spTree>
    <p:extLst>
      <p:ext uri="{BB962C8B-B14F-4D97-AF65-F5344CB8AC3E}">
        <p14:creationId xmlns:p14="http://schemas.microsoft.com/office/powerpoint/2010/main" val="44092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4F896C7-0CF0-6A42-A1CD-C92C5E8930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B622A16-4AE9-D94A-BB68-E8773DFF1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Source: page 36 – KHSSP </a:t>
            </a:r>
          </a:p>
        </p:txBody>
      </p:sp>
      <p:sp>
        <p:nvSpPr>
          <p:cNvPr id="22532" name="Slide Number Placeholder 3">
            <a:extLst>
              <a:ext uri="{FF2B5EF4-FFF2-40B4-BE49-F238E27FC236}">
                <a16:creationId xmlns:a16="http://schemas.microsoft.com/office/drawing/2014/main" id="{0928509A-3D6E-EB40-8961-C1612A8B9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1445-6702-D340-8B72-A83B634C7248}" type="slidenum">
              <a:rPr lang="en-US" altLang="en-US"/>
              <a:pPr>
                <a:spcBef>
                  <a:spcPct val="0"/>
                </a:spcBef>
              </a:pPr>
              <a:t>19</a:t>
            </a:fld>
            <a:endParaRPr lang="en-US" altLang="en-US"/>
          </a:p>
        </p:txBody>
      </p:sp>
    </p:spTree>
    <p:extLst>
      <p:ext uri="{BB962C8B-B14F-4D97-AF65-F5344CB8AC3E}">
        <p14:creationId xmlns:p14="http://schemas.microsoft.com/office/powerpoint/2010/main" val="5703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18462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317468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176247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4794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68646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591756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5550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73685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22278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548799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852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1903379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77716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47039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3527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defTabSz="685800" eaLnBrk="0" hangingPunct="0"/>
            <a:fld id="{54CC5BEF-1F94-4AD9-8BF2-0513F13D6FC2}" type="datetime1">
              <a:rPr lang="en-US" smtClean="0">
                <a:solidFill>
                  <a:prstClr val="black"/>
                </a:solidFill>
                <a:latin typeface="Times" charset="0"/>
                <a:ea typeface="ＭＳ Ｐゴシック" charset="-128"/>
              </a:rPr>
              <a:pPr algn="ctr" defTabSz="685800" eaLnBrk="0" hangingPunct="0"/>
              <a:t>2/4/2020</a:t>
            </a:fld>
            <a:endParaRPr lang="en-US" dirty="0">
              <a:solidFill>
                <a:prstClr val="black"/>
              </a:solidFill>
              <a:latin typeface="Times" charset="0"/>
              <a:ea typeface="ＭＳ Ｐゴシック" charset="-128"/>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ea typeface="+mn-ea"/>
              </a:defRPr>
            </a:lvl1pPr>
          </a:lstStyle>
          <a:p>
            <a:pPr defTabSz="685800" eaLnBrk="0" hangingPunct="0">
              <a:defRPr/>
            </a:pPr>
            <a:endParaRPr lang="en-US" dirty="0">
              <a:solidFill>
                <a:prstClr val="black"/>
              </a:solidFill>
              <a:latin typeface="Times" charset="0"/>
            </a:endParaRPr>
          </a:p>
        </p:txBody>
      </p:sp>
      <p:sp>
        <p:nvSpPr>
          <p:cNvPr id="4"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defTabSz="685800" eaLnBrk="0" hangingPunct="0"/>
            <a:fld id="{1A1BAA06-C54C-47A8-A92A-A5EF54437CCB}" type="slidenum">
              <a:rPr lang="en-US" smtClean="0">
                <a:solidFill>
                  <a:prstClr val="black"/>
                </a:solidFill>
                <a:latin typeface="Times" charset="0"/>
                <a:ea typeface="ＭＳ Ｐゴシック" charset="-128"/>
              </a:rPr>
              <a:pPr algn="ctr" defTabSz="685800" eaLnBrk="0" hangingPunct="0"/>
              <a:t>‹#›</a:t>
            </a:fld>
            <a:endParaRPr lang="en-US" dirty="0">
              <a:solidFill>
                <a:prstClr val="black"/>
              </a:solidFill>
              <a:latin typeface="Times" charset="0"/>
              <a:ea typeface="ＭＳ Ｐゴシック" charset="-128"/>
            </a:endParaRPr>
          </a:p>
        </p:txBody>
      </p:sp>
    </p:spTree>
    <p:extLst>
      <p:ext uri="{BB962C8B-B14F-4D97-AF65-F5344CB8AC3E}">
        <p14:creationId xmlns:p14="http://schemas.microsoft.com/office/powerpoint/2010/main" val="184879822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2/4/2020</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552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548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8229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5462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8607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452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237382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5275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5405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5301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746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4515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5668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748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0713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2/4/2020</a:t>
            </a:fld>
            <a:endParaRPr lang="en-US" dirty="0"/>
          </a:p>
        </p:txBody>
      </p:sp>
      <p:sp>
        <p:nvSpPr>
          <p:cNvPr id="8" name="Footer Placeholder 7"/>
          <p:cNvSpPr>
            <a:spLocks noGrp="1"/>
          </p:cNvSpPr>
          <p:nvPr>
            <p:ph type="ftr" sz="quarter" idx="11"/>
          </p:nvPr>
        </p:nvSpPr>
        <p:spPr>
          <a:xfrm>
            <a:off x="420833" y="6391839"/>
            <a:ext cx="273321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7715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033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4065728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149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310627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399652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134581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313991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DEE46-8AB4-4903-B479-8E58FA9E779E}"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A7CED1-5534-4BF3-B7BE-D28AD2FE4CBD}" type="slidenum">
              <a:rPr lang="en-US" smtClean="0"/>
              <a:t>‹#›</a:t>
            </a:fld>
            <a:endParaRPr lang="en-US" dirty="0"/>
          </a:p>
        </p:txBody>
      </p:sp>
    </p:spTree>
    <p:extLst>
      <p:ext uri="{BB962C8B-B14F-4D97-AF65-F5344CB8AC3E}">
        <p14:creationId xmlns:p14="http://schemas.microsoft.com/office/powerpoint/2010/main" val="339996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DEE46-8AB4-4903-B479-8E58FA9E779E}" type="datetimeFigureOut">
              <a:rPr lang="en-US" smtClean="0"/>
              <a:t>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7CED1-5534-4BF3-B7BE-D28AD2FE4CBD}" type="slidenum">
              <a:rPr lang="en-US" smtClean="0"/>
              <a:t>‹#›</a:t>
            </a:fld>
            <a:endParaRPr lang="en-US" dirty="0"/>
          </a:p>
        </p:txBody>
      </p:sp>
    </p:spTree>
    <p:extLst>
      <p:ext uri="{BB962C8B-B14F-4D97-AF65-F5344CB8AC3E}">
        <p14:creationId xmlns:p14="http://schemas.microsoft.com/office/powerpoint/2010/main" val="330191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9ED7CDF-6AAA-4915-A207-E9A455683D9E}" type="datetimeFigureOut">
              <a:rPr lang="en-US" smtClean="0">
                <a:solidFill>
                  <a:prstClr val="black">
                    <a:tint val="75000"/>
                  </a:prstClr>
                </a:solidFill>
              </a:rPr>
              <a:pPr defTabSz="685800"/>
              <a:t>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9DC44DE-E6FA-4485-9E89-375B85A4D1E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99441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2/4/2020</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38613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www.who.int/ceh/risks/en"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8.jpg"/><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hyperlink" Target="http://www.un.org/en/development/desa/population/publications/mortality/child-mortality-report-2018.shtml"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sustainabledevelopment.un.org/content/docu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38.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460625"/>
          </a:xfrm>
        </p:spPr>
        <p:txBody>
          <a:bodyPr>
            <a:noAutofit/>
          </a:bodyPr>
          <a:lstStyle/>
          <a:p>
            <a:br>
              <a:rPr lang="en-KE" sz="5400" dirty="0"/>
            </a:br>
            <a:r>
              <a:rPr lang="en-US" sz="5400" dirty="0"/>
              <a:t>Determinants of Child Health</a:t>
            </a:r>
            <a:br>
              <a:rPr lang="en-US" sz="5400" dirty="0"/>
            </a:br>
            <a:endParaRPr lang="en-US" sz="5400" dirty="0"/>
          </a:p>
        </p:txBody>
      </p:sp>
      <p:sp>
        <p:nvSpPr>
          <p:cNvPr id="3" name="Subtitle 2"/>
          <p:cNvSpPr>
            <a:spLocks noGrp="1"/>
          </p:cNvSpPr>
          <p:nvPr>
            <p:ph type="subTitle" idx="1"/>
          </p:nvPr>
        </p:nvSpPr>
        <p:spPr>
          <a:xfrm>
            <a:off x="609600" y="3886200"/>
            <a:ext cx="7696200" cy="1752600"/>
          </a:xfrm>
        </p:spPr>
        <p:txBody>
          <a:bodyPr>
            <a:normAutofit fontScale="62500" lnSpcReduction="20000"/>
          </a:bodyPr>
          <a:lstStyle/>
          <a:p>
            <a:pPr algn="l"/>
            <a:endParaRPr lang="en-US" sz="2200" dirty="0"/>
          </a:p>
          <a:p>
            <a:r>
              <a:rPr lang="en-US" sz="3900" dirty="0"/>
              <a:t>Fred Were, </a:t>
            </a:r>
          </a:p>
          <a:p>
            <a:r>
              <a:rPr lang="en-US" sz="3900" dirty="0"/>
              <a:t>MBCHB, CTM, MMED, FNIC, PHD, DCEH, EBS</a:t>
            </a:r>
            <a:endParaRPr lang="en-KE" sz="3900" dirty="0"/>
          </a:p>
          <a:p>
            <a:r>
              <a:rPr lang="en-KE" sz="3900" dirty="0"/>
              <a:t>Professor of Perinatal &amp; Newborn Medicine</a:t>
            </a:r>
          </a:p>
          <a:p>
            <a:r>
              <a:rPr lang="en-KE" sz="3900" dirty="0"/>
              <a:t>University of Nairobi</a:t>
            </a:r>
            <a:endParaRPr lang="en-US" sz="3900" dirty="0"/>
          </a:p>
        </p:txBody>
      </p:sp>
    </p:spTree>
    <p:extLst>
      <p:ext uri="{BB962C8B-B14F-4D97-AF65-F5344CB8AC3E}">
        <p14:creationId xmlns:p14="http://schemas.microsoft.com/office/powerpoint/2010/main" val="205610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 factors and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3283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0" y="6277601"/>
            <a:ext cx="9067800" cy="523220"/>
          </a:xfrm>
          <a:prstGeom prst="rect">
            <a:avLst/>
          </a:prstGeom>
        </p:spPr>
        <p:txBody>
          <a:bodyPr wrap="square">
            <a:spAutoFit/>
          </a:bodyPr>
          <a:lstStyle/>
          <a:p>
            <a:pPr marL="342900" indent="-342900">
              <a:buAutoNum type="arabicPeriod"/>
            </a:pPr>
            <a:r>
              <a:rPr lang="en-GB" sz="1400" dirty="0">
                <a:solidFill>
                  <a:schemeClr val="bg1">
                    <a:lumMod val="50000"/>
                  </a:schemeClr>
                </a:solidFill>
              </a:rPr>
              <a:t>WHO, Environmental risk factors. </a:t>
            </a:r>
            <a:r>
              <a:rPr lang="en-GB" sz="1400" dirty="0">
                <a:solidFill>
                  <a:schemeClr val="bg1">
                    <a:lumMod val="50000"/>
                  </a:schemeClr>
                </a:solidFill>
                <a:hlinkClick r:id="rId7"/>
              </a:rPr>
              <a:t>www.who.int/ceh/risks/en</a:t>
            </a:r>
            <a:endParaRPr lang="en-GB" sz="1400" dirty="0">
              <a:solidFill>
                <a:schemeClr val="bg1">
                  <a:lumMod val="50000"/>
                </a:schemeClr>
              </a:solidFill>
            </a:endParaRPr>
          </a:p>
          <a:p>
            <a:pPr marL="342900" lvl="0" indent="-342900">
              <a:buFontTx/>
              <a:buAutoNum type="arabicPeriod"/>
            </a:pPr>
            <a:r>
              <a:rPr lang="en-US" sz="1400" dirty="0">
                <a:solidFill>
                  <a:schemeClr val="bg1">
                    <a:lumMod val="50000"/>
                  </a:schemeClr>
                </a:solidFill>
              </a:rPr>
              <a:t>Davis et al. Race, Genetics, and Health Disparities. American Journal of Public Health, 2005, Vol 95, No. 12</a:t>
            </a:r>
          </a:p>
        </p:txBody>
      </p:sp>
      <p:sp>
        <p:nvSpPr>
          <p:cNvPr id="6" name="Rectangle 5"/>
          <p:cNvSpPr/>
          <p:nvPr/>
        </p:nvSpPr>
        <p:spPr>
          <a:xfrm>
            <a:off x="228600" y="1448762"/>
            <a:ext cx="3505200" cy="1815882"/>
          </a:xfrm>
          <a:prstGeom prst="rect">
            <a:avLst/>
          </a:prstGeom>
        </p:spPr>
        <p:txBody>
          <a:bodyPr wrap="square">
            <a:spAutoFit/>
          </a:bodyPr>
          <a:lstStyle/>
          <a:p>
            <a:r>
              <a:rPr lang="en-US" sz="2800" i="1" dirty="0"/>
              <a:t>Inherent factors in</a:t>
            </a:r>
            <a:endParaRPr lang="en-KE" sz="2800" i="1" dirty="0"/>
          </a:p>
          <a:p>
            <a:r>
              <a:rPr lang="en-US" sz="2800" i="1" dirty="0"/>
              <a:t>a child that determine</a:t>
            </a:r>
            <a:endParaRPr lang="en-KE" sz="2800" i="1" dirty="0"/>
          </a:p>
          <a:p>
            <a:r>
              <a:rPr lang="en-KE" sz="2800" i="1" dirty="0"/>
              <a:t>t</a:t>
            </a:r>
            <a:r>
              <a:rPr lang="en-US" sz="2800" i="1" dirty="0"/>
              <a:t>heir</a:t>
            </a:r>
            <a:r>
              <a:rPr lang="en-KE" sz="2800" i="1" dirty="0"/>
              <a:t> </a:t>
            </a:r>
            <a:r>
              <a:rPr lang="en-US" sz="2800" i="1" dirty="0"/>
              <a:t>susceptibility</a:t>
            </a:r>
            <a:endParaRPr lang="en-KE" sz="2800" i="1" dirty="0"/>
          </a:p>
          <a:p>
            <a:r>
              <a:rPr lang="en-US" sz="2800" i="1" dirty="0"/>
              <a:t>to disease. </a:t>
            </a:r>
          </a:p>
        </p:txBody>
      </p:sp>
      <p:sp>
        <p:nvSpPr>
          <p:cNvPr id="3" name="TextBox 2"/>
          <p:cNvSpPr txBox="1"/>
          <p:nvPr/>
        </p:nvSpPr>
        <p:spPr>
          <a:xfrm>
            <a:off x="5334000" y="1448762"/>
            <a:ext cx="3225307" cy="1815882"/>
          </a:xfrm>
          <a:prstGeom prst="rect">
            <a:avLst/>
          </a:prstGeom>
          <a:noFill/>
        </p:spPr>
        <p:txBody>
          <a:bodyPr wrap="none" rtlCol="0">
            <a:spAutoFit/>
          </a:bodyPr>
          <a:lstStyle/>
          <a:p>
            <a:r>
              <a:rPr lang="en-US" sz="2800" i="1" dirty="0">
                <a:solidFill>
                  <a:srgbClr val="FF0000"/>
                </a:solidFill>
              </a:rPr>
              <a:t>A</a:t>
            </a:r>
            <a:r>
              <a:rPr lang="en-KE" sz="2800" i="1" dirty="0">
                <a:solidFill>
                  <a:srgbClr val="FF0000"/>
                </a:solidFill>
              </a:rPr>
              <a:t>ll the other factors </a:t>
            </a:r>
          </a:p>
          <a:p>
            <a:r>
              <a:rPr lang="en-KE" sz="2800" i="1" dirty="0">
                <a:solidFill>
                  <a:srgbClr val="FF0000"/>
                </a:solidFill>
              </a:rPr>
              <a:t>differentially impact</a:t>
            </a:r>
          </a:p>
          <a:p>
            <a:r>
              <a:rPr lang="en-KE" sz="2800" i="1" dirty="0">
                <a:solidFill>
                  <a:srgbClr val="FF0000"/>
                </a:solidFill>
              </a:rPr>
              <a:t>on these  individual</a:t>
            </a:r>
          </a:p>
          <a:p>
            <a:r>
              <a:rPr lang="en-KE" sz="2800" i="1" dirty="0">
                <a:solidFill>
                  <a:srgbClr val="FF0000"/>
                </a:solidFill>
              </a:rPr>
              <a:t>characteristics</a:t>
            </a:r>
            <a:endParaRPr lang="en-US" sz="2800" i="1" dirty="0">
              <a:solidFill>
                <a:srgbClr val="FF0000"/>
              </a:solidFill>
            </a:endParaRPr>
          </a:p>
        </p:txBody>
      </p:sp>
    </p:spTree>
    <p:extLst>
      <p:ext uri="{BB962C8B-B14F-4D97-AF65-F5344CB8AC3E}">
        <p14:creationId xmlns:p14="http://schemas.microsoft.com/office/powerpoint/2010/main" val="40917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KE" dirty="0"/>
              <a:t>Family factors-demographic</a:t>
            </a:r>
            <a:r>
              <a:rPr lang="en-GB" dirty="0"/>
              <a:t>s &amp; Norms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46388690"/>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a:extLst>
              <a:ext uri="{FF2B5EF4-FFF2-40B4-BE49-F238E27FC236}">
                <a16:creationId xmlns:a16="http://schemas.microsoft.com/office/drawing/2014/main" id="{4CBF4571-C067-4F9B-ACE9-4DBC60B6C26E}"/>
              </a:ext>
            </a:extLst>
          </p:cNvPr>
          <p:cNvGraphicFramePr>
            <a:graphicFrameLocks noGrp="1"/>
          </p:cNvGraphicFramePr>
          <p:nvPr>
            <p:ph sz="half" idx="2"/>
            <p:extLst>
              <p:ext uri="{D42A27DB-BD31-4B8C-83A1-F6EECF244321}">
                <p14:modId xmlns:p14="http://schemas.microsoft.com/office/powerpoint/2010/main" val="140980468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29E2453F-D00A-4503-9CEE-9A453FEC8068}"/>
              </a:ext>
            </a:extLst>
          </p:cNvPr>
          <p:cNvSpPr/>
          <p:nvPr/>
        </p:nvSpPr>
        <p:spPr>
          <a:xfrm>
            <a:off x="838200" y="6160507"/>
            <a:ext cx="7848600" cy="430887"/>
          </a:xfrm>
          <a:prstGeom prst="rect">
            <a:avLst/>
          </a:prstGeom>
        </p:spPr>
        <p:txBody>
          <a:bodyPr wrap="square">
            <a:spAutoFit/>
          </a:bodyPr>
          <a:lstStyle/>
          <a:p>
            <a:pPr lvl="0"/>
            <a:r>
              <a:rPr lang="en-CA" sz="1100" dirty="0">
                <a:solidFill>
                  <a:prstClr val="black"/>
                </a:solidFill>
              </a:rPr>
              <a:t>Ahmed, S.M., Tomson, G., Petzold, M. &amp; Kabir, Z.N. 2005, "Socioeconomic status overrides age and gender in determining health-seeking behaviour in rural Bangladesh", </a:t>
            </a:r>
            <a:r>
              <a:rPr lang="en-CA" sz="1100" i="1" dirty="0">
                <a:solidFill>
                  <a:prstClr val="black"/>
                </a:solidFill>
              </a:rPr>
              <a:t>Bulletin of the World Health Organization, </a:t>
            </a:r>
            <a:r>
              <a:rPr lang="en-CA" sz="1100" dirty="0">
                <a:solidFill>
                  <a:prstClr val="black"/>
                </a:solidFill>
              </a:rPr>
              <a:t>vol. 83, no. 2, pp. 109-117.</a:t>
            </a:r>
          </a:p>
        </p:txBody>
      </p:sp>
    </p:spTree>
    <p:extLst>
      <p:ext uri="{BB962C8B-B14F-4D97-AF65-F5344CB8AC3E}">
        <p14:creationId xmlns:p14="http://schemas.microsoft.com/office/powerpoint/2010/main" val="27515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B790-F83A-4DEA-A508-60CFF06F02D0}"/>
              </a:ext>
            </a:extLst>
          </p:cNvPr>
          <p:cNvSpPr>
            <a:spLocks noGrp="1"/>
          </p:cNvSpPr>
          <p:nvPr>
            <p:ph type="title"/>
          </p:nvPr>
        </p:nvSpPr>
        <p:spPr/>
        <p:txBody>
          <a:bodyPr/>
          <a:lstStyle/>
          <a:p>
            <a:r>
              <a:rPr lang="en-US" dirty="0"/>
              <a:t>Communities and neighborhood</a:t>
            </a:r>
            <a:endParaRPr lang="en-GB" dirty="0"/>
          </a:p>
        </p:txBody>
      </p:sp>
      <p:graphicFrame>
        <p:nvGraphicFramePr>
          <p:cNvPr id="4" name="Content Placeholder 3">
            <a:extLst>
              <a:ext uri="{FF2B5EF4-FFF2-40B4-BE49-F238E27FC236}">
                <a16:creationId xmlns:a16="http://schemas.microsoft.com/office/drawing/2014/main" id="{558ACCFC-89B3-4C3F-8A50-B254FAA8FD21}"/>
              </a:ext>
            </a:extLst>
          </p:cNvPr>
          <p:cNvGraphicFramePr>
            <a:graphicFrameLocks noGrp="1"/>
          </p:cNvGraphicFramePr>
          <p:nvPr>
            <p:ph idx="1"/>
            <p:extLst>
              <p:ext uri="{D42A27DB-BD31-4B8C-83A1-F6EECF244321}">
                <p14:modId xmlns:p14="http://schemas.microsoft.com/office/powerpoint/2010/main" val="23307689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00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pPr algn="l"/>
            <a:r>
              <a:rPr lang="en-GB" dirty="0"/>
              <a:t>Socio-economic/cultural parameters</a:t>
            </a:r>
          </a:p>
        </p:txBody>
      </p:sp>
      <p:graphicFrame>
        <p:nvGraphicFramePr>
          <p:cNvPr id="6" name="Content Placeholder 5">
            <a:extLst>
              <a:ext uri="{FF2B5EF4-FFF2-40B4-BE49-F238E27FC236}">
                <a16:creationId xmlns:a16="http://schemas.microsoft.com/office/drawing/2014/main" id="{66E9CE59-5744-4E05-9571-F63653856AEF}"/>
              </a:ext>
            </a:extLst>
          </p:cNvPr>
          <p:cNvGraphicFramePr>
            <a:graphicFrameLocks noGrp="1"/>
          </p:cNvGraphicFramePr>
          <p:nvPr>
            <p:ph sz="half" idx="1"/>
            <p:extLst>
              <p:ext uri="{D42A27DB-BD31-4B8C-83A1-F6EECF244321}">
                <p14:modId xmlns:p14="http://schemas.microsoft.com/office/powerpoint/2010/main" val="2203075821"/>
              </p:ext>
            </p:extLst>
          </p:nvPr>
        </p:nvGraphicFramePr>
        <p:xfrm>
          <a:off x="457200" y="1253331"/>
          <a:ext cx="40732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77517" y="6367918"/>
            <a:ext cx="8305800" cy="430887"/>
          </a:xfrm>
          <a:prstGeom prst="rect">
            <a:avLst/>
          </a:prstGeom>
          <a:noFill/>
        </p:spPr>
        <p:txBody>
          <a:bodyPr wrap="square" rtlCol="0">
            <a:spAutoFit/>
          </a:bodyPr>
          <a:lstStyle/>
          <a:p>
            <a:r>
              <a:rPr lang="en-US" sz="1100" dirty="0"/>
              <a:t>Journal of Epidemiology and Community Health, 2006, 60:7–12. A critical Review of the Literature. Medical Care Research and Review, 2006, 60 (4):407-52, </a:t>
            </a:r>
            <a:r>
              <a:rPr lang="en-GB" sz="1100" dirty="0"/>
              <a:t>Journal of Behavioural Medicine, 29(4), pp. 377-387, </a:t>
            </a:r>
            <a:r>
              <a:rPr lang="en-US" sz="1100" dirty="0"/>
              <a:t>American Journal of Public Health, 2005, Vol 95, No. 12</a:t>
            </a:r>
            <a:endParaRPr lang="en-GB" sz="1100" dirty="0"/>
          </a:p>
        </p:txBody>
      </p:sp>
      <p:graphicFrame>
        <p:nvGraphicFramePr>
          <p:cNvPr id="17" name="Content Placeholder 4">
            <a:extLst>
              <a:ext uri="{FF2B5EF4-FFF2-40B4-BE49-F238E27FC236}">
                <a16:creationId xmlns:a16="http://schemas.microsoft.com/office/drawing/2014/main" id="{2E2E09C2-7FA7-4E19-873F-E3E366207922}"/>
              </a:ext>
            </a:extLst>
          </p:cNvPr>
          <p:cNvGraphicFramePr>
            <a:graphicFrameLocks noGrp="1"/>
          </p:cNvGraphicFramePr>
          <p:nvPr>
            <p:ph sz="half" idx="2"/>
            <p:extLst>
              <p:ext uri="{D42A27DB-BD31-4B8C-83A1-F6EECF244321}">
                <p14:modId xmlns:p14="http://schemas.microsoft.com/office/powerpoint/2010/main" val="4251940798"/>
              </p:ext>
            </p:extLst>
          </p:nvPr>
        </p:nvGraphicFramePr>
        <p:xfrm>
          <a:off x="4638442" y="1253331"/>
          <a:ext cx="4200757"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8" name="Group 17">
            <a:extLst>
              <a:ext uri="{FF2B5EF4-FFF2-40B4-BE49-F238E27FC236}">
                <a16:creationId xmlns:a16="http://schemas.microsoft.com/office/drawing/2014/main" id="{3649020F-4236-4264-9671-ABE59264E7A3}"/>
              </a:ext>
            </a:extLst>
          </p:cNvPr>
          <p:cNvGrpSpPr/>
          <p:nvPr/>
        </p:nvGrpSpPr>
        <p:grpSpPr>
          <a:xfrm>
            <a:off x="419632" y="5638799"/>
            <a:ext cx="8495768" cy="729119"/>
            <a:chOff x="0" y="3066183"/>
            <a:chExt cx="8221569" cy="1456352"/>
          </a:xfrm>
        </p:grpSpPr>
        <p:sp>
          <p:nvSpPr>
            <p:cNvPr id="19" name="Rectangle: Rounded Corners 18">
              <a:extLst>
                <a:ext uri="{FF2B5EF4-FFF2-40B4-BE49-F238E27FC236}">
                  <a16:creationId xmlns:a16="http://schemas.microsoft.com/office/drawing/2014/main" id="{B8FDC3FF-99BD-4BAB-BC03-64484FD513C5}"/>
                </a:ext>
              </a:extLst>
            </p:cNvPr>
            <p:cNvSpPr/>
            <p:nvPr/>
          </p:nvSpPr>
          <p:spPr>
            <a:xfrm>
              <a:off x="0" y="3066183"/>
              <a:ext cx="8221569" cy="14563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F2039B4C-B2AB-42F3-A306-560128E36218}"/>
                </a:ext>
              </a:extLst>
            </p:cNvPr>
            <p:cNvSpPr txBox="1"/>
            <p:nvPr/>
          </p:nvSpPr>
          <p:spPr>
            <a:xfrm>
              <a:off x="71093" y="3137276"/>
              <a:ext cx="8079383" cy="1314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en-GB" sz="2600" kern="1200" dirty="0"/>
                <a:t>All these have impact on </a:t>
              </a:r>
              <a:r>
                <a:rPr lang="en-KE" sz="2600" kern="1200" dirty="0"/>
                <a:t>Somatic</a:t>
              </a:r>
              <a:r>
                <a:rPr lang="en-GB" sz="2600" kern="1200" dirty="0"/>
                <a:t> growth&amp; development, </a:t>
              </a:r>
              <a:r>
                <a:rPr lang="en-KE" sz="2600" kern="1200" dirty="0"/>
                <a:t>E</a:t>
              </a:r>
              <a:r>
                <a:rPr lang="en-GB" sz="2600" kern="1200" dirty="0"/>
                <a:t>motional &amp; psychosocial health</a:t>
              </a:r>
            </a:p>
          </p:txBody>
        </p:sp>
      </p:grpSp>
    </p:spTree>
    <p:extLst>
      <p:ext uri="{BB962C8B-B14F-4D97-AF65-F5344CB8AC3E}">
        <p14:creationId xmlns:p14="http://schemas.microsoft.com/office/powerpoint/2010/main" val="23870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a:t>
            </a:r>
            <a:r>
              <a:rPr lang="en-KE" dirty="0"/>
              <a:t>physical </a:t>
            </a:r>
            <a:r>
              <a:rPr lang="en-GB" dirty="0"/>
              <a:t>environment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91610583"/>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a:extLst>
              <a:ext uri="{FF2B5EF4-FFF2-40B4-BE49-F238E27FC236}">
                <a16:creationId xmlns:a16="http://schemas.microsoft.com/office/drawing/2014/main" id="{79D67577-A68B-49A6-822A-7A03B709238F}"/>
              </a:ext>
            </a:extLst>
          </p:cNvPr>
          <p:cNvGraphicFramePr>
            <a:graphicFrameLocks noGrp="1"/>
          </p:cNvGraphicFramePr>
          <p:nvPr>
            <p:ph sz="half" idx="2"/>
            <p:extLst>
              <p:ext uri="{D42A27DB-BD31-4B8C-83A1-F6EECF244321}">
                <p14:modId xmlns:p14="http://schemas.microsoft.com/office/powerpoint/2010/main" val="190435880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373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a:t>
            </a:r>
            <a:r>
              <a:rPr lang="en-KE" dirty="0"/>
              <a:t>ealth  / political systems</a:t>
            </a:r>
            <a:endParaRPr lang="en-US" dirty="0"/>
          </a:p>
        </p:txBody>
      </p:sp>
      <p:sp>
        <p:nvSpPr>
          <p:cNvPr id="3" name="Text Placeholder 2"/>
          <p:cNvSpPr>
            <a:spLocks noGrp="1"/>
          </p:cNvSpPr>
          <p:nvPr>
            <p:ph type="body" idx="1"/>
          </p:nvPr>
        </p:nvSpPr>
        <p:spPr>
          <a:xfrm>
            <a:off x="609600" y="2362200"/>
            <a:ext cx="7772400" cy="1500187"/>
          </a:xfrm>
        </p:spPr>
        <p:txBody>
          <a:bodyPr>
            <a:normAutofit/>
          </a:bodyPr>
          <a:lstStyle/>
          <a:p>
            <a:pPr algn="r"/>
            <a:r>
              <a:rPr lang="en-US" sz="3600" dirty="0"/>
              <a:t>A</a:t>
            </a:r>
            <a:r>
              <a:rPr lang="en-KE" sz="3600" dirty="0"/>
              <a:t>dditional determinants of general and  child health include </a:t>
            </a:r>
            <a:endParaRPr lang="en-US" sz="3600" dirty="0"/>
          </a:p>
        </p:txBody>
      </p:sp>
    </p:spTree>
    <p:extLst>
      <p:ext uri="{BB962C8B-B14F-4D97-AF65-F5344CB8AC3E}">
        <p14:creationId xmlns:p14="http://schemas.microsoft.com/office/powerpoint/2010/main" val="213908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7688-E991-4C25-9AC9-4A1673F7E241}"/>
              </a:ext>
            </a:extLst>
          </p:cNvPr>
          <p:cNvSpPr>
            <a:spLocks noGrp="1"/>
          </p:cNvSpPr>
          <p:nvPr>
            <p:ph type="title"/>
          </p:nvPr>
        </p:nvSpPr>
        <p:spPr>
          <a:xfrm>
            <a:off x="457200" y="274638"/>
            <a:ext cx="8229600" cy="870723"/>
          </a:xfrm>
        </p:spPr>
        <p:txBody>
          <a:bodyPr/>
          <a:lstStyle/>
          <a:p>
            <a:r>
              <a:rPr lang="en-US" altLang="en-US" b="1" dirty="0">
                <a:solidFill>
                  <a:schemeClr val="accent1"/>
                </a:solidFill>
              </a:rPr>
              <a:t>Health Systems; Building blocks</a:t>
            </a:r>
            <a:endParaRPr lang="en-GB" dirty="0"/>
          </a:p>
        </p:txBody>
      </p:sp>
      <p:sp>
        <p:nvSpPr>
          <p:cNvPr id="6" name="Rectangle 5">
            <a:extLst>
              <a:ext uri="{FF2B5EF4-FFF2-40B4-BE49-F238E27FC236}">
                <a16:creationId xmlns:a16="http://schemas.microsoft.com/office/drawing/2014/main" id="{965B1295-BA7E-4F41-B3FE-EA2B475EE190}"/>
              </a:ext>
            </a:extLst>
          </p:cNvPr>
          <p:cNvSpPr/>
          <p:nvPr/>
        </p:nvSpPr>
        <p:spPr>
          <a:xfrm>
            <a:off x="2362200" y="5934670"/>
            <a:ext cx="6172200" cy="646331"/>
          </a:xfrm>
          <a:prstGeom prst="rect">
            <a:avLst/>
          </a:prstGeom>
        </p:spPr>
        <p:txBody>
          <a:bodyPr wrap="square">
            <a:spAutoFit/>
          </a:bodyPr>
          <a:lstStyle/>
          <a:p>
            <a:r>
              <a:rPr lang="en-GB" dirty="0"/>
              <a:t>https://www.healthsystemsglobal.org/blog/9/A-new-era-for-the-WHO-health-system-building-blocks-.html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406" y="1295400"/>
            <a:ext cx="8687654" cy="4253706"/>
          </a:xfrm>
        </p:spPr>
      </p:pic>
    </p:spTree>
    <p:extLst>
      <p:ext uri="{BB962C8B-B14F-4D97-AF65-F5344CB8AC3E}">
        <p14:creationId xmlns:p14="http://schemas.microsoft.com/office/powerpoint/2010/main" val="135894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88" y="1055132"/>
            <a:ext cx="5283160" cy="5257800"/>
          </a:xfrm>
        </p:spPr>
      </p:pic>
      <p:sp>
        <p:nvSpPr>
          <p:cNvPr id="11" name="Oval Callout 10"/>
          <p:cNvSpPr/>
          <p:nvPr/>
        </p:nvSpPr>
        <p:spPr>
          <a:xfrm>
            <a:off x="228600" y="943921"/>
            <a:ext cx="5638800" cy="5334000"/>
          </a:xfrm>
          <a:prstGeom prst="wedgeEllipseCallout">
            <a:avLst>
              <a:gd name="adj1" fmla="val 62878"/>
              <a:gd name="adj2" fmla="val -736"/>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629400" y="1447800"/>
            <a:ext cx="2209800" cy="4343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3600" dirty="0">
                <a:solidFill>
                  <a:srgbClr val="FF0000"/>
                </a:solidFill>
              </a:rPr>
              <a:t>Effective Building Blocks in Each of the 47 counties</a:t>
            </a:r>
            <a:endParaRPr lang="en-US" sz="3600" dirty="0">
              <a:solidFill>
                <a:srgbClr val="FF0000"/>
              </a:solidFill>
            </a:endParaRPr>
          </a:p>
        </p:txBody>
      </p:sp>
      <p:sp>
        <p:nvSpPr>
          <p:cNvPr id="13" name="TextBox 12"/>
          <p:cNvSpPr txBox="1"/>
          <p:nvPr/>
        </p:nvSpPr>
        <p:spPr>
          <a:xfrm>
            <a:off x="228600" y="240268"/>
            <a:ext cx="5999976" cy="584775"/>
          </a:xfrm>
          <a:prstGeom prst="rect">
            <a:avLst/>
          </a:prstGeom>
          <a:noFill/>
        </p:spPr>
        <p:txBody>
          <a:bodyPr wrap="none" rtlCol="0">
            <a:spAutoFit/>
          </a:bodyPr>
          <a:lstStyle/>
          <a:p>
            <a:r>
              <a:rPr lang="en-KE" sz="3200" dirty="0"/>
              <a:t>Devolution of Health Care In Kenya</a:t>
            </a:r>
            <a:endParaRPr lang="en-US" sz="3200" dirty="0"/>
          </a:p>
        </p:txBody>
      </p:sp>
    </p:spTree>
    <p:extLst>
      <p:ext uri="{BB962C8B-B14F-4D97-AF65-F5344CB8AC3E}">
        <p14:creationId xmlns:p14="http://schemas.microsoft.com/office/powerpoint/2010/main" val="363987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244CC0-0C92-408F-8EB1-09E4B207F182}"/>
              </a:ext>
            </a:extLst>
          </p:cNvPr>
          <p:cNvGraphicFramePr>
            <a:graphicFrameLocks noGrp="1"/>
          </p:cNvGraphicFramePr>
          <p:nvPr>
            <p:ph idx="4294967295"/>
            <p:extLst>
              <p:ext uri="{D42A27DB-BD31-4B8C-83A1-F6EECF244321}">
                <p14:modId xmlns:p14="http://schemas.microsoft.com/office/powerpoint/2010/main" val="1051152720"/>
              </p:ext>
            </p:extLst>
          </p:nvPr>
        </p:nvGraphicFramePr>
        <p:xfrm>
          <a:off x="0" y="152400"/>
          <a:ext cx="8991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7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6">
            <a:extLst>
              <a:ext uri="{FF2B5EF4-FFF2-40B4-BE49-F238E27FC236}">
                <a16:creationId xmlns:a16="http://schemas.microsoft.com/office/drawing/2014/main" id="{CCB9C200-76E6-7140-8181-D505E1D2BF36}"/>
              </a:ext>
            </a:extLst>
          </p:cNvPr>
          <p:cNvSpPr>
            <a:spLocks noChangeArrowheads="1"/>
          </p:cNvSpPr>
          <p:nvPr/>
        </p:nvSpPr>
        <p:spPr bwMode="auto">
          <a:xfrm>
            <a:off x="1143001" y="86711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500">
              <a:latin typeface="MetaNormal-Roman"/>
            </a:endParaRPr>
          </a:p>
        </p:txBody>
      </p:sp>
      <p:grpSp>
        <p:nvGrpSpPr>
          <p:cNvPr id="21508" name="Group 3">
            <a:extLst>
              <a:ext uri="{FF2B5EF4-FFF2-40B4-BE49-F238E27FC236}">
                <a16:creationId xmlns:a16="http://schemas.microsoft.com/office/drawing/2014/main" id="{346ABD4E-8431-7449-B113-0A8799758E92}"/>
              </a:ext>
            </a:extLst>
          </p:cNvPr>
          <p:cNvGrpSpPr>
            <a:grpSpLocks/>
          </p:cNvGrpSpPr>
          <p:nvPr/>
        </p:nvGrpSpPr>
        <p:grpSpPr bwMode="auto">
          <a:xfrm>
            <a:off x="790575" y="1470910"/>
            <a:ext cx="7288713" cy="4403634"/>
            <a:chOff x="585912" y="1124744"/>
            <a:chExt cx="8173839" cy="5256584"/>
          </a:xfrm>
        </p:grpSpPr>
        <p:sp>
          <p:nvSpPr>
            <p:cNvPr id="15363" name="Rounded Rectangle 1">
              <a:extLst>
                <a:ext uri="{FF2B5EF4-FFF2-40B4-BE49-F238E27FC236}">
                  <a16:creationId xmlns:a16="http://schemas.microsoft.com/office/drawing/2014/main" id="{F7C07262-4A8D-B84A-8895-5DD8B4BE7998}"/>
                </a:ext>
              </a:extLst>
            </p:cNvPr>
            <p:cNvSpPr>
              <a:spLocks/>
            </p:cNvSpPr>
            <p:nvPr/>
          </p:nvSpPr>
          <p:spPr bwMode="auto">
            <a:xfrm>
              <a:off x="4573985" y="1521567"/>
              <a:ext cx="4183781" cy="846982"/>
            </a:xfrm>
            <a:prstGeom prst="roundRect">
              <a:avLst>
                <a:gd name="adj" fmla="val 16667"/>
              </a:avLst>
            </a:prstGeom>
            <a:solidFill>
              <a:schemeClr val="accent1">
                <a:lumMod val="20000"/>
                <a:lumOff val="80000"/>
              </a:schemeClr>
            </a:solidFill>
            <a:ln w="25400">
              <a:solidFill>
                <a:schemeClr val="accent1"/>
              </a:solidFill>
              <a:round/>
              <a:headEnd/>
              <a:tailEnd/>
            </a:ln>
            <a:scene3d>
              <a:camera prst="orthographicFront"/>
              <a:lightRig rig="threePt" dir="t"/>
            </a:scene3d>
            <a:sp3d>
              <a:bevelT/>
            </a:sp3d>
          </p:spPr>
          <p:txBody>
            <a:bodyPr anchor="ctr"/>
            <a:lstStyle/>
            <a:p>
              <a:pPr marL="85725" indent="-85725">
                <a:buFontTx/>
                <a:buChar char="•"/>
                <a:defRPr/>
              </a:pPr>
              <a:r>
                <a:rPr lang="en-US" sz="2000" dirty="0">
                  <a:solidFill>
                    <a:srgbClr val="FF3300"/>
                  </a:solidFill>
                  <a:latin typeface="Gill Sans MT" pitchFamily="34" charset="0"/>
                  <a:ea typeface="Calibri" pitchFamily="34" charset="0"/>
                  <a:cs typeface="Times New Roman" pitchFamily="18" charset="0"/>
                </a:rPr>
                <a:t>Highly specialized health care</a:t>
              </a:r>
            </a:p>
            <a:p>
              <a:pPr marL="85725" indent="-85725">
                <a:buFontTx/>
                <a:buChar char="•"/>
                <a:defRPr/>
              </a:pPr>
              <a:r>
                <a:rPr lang="en-US" sz="2000" dirty="0">
                  <a:solidFill>
                    <a:srgbClr val="FF3300"/>
                  </a:solidFill>
                  <a:latin typeface="Gill Sans MT" pitchFamily="34" charset="0"/>
                  <a:ea typeface="Calibri" pitchFamily="34" charset="0"/>
                  <a:cs typeface="Times New Roman" pitchFamily="18" charset="0"/>
                </a:rPr>
                <a:t>Training and research services </a:t>
              </a:r>
            </a:p>
          </p:txBody>
        </p:sp>
        <p:sp>
          <p:nvSpPr>
            <p:cNvPr id="15364" name="Rounded Rectangle 36">
              <a:extLst>
                <a:ext uri="{FF2B5EF4-FFF2-40B4-BE49-F238E27FC236}">
                  <a16:creationId xmlns:a16="http://schemas.microsoft.com/office/drawing/2014/main" id="{9B5A145B-B9E9-A94B-8395-0D36085C7C53}"/>
                </a:ext>
              </a:extLst>
            </p:cNvPr>
            <p:cNvSpPr>
              <a:spLocks/>
            </p:cNvSpPr>
            <p:nvPr/>
          </p:nvSpPr>
          <p:spPr bwMode="auto">
            <a:xfrm>
              <a:off x="4572000" y="2799298"/>
              <a:ext cx="4187751" cy="1044576"/>
            </a:xfrm>
            <a:prstGeom prst="roundRect">
              <a:avLst>
                <a:gd name="adj" fmla="val 16667"/>
              </a:avLst>
            </a:prstGeom>
            <a:solidFill>
              <a:schemeClr val="accent3">
                <a:lumMod val="20000"/>
                <a:lumOff val="80000"/>
              </a:schemeClr>
            </a:solidFill>
            <a:ln w="25400">
              <a:solidFill>
                <a:schemeClr val="accent1"/>
              </a:solidFill>
              <a:round/>
              <a:headEnd/>
              <a:tailEnd/>
            </a:ln>
            <a:scene3d>
              <a:camera prst="orthographicFront"/>
              <a:lightRig rig="threePt" dir="t"/>
            </a:scene3d>
            <a:sp3d>
              <a:bevelT/>
            </a:sp3d>
          </p:spPr>
          <p:txBody>
            <a:bodyPr anchor="ctr"/>
            <a:lstStyle/>
            <a:p>
              <a:pPr marL="85725" indent="-85725">
                <a:buFont typeface="Arial" pitchFamily="34" charset="0"/>
                <a:buChar char="•"/>
                <a:defRPr/>
              </a:pPr>
              <a:r>
                <a:rPr lang="en-US" dirty="0">
                  <a:solidFill>
                    <a:srgbClr val="0000FF"/>
                  </a:solidFill>
                  <a:latin typeface="Gill Sans MT" pitchFamily="34" charset="0"/>
                  <a:cs typeface="Calibri" pitchFamily="34" charset="0"/>
                </a:rPr>
                <a:t>Comprehensive in-patient</a:t>
              </a:r>
            </a:p>
            <a:p>
              <a:pPr marL="85725" indent="-85725">
                <a:buFont typeface="Arial" pitchFamily="34" charset="0"/>
                <a:buChar char="•"/>
                <a:defRPr/>
              </a:pPr>
              <a:r>
                <a:rPr lang="en-US" dirty="0">
                  <a:solidFill>
                    <a:srgbClr val="0000FF"/>
                  </a:solidFill>
                  <a:latin typeface="Gill Sans MT" pitchFamily="34" charset="0"/>
                  <a:cs typeface="Calibri" pitchFamily="34" charset="0"/>
                </a:rPr>
                <a:t>Specialized outpatient services</a:t>
              </a:r>
              <a:endParaRPr lang="en-US" dirty="0">
                <a:solidFill>
                  <a:srgbClr val="0000FF"/>
                </a:solidFill>
                <a:latin typeface="Gill Sans MT" pitchFamily="34" charset="0"/>
                <a:cs typeface="Times New Roman" pitchFamily="18" charset="0"/>
              </a:endParaRPr>
            </a:p>
            <a:p>
              <a:pPr marL="85725" indent="-85725">
                <a:buFont typeface="Arial" pitchFamily="34" charset="0"/>
                <a:buChar char="•"/>
                <a:defRPr/>
              </a:pPr>
              <a:r>
                <a:rPr lang="en-US" dirty="0">
                  <a:solidFill>
                    <a:srgbClr val="0000FF"/>
                  </a:solidFill>
                  <a:latin typeface="Gill Sans MT" pitchFamily="34" charset="0"/>
                  <a:cs typeface="Calibri" pitchFamily="34" charset="0"/>
                </a:rPr>
                <a:t>Management of county referrals </a:t>
              </a:r>
              <a:endParaRPr lang="en-US" dirty="0">
                <a:solidFill>
                  <a:srgbClr val="0000FF"/>
                </a:solidFill>
                <a:latin typeface="Gill Sans MT" pitchFamily="34" charset="0"/>
              </a:endParaRPr>
            </a:p>
          </p:txBody>
        </p:sp>
        <p:sp>
          <p:nvSpPr>
            <p:cNvPr id="15365" name="Rounded Rectangle 37">
              <a:extLst>
                <a:ext uri="{FF2B5EF4-FFF2-40B4-BE49-F238E27FC236}">
                  <a16:creationId xmlns:a16="http://schemas.microsoft.com/office/drawing/2014/main" id="{DBE3AA8D-D798-5A41-B94B-3585686826B5}"/>
                </a:ext>
              </a:extLst>
            </p:cNvPr>
            <p:cNvSpPr>
              <a:spLocks/>
            </p:cNvSpPr>
            <p:nvPr/>
          </p:nvSpPr>
          <p:spPr bwMode="auto">
            <a:xfrm>
              <a:off x="4579801" y="4214017"/>
              <a:ext cx="4172148" cy="942258"/>
            </a:xfrm>
            <a:prstGeom prst="roundRect">
              <a:avLst>
                <a:gd name="adj" fmla="val 16667"/>
              </a:avLst>
            </a:prstGeom>
            <a:solidFill>
              <a:schemeClr val="accent3">
                <a:lumMod val="20000"/>
                <a:lumOff val="80000"/>
              </a:schemeClr>
            </a:solidFill>
            <a:ln w="25400">
              <a:solidFill>
                <a:schemeClr val="accent1"/>
              </a:solidFill>
              <a:round/>
              <a:headEnd/>
              <a:tailEnd/>
            </a:ln>
            <a:scene3d>
              <a:camera prst="orthographicFront"/>
              <a:lightRig rig="threePt" dir="t"/>
            </a:scene3d>
            <a:sp3d>
              <a:bevelT/>
            </a:sp3d>
          </p:spPr>
          <p:txBody>
            <a:bodyPr anchor="ctr"/>
            <a:lstStyle/>
            <a:p>
              <a:pPr marL="85725" indent="-85725">
                <a:buFontTx/>
                <a:buChar char="•"/>
                <a:defRPr/>
              </a:pPr>
              <a:r>
                <a:rPr lang="en-US" sz="1600" dirty="0">
                  <a:latin typeface="Gill Sans MT" pitchFamily="34" charset="0"/>
                  <a:cs typeface="Calibri" pitchFamily="34" charset="0"/>
                </a:rPr>
                <a:t>Prevention/promotion &amp;Basic outpatient </a:t>
              </a:r>
              <a:endParaRPr lang="en-US" sz="1600" dirty="0">
                <a:latin typeface="Gill Sans MT" pitchFamily="34" charset="0"/>
                <a:cs typeface="Times New Roman" pitchFamily="18" charset="0"/>
              </a:endParaRPr>
            </a:p>
            <a:p>
              <a:pPr marL="85725" indent="-85725">
                <a:buFontTx/>
                <a:buChar char="•"/>
                <a:defRPr/>
              </a:pPr>
              <a:r>
                <a:rPr lang="en-US" sz="1600" dirty="0">
                  <a:latin typeface="Gill Sans MT" pitchFamily="34" charset="0"/>
                  <a:cs typeface="Calibri" pitchFamily="34" charset="0"/>
                </a:rPr>
                <a:t>Emergency Inpatient &amp; referral systems</a:t>
              </a:r>
              <a:endParaRPr lang="en-US" sz="1600" dirty="0">
                <a:latin typeface="Gill Sans MT" pitchFamily="34" charset="0"/>
              </a:endParaRPr>
            </a:p>
          </p:txBody>
        </p:sp>
        <p:sp>
          <p:nvSpPr>
            <p:cNvPr id="15366" name="Rounded Rectangle 38">
              <a:extLst>
                <a:ext uri="{FF2B5EF4-FFF2-40B4-BE49-F238E27FC236}">
                  <a16:creationId xmlns:a16="http://schemas.microsoft.com/office/drawing/2014/main" id="{8C649F88-2124-3947-9FBA-2BB31189076C}"/>
                </a:ext>
              </a:extLst>
            </p:cNvPr>
            <p:cNvSpPr>
              <a:spLocks/>
            </p:cNvSpPr>
            <p:nvPr/>
          </p:nvSpPr>
          <p:spPr bwMode="auto">
            <a:xfrm>
              <a:off x="4583510" y="5522119"/>
              <a:ext cx="4164731" cy="859209"/>
            </a:xfrm>
            <a:prstGeom prst="roundRect">
              <a:avLst>
                <a:gd name="adj" fmla="val 16667"/>
              </a:avLst>
            </a:prstGeom>
            <a:solidFill>
              <a:schemeClr val="accent3">
                <a:lumMod val="20000"/>
                <a:lumOff val="80000"/>
              </a:schemeClr>
            </a:solidFill>
            <a:ln w="25400">
              <a:solidFill>
                <a:schemeClr val="accent1"/>
              </a:solidFill>
              <a:round/>
              <a:headEnd/>
              <a:tailEnd/>
            </a:ln>
            <a:scene3d>
              <a:camera prst="orthographicFront"/>
              <a:lightRig rig="threePt" dir="t"/>
            </a:scene3d>
            <a:sp3d>
              <a:bevelT/>
            </a:sp3d>
          </p:spPr>
          <p:txBody>
            <a:bodyPr anchor="ctr"/>
            <a:lstStyle/>
            <a:p>
              <a:pPr marL="85725" indent="-85725">
                <a:buFontTx/>
                <a:buChar char="•"/>
                <a:defRPr/>
              </a:pPr>
              <a:r>
                <a:rPr lang="en-US" dirty="0">
                  <a:latin typeface="Gill Sans MT" pitchFamily="34" charset="0"/>
                  <a:cs typeface="Calibri" pitchFamily="34" charset="0"/>
                </a:rPr>
                <a:t>Prevention &amp; Promotion of health</a:t>
              </a:r>
              <a:endParaRPr lang="en-US" dirty="0">
                <a:latin typeface="Gill Sans MT" pitchFamily="34" charset="0"/>
                <a:cs typeface="Times New Roman" pitchFamily="18" charset="0"/>
              </a:endParaRPr>
            </a:p>
            <a:p>
              <a:pPr marL="85725" indent="-85725">
                <a:buFontTx/>
                <a:buChar char="•"/>
                <a:defRPr/>
              </a:pPr>
              <a:r>
                <a:rPr lang="en-US" dirty="0">
                  <a:latin typeface="Gill Sans MT" pitchFamily="34" charset="0"/>
                  <a:cs typeface="Calibri" pitchFamily="34" charset="0"/>
                </a:rPr>
                <a:t>Provide CBHC services in area</a:t>
              </a:r>
              <a:endParaRPr lang="en-US" dirty="0">
                <a:latin typeface="Gill Sans MT" pitchFamily="34" charset="0"/>
                <a:cs typeface="Times New Roman" pitchFamily="18" charset="0"/>
              </a:endParaRPr>
            </a:p>
          </p:txBody>
        </p:sp>
        <p:sp>
          <p:nvSpPr>
            <p:cNvPr id="15367" name="Rectangle 40">
              <a:extLst>
                <a:ext uri="{FF2B5EF4-FFF2-40B4-BE49-F238E27FC236}">
                  <a16:creationId xmlns:a16="http://schemas.microsoft.com/office/drawing/2014/main" id="{C70B6ACF-9E92-844C-ADE6-9ABFC164DB24}"/>
                </a:ext>
              </a:extLst>
            </p:cNvPr>
            <p:cNvSpPr>
              <a:spLocks/>
            </p:cNvSpPr>
            <p:nvPr/>
          </p:nvSpPr>
          <p:spPr bwMode="auto">
            <a:xfrm>
              <a:off x="585912" y="2775488"/>
              <a:ext cx="1819673" cy="1061244"/>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algn="ctr" eaLnBrk="1" hangingPunct="1">
                <a:defRPr/>
              </a:pPr>
              <a:r>
                <a:rPr lang="en-US" sz="1050" b="1" dirty="0">
                  <a:solidFill>
                    <a:srgbClr val="0000FF"/>
                  </a:solidFill>
                  <a:latin typeface="Gill Sans MT" pitchFamily="34" charset="0"/>
                  <a:cs typeface="Times New Roman" pitchFamily="18" charset="0"/>
                </a:rPr>
                <a:t>COUNTY REFERRAL FACILITIES</a:t>
              </a:r>
              <a:endParaRPr lang="en-US" sz="1050" dirty="0">
                <a:solidFill>
                  <a:srgbClr val="0000FF"/>
                </a:solidFill>
                <a:latin typeface="Gill Sans MT" pitchFamily="34" charset="0"/>
              </a:endParaRPr>
            </a:p>
          </p:txBody>
        </p:sp>
        <p:sp>
          <p:nvSpPr>
            <p:cNvPr id="15368" name="Rectangle 44">
              <a:extLst>
                <a:ext uri="{FF2B5EF4-FFF2-40B4-BE49-F238E27FC236}">
                  <a16:creationId xmlns:a16="http://schemas.microsoft.com/office/drawing/2014/main" id="{3D216013-A313-ED4C-9A7E-D26349EEB526}"/>
                </a:ext>
              </a:extLst>
            </p:cNvPr>
            <p:cNvSpPr>
              <a:spLocks/>
            </p:cNvSpPr>
            <p:nvPr/>
          </p:nvSpPr>
          <p:spPr bwMode="auto">
            <a:xfrm>
              <a:off x="586706" y="1566069"/>
              <a:ext cx="1818085" cy="846981"/>
            </a:xfrm>
            <a:prstGeom prst="rect">
              <a:avLst/>
            </a:prstGeom>
            <a:solidFill>
              <a:schemeClr val="accent1">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algn="ctr" eaLnBrk="1" hangingPunct="1">
                <a:defRPr/>
              </a:pPr>
              <a:r>
                <a:rPr lang="en-US" sz="1050" b="1" dirty="0">
                  <a:solidFill>
                    <a:srgbClr val="FF3300"/>
                  </a:solidFill>
                  <a:latin typeface="Gill Sans MT" pitchFamily="34" charset="0"/>
                  <a:cs typeface="Times New Roman" pitchFamily="18" charset="0"/>
                </a:rPr>
                <a:t>NATIONAL REFERRAL FACILITIES</a:t>
              </a:r>
              <a:endParaRPr lang="en-US" sz="1050" dirty="0">
                <a:solidFill>
                  <a:srgbClr val="FF3300"/>
                </a:solidFill>
                <a:latin typeface="Gill Sans MT" pitchFamily="34" charset="0"/>
              </a:endParaRPr>
            </a:p>
          </p:txBody>
        </p:sp>
        <p:sp>
          <p:nvSpPr>
            <p:cNvPr id="23567" name="Up-Down Arrow 49">
              <a:extLst>
                <a:ext uri="{FF2B5EF4-FFF2-40B4-BE49-F238E27FC236}">
                  <a16:creationId xmlns:a16="http://schemas.microsoft.com/office/drawing/2014/main" id="{C9117413-F3DF-F944-9DD6-AC02BE34D7AF}"/>
                </a:ext>
              </a:extLst>
            </p:cNvPr>
            <p:cNvSpPr>
              <a:spLocks/>
            </p:cNvSpPr>
            <p:nvPr/>
          </p:nvSpPr>
          <p:spPr bwMode="auto">
            <a:xfrm>
              <a:off x="1357635" y="2392629"/>
              <a:ext cx="276225" cy="406669"/>
            </a:xfrm>
            <a:prstGeom prst="upDownArrow">
              <a:avLst>
                <a:gd name="adj1" fmla="val 50000"/>
                <a:gd name="adj2" fmla="val 25506"/>
              </a:avLst>
            </a:prstGeom>
            <a:solidFill>
              <a:schemeClr val="accent3"/>
            </a:solidFill>
            <a:ln w="9525">
              <a:solidFill>
                <a:schemeClr val="accent1"/>
              </a:solidFill>
              <a:miter lim="800000"/>
              <a:headEnd/>
              <a:tailEnd/>
            </a:ln>
            <a:effectLst/>
            <a:scene3d>
              <a:camera prst="orthographicFront"/>
              <a:lightRig rig="threePt" dir="t"/>
            </a:scene3d>
            <a:sp3d>
              <a:bevelT/>
            </a:sp3d>
          </p:spPr>
          <p:txBody>
            <a:bodyPr anchor="ctr"/>
            <a:lstStyle/>
            <a:p>
              <a:pPr>
                <a:defRPr/>
              </a:pPr>
              <a:endParaRPr lang="en-US" sz="1350"/>
            </a:p>
          </p:txBody>
        </p:sp>
        <p:sp>
          <p:nvSpPr>
            <p:cNvPr id="15373" name="Rectangle 61">
              <a:extLst>
                <a:ext uri="{FF2B5EF4-FFF2-40B4-BE49-F238E27FC236}">
                  <a16:creationId xmlns:a16="http://schemas.microsoft.com/office/drawing/2014/main" id="{6BB62D40-0170-4E49-B833-68FEF1FB5B31}"/>
                </a:ext>
              </a:extLst>
            </p:cNvPr>
            <p:cNvSpPr>
              <a:spLocks/>
            </p:cNvSpPr>
            <p:nvPr/>
          </p:nvSpPr>
          <p:spPr bwMode="auto">
            <a:xfrm>
              <a:off x="7326713" y="2485861"/>
              <a:ext cx="1261538" cy="215719"/>
            </a:xfrm>
            <a:prstGeom prst="rect">
              <a:avLst/>
            </a:prstGeom>
            <a:solidFill>
              <a:srgbClr val="FFFFFF"/>
            </a:solidFill>
            <a:ln w="25400">
              <a:solidFill>
                <a:srgbClr val="000000"/>
              </a:solidFill>
              <a:miter lim="800000"/>
              <a:headEnd/>
              <a:tailEnd/>
            </a:ln>
          </p:spPr>
          <p:txBody>
            <a:bodyPr anchor="ctr"/>
            <a:lstStyle/>
            <a:p>
              <a:pPr eaLnBrk="1" hangingPunct="1">
                <a:defRPr/>
              </a:pPr>
              <a:r>
                <a:rPr lang="en-US" sz="788" b="1" dirty="0">
                  <a:latin typeface="Gill Sans MT" pitchFamily="34" charset="0"/>
                  <a:cs typeface="Times New Roman" pitchFamily="18" charset="0"/>
                </a:rPr>
                <a:t>Referral services</a:t>
              </a:r>
              <a:endParaRPr lang="en-US" sz="788" b="1" dirty="0">
                <a:latin typeface="Gill Sans MT" pitchFamily="34" charset="0"/>
              </a:endParaRPr>
            </a:p>
          </p:txBody>
        </p:sp>
        <p:sp>
          <p:nvSpPr>
            <p:cNvPr id="15374" name="Rectangle 62">
              <a:extLst>
                <a:ext uri="{FF2B5EF4-FFF2-40B4-BE49-F238E27FC236}">
                  <a16:creationId xmlns:a16="http://schemas.microsoft.com/office/drawing/2014/main" id="{800EED6D-7208-EE4D-99EA-77E9363409BD}"/>
                </a:ext>
              </a:extLst>
            </p:cNvPr>
            <p:cNvSpPr>
              <a:spLocks/>
            </p:cNvSpPr>
            <p:nvPr/>
          </p:nvSpPr>
          <p:spPr bwMode="auto">
            <a:xfrm>
              <a:off x="7323806" y="3913781"/>
              <a:ext cx="1264445" cy="226853"/>
            </a:xfrm>
            <a:prstGeom prst="rect">
              <a:avLst/>
            </a:prstGeom>
            <a:solidFill>
              <a:srgbClr val="FFFFFF"/>
            </a:solidFill>
            <a:ln w="25400">
              <a:solidFill>
                <a:srgbClr val="000000"/>
              </a:solidFill>
              <a:miter lim="800000"/>
              <a:headEnd/>
              <a:tailEnd/>
            </a:ln>
          </p:spPr>
          <p:txBody>
            <a:bodyPr anchor="ctr"/>
            <a:lstStyle/>
            <a:p>
              <a:pPr eaLnBrk="1" hangingPunct="1">
                <a:defRPr/>
              </a:pPr>
              <a:r>
                <a:rPr lang="en-US" sz="788" b="1" dirty="0">
                  <a:latin typeface="Gill Sans MT" pitchFamily="34" charset="0"/>
                  <a:cs typeface="Times New Roman" pitchFamily="18" charset="0"/>
                </a:rPr>
                <a:t>Referral services</a:t>
              </a:r>
              <a:endParaRPr lang="en-US" sz="788" b="1" dirty="0">
                <a:latin typeface="Gill Sans MT" pitchFamily="34" charset="0"/>
              </a:endParaRPr>
            </a:p>
          </p:txBody>
        </p:sp>
        <p:sp>
          <p:nvSpPr>
            <p:cNvPr id="15375" name="Rectangle 63">
              <a:extLst>
                <a:ext uri="{FF2B5EF4-FFF2-40B4-BE49-F238E27FC236}">
                  <a16:creationId xmlns:a16="http://schemas.microsoft.com/office/drawing/2014/main" id="{3A51216E-C709-0342-9005-A2544A53C40B}"/>
                </a:ext>
              </a:extLst>
            </p:cNvPr>
            <p:cNvSpPr>
              <a:spLocks/>
            </p:cNvSpPr>
            <p:nvPr/>
          </p:nvSpPr>
          <p:spPr bwMode="auto">
            <a:xfrm>
              <a:off x="7323806" y="5222012"/>
              <a:ext cx="1264445" cy="215719"/>
            </a:xfrm>
            <a:prstGeom prst="rect">
              <a:avLst/>
            </a:prstGeom>
            <a:solidFill>
              <a:srgbClr val="FFFFFF"/>
            </a:solidFill>
            <a:ln w="25400">
              <a:solidFill>
                <a:srgbClr val="000000"/>
              </a:solidFill>
              <a:miter lim="800000"/>
              <a:headEnd/>
              <a:tailEnd/>
            </a:ln>
          </p:spPr>
          <p:txBody>
            <a:bodyPr anchor="ctr"/>
            <a:lstStyle/>
            <a:p>
              <a:pPr eaLnBrk="1" hangingPunct="1">
                <a:defRPr/>
              </a:pPr>
              <a:r>
                <a:rPr lang="en-US" sz="788" b="1" dirty="0">
                  <a:latin typeface="Gill Sans MT" pitchFamily="34" charset="0"/>
                  <a:cs typeface="Times New Roman" pitchFamily="18" charset="0"/>
                </a:rPr>
                <a:t>Referral services</a:t>
              </a:r>
              <a:endParaRPr lang="en-US" sz="788" b="1" dirty="0">
                <a:latin typeface="Gill Sans MT" pitchFamily="34" charset="0"/>
              </a:endParaRPr>
            </a:p>
          </p:txBody>
        </p:sp>
        <p:sp>
          <p:nvSpPr>
            <p:cNvPr id="15376" name="Rectangle 8">
              <a:extLst>
                <a:ext uri="{FF2B5EF4-FFF2-40B4-BE49-F238E27FC236}">
                  <a16:creationId xmlns:a16="http://schemas.microsoft.com/office/drawing/2014/main" id="{64E400A9-812B-9047-BBDD-365D1B5A5D20}"/>
                </a:ext>
              </a:extLst>
            </p:cNvPr>
            <p:cNvSpPr>
              <a:spLocks/>
            </p:cNvSpPr>
            <p:nvPr/>
          </p:nvSpPr>
          <p:spPr bwMode="auto">
            <a:xfrm>
              <a:off x="585912" y="4199170"/>
              <a:ext cx="1819673" cy="942256"/>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algn="ctr" eaLnBrk="1" hangingPunct="1">
                <a:defRPr/>
              </a:pPr>
              <a:r>
                <a:rPr lang="en-US" sz="1050" b="1" dirty="0">
                  <a:latin typeface="Gill Sans MT" pitchFamily="34" charset="0"/>
                  <a:cs typeface="Times New Roman" pitchFamily="18" charset="0"/>
                </a:rPr>
                <a:t>PRIMARY CARE FACILITIES</a:t>
              </a:r>
              <a:endParaRPr lang="en-US" sz="1050" dirty="0">
                <a:latin typeface="Gill Sans MT" pitchFamily="34" charset="0"/>
              </a:endParaRPr>
            </a:p>
          </p:txBody>
        </p:sp>
        <p:sp>
          <p:nvSpPr>
            <p:cNvPr id="23559" name="AutoShape 7">
              <a:extLst>
                <a:ext uri="{FF2B5EF4-FFF2-40B4-BE49-F238E27FC236}">
                  <a16:creationId xmlns:a16="http://schemas.microsoft.com/office/drawing/2014/main" id="{B54F81C5-9902-984E-BC42-A844391C1A28}"/>
                </a:ext>
              </a:extLst>
            </p:cNvPr>
            <p:cNvSpPr>
              <a:spLocks/>
            </p:cNvSpPr>
            <p:nvPr/>
          </p:nvSpPr>
          <p:spPr bwMode="auto">
            <a:xfrm>
              <a:off x="1357635" y="3823741"/>
              <a:ext cx="276225" cy="390275"/>
            </a:xfrm>
            <a:prstGeom prst="upDownArrow">
              <a:avLst>
                <a:gd name="adj1" fmla="val 50000"/>
                <a:gd name="adj2" fmla="val 25506"/>
              </a:avLst>
            </a:prstGeom>
            <a:solidFill>
              <a:schemeClr val="accent3"/>
            </a:solidFill>
            <a:ln w="9525">
              <a:solidFill>
                <a:schemeClr val="accent1"/>
              </a:solidFill>
              <a:miter lim="800000"/>
              <a:headEnd/>
              <a:tailEnd/>
            </a:ln>
            <a:effectLst/>
            <a:scene3d>
              <a:camera prst="orthographicFront"/>
              <a:lightRig rig="threePt" dir="t"/>
            </a:scene3d>
            <a:sp3d>
              <a:bevelT/>
            </a:sp3d>
          </p:spPr>
          <p:txBody>
            <a:bodyPr anchor="ctr"/>
            <a:lstStyle/>
            <a:p>
              <a:pPr>
                <a:defRPr/>
              </a:pPr>
              <a:endParaRPr lang="en-US" sz="1350"/>
            </a:p>
          </p:txBody>
        </p:sp>
        <p:sp>
          <p:nvSpPr>
            <p:cNvPr id="23558" name="AutoShape 6">
              <a:extLst>
                <a:ext uri="{FF2B5EF4-FFF2-40B4-BE49-F238E27FC236}">
                  <a16:creationId xmlns:a16="http://schemas.microsoft.com/office/drawing/2014/main" id="{939E67A3-0696-FC42-B6DC-2435944FFAF6}"/>
                </a:ext>
              </a:extLst>
            </p:cNvPr>
            <p:cNvSpPr>
              <a:spLocks/>
            </p:cNvSpPr>
            <p:nvPr/>
          </p:nvSpPr>
          <p:spPr bwMode="auto">
            <a:xfrm>
              <a:off x="1357635" y="5087144"/>
              <a:ext cx="276225" cy="427038"/>
            </a:xfrm>
            <a:prstGeom prst="upDownArrow">
              <a:avLst>
                <a:gd name="adj1" fmla="val 50000"/>
                <a:gd name="adj2" fmla="val 30352"/>
              </a:avLst>
            </a:prstGeom>
            <a:solidFill>
              <a:schemeClr val="accent3"/>
            </a:solidFill>
            <a:ln w="9525">
              <a:solidFill>
                <a:schemeClr val="accent1"/>
              </a:solidFill>
              <a:miter lim="800000"/>
              <a:headEnd/>
              <a:tailEnd/>
            </a:ln>
            <a:effectLst/>
            <a:scene3d>
              <a:camera prst="orthographicFront"/>
              <a:lightRig rig="threePt" dir="t"/>
            </a:scene3d>
            <a:sp3d>
              <a:bevelT/>
            </a:sp3d>
          </p:spPr>
          <p:txBody>
            <a:bodyPr anchor="ctr"/>
            <a:lstStyle/>
            <a:p>
              <a:pPr>
                <a:defRPr/>
              </a:pPr>
              <a:endParaRPr lang="en-US" sz="1350"/>
            </a:p>
          </p:txBody>
        </p:sp>
        <p:sp>
          <p:nvSpPr>
            <p:cNvPr id="23574" name="Rectangle 22">
              <a:extLst>
                <a:ext uri="{FF2B5EF4-FFF2-40B4-BE49-F238E27FC236}">
                  <a16:creationId xmlns:a16="http://schemas.microsoft.com/office/drawing/2014/main" id="{6C286193-8886-F740-8F4A-421C463E644D}"/>
                </a:ext>
              </a:extLst>
            </p:cNvPr>
            <p:cNvSpPr>
              <a:spLocks noChangeArrowheads="1"/>
            </p:cNvSpPr>
            <p:nvPr/>
          </p:nvSpPr>
          <p:spPr bwMode="auto">
            <a:xfrm>
              <a:off x="816298" y="1124744"/>
              <a:ext cx="1358900" cy="293687"/>
            </a:xfrm>
            <a:prstGeom prst="rect">
              <a:avLst/>
            </a:prstGeom>
            <a:solidFill>
              <a:schemeClr val="accent1"/>
            </a:solidFill>
            <a:ln w="9525">
              <a:solidFill>
                <a:schemeClr val="accent1"/>
              </a:solidFill>
              <a:miter lim="800000"/>
              <a:headEnd/>
              <a:tailEnd/>
            </a:ln>
            <a:effectLst/>
            <a:scene3d>
              <a:camera prst="orthographicFront"/>
              <a:lightRig rig="threePt" dir="t"/>
            </a:scene3d>
            <a:sp3d>
              <a:bevelT/>
            </a:sp3d>
          </p:spPr>
          <p:txBody>
            <a:bodyPr anchor="ctr"/>
            <a:lstStyle/>
            <a:p>
              <a:pPr algn="ctr" eaLnBrk="1" hangingPunct="1">
                <a:defRPr/>
              </a:pPr>
              <a:r>
                <a:rPr lang="en-US" sz="788" b="1" dirty="0">
                  <a:solidFill>
                    <a:schemeClr val="bg1"/>
                  </a:solidFill>
                  <a:latin typeface="Gill Sans MT" pitchFamily="34" charset="0"/>
                </a:rPr>
                <a:t>LEVELS</a:t>
              </a:r>
              <a:endParaRPr lang="en-US" sz="788" dirty="0">
                <a:solidFill>
                  <a:schemeClr val="bg1"/>
                </a:solidFill>
                <a:latin typeface="Gill Sans MT" pitchFamily="34" charset="0"/>
              </a:endParaRPr>
            </a:p>
          </p:txBody>
        </p:sp>
        <p:sp>
          <p:nvSpPr>
            <p:cNvPr id="23576" name="Rectangle 24">
              <a:extLst>
                <a:ext uri="{FF2B5EF4-FFF2-40B4-BE49-F238E27FC236}">
                  <a16:creationId xmlns:a16="http://schemas.microsoft.com/office/drawing/2014/main" id="{7708B2E3-8686-0A49-A690-057693D33102}"/>
                </a:ext>
              </a:extLst>
            </p:cNvPr>
            <p:cNvSpPr>
              <a:spLocks noChangeArrowheads="1"/>
            </p:cNvSpPr>
            <p:nvPr/>
          </p:nvSpPr>
          <p:spPr bwMode="auto">
            <a:xfrm>
              <a:off x="2838623" y="1124744"/>
              <a:ext cx="1306513" cy="293687"/>
            </a:xfrm>
            <a:prstGeom prst="rect">
              <a:avLst/>
            </a:prstGeom>
            <a:solidFill>
              <a:schemeClr val="accent1"/>
            </a:solidFill>
            <a:ln w="9525">
              <a:solidFill>
                <a:schemeClr val="accent1"/>
              </a:solidFill>
              <a:miter lim="800000"/>
              <a:headEnd/>
              <a:tailEnd/>
            </a:ln>
            <a:effectLst/>
            <a:scene3d>
              <a:camera prst="orthographicFront"/>
              <a:lightRig rig="threePt" dir="t"/>
            </a:scene3d>
            <a:sp3d>
              <a:bevelT/>
            </a:sp3d>
          </p:spPr>
          <p:txBody>
            <a:bodyPr anchor="ctr"/>
            <a:lstStyle/>
            <a:p>
              <a:pPr algn="ctr" eaLnBrk="1" hangingPunct="1">
                <a:defRPr/>
              </a:pPr>
              <a:r>
                <a:rPr lang="en-US" sz="788" b="1" dirty="0">
                  <a:solidFill>
                    <a:schemeClr val="bg1"/>
                  </a:solidFill>
                  <a:latin typeface="Gill Sans MT" pitchFamily="34" charset="0"/>
                  <a:ea typeface="Times New Roman" pitchFamily="18" charset="0"/>
                </a:rPr>
                <a:t>DESCRIPTION</a:t>
              </a:r>
              <a:endParaRPr lang="en-US" sz="788" dirty="0">
                <a:solidFill>
                  <a:schemeClr val="bg1"/>
                </a:solidFill>
                <a:latin typeface="Gill Sans MT" pitchFamily="34" charset="0"/>
              </a:endParaRPr>
            </a:p>
          </p:txBody>
        </p:sp>
        <p:sp>
          <p:nvSpPr>
            <p:cNvPr id="23575" name="Rectangle 23">
              <a:extLst>
                <a:ext uri="{FF2B5EF4-FFF2-40B4-BE49-F238E27FC236}">
                  <a16:creationId xmlns:a16="http://schemas.microsoft.com/office/drawing/2014/main" id="{5FF6B9EB-431A-DE45-96AC-4604B4C758C2}"/>
                </a:ext>
              </a:extLst>
            </p:cNvPr>
            <p:cNvSpPr>
              <a:spLocks noChangeArrowheads="1"/>
            </p:cNvSpPr>
            <p:nvPr/>
          </p:nvSpPr>
          <p:spPr bwMode="auto">
            <a:xfrm>
              <a:off x="4744207" y="1124744"/>
              <a:ext cx="3843337" cy="293687"/>
            </a:xfrm>
            <a:prstGeom prst="rect">
              <a:avLst/>
            </a:prstGeom>
            <a:solidFill>
              <a:schemeClr val="accent1"/>
            </a:solidFill>
            <a:ln w="9525">
              <a:solidFill>
                <a:schemeClr val="accent1"/>
              </a:solidFill>
              <a:miter lim="800000"/>
              <a:headEnd/>
              <a:tailEnd/>
            </a:ln>
            <a:effectLst/>
            <a:scene3d>
              <a:camera prst="orthographicFront"/>
              <a:lightRig rig="threePt" dir="t"/>
            </a:scene3d>
            <a:sp3d>
              <a:bevelT/>
            </a:sp3d>
          </p:spPr>
          <p:txBody>
            <a:bodyPr anchor="ctr"/>
            <a:lstStyle/>
            <a:p>
              <a:pPr algn="ctr" eaLnBrk="1" hangingPunct="1">
                <a:defRPr/>
              </a:pPr>
              <a:r>
                <a:rPr lang="en-US" sz="788" b="1" dirty="0">
                  <a:solidFill>
                    <a:schemeClr val="bg1"/>
                  </a:solidFill>
                  <a:latin typeface="Gill Sans MT" pitchFamily="34" charset="0"/>
                  <a:ea typeface="Times New Roman" pitchFamily="18" charset="0"/>
                </a:rPr>
                <a:t>FOCUS</a:t>
              </a:r>
              <a:endParaRPr lang="en-US" sz="788" dirty="0">
                <a:solidFill>
                  <a:schemeClr val="bg1"/>
                </a:solidFill>
                <a:latin typeface="Gill Sans MT" pitchFamily="34" charset="0"/>
              </a:endParaRPr>
            </a:p>
          </p:txBody>
        </p:sp>
        <p:sp>
          <p:nvSpPr>
            <p:cNvPr id="15382" name="Rectangle 5">
              <a:extLst>
                <a:ext uri="{FF2B5EF4-FFF2-40B4-BE49-F238E27FC236}">
                  <a16:creationId xmlns:a16="http://schemas.microsoft.com/office/drawing/2014/main" id="{53319DE3-6BA8-6848-8B01-A1FC97DDE104}"/>
                </a:ext>
              </a:extLst>
            </p:cNvPr>
            <p:cNvSpPr>
              <a:spLocks/>
            </p:cNvSpPr>
            <p:nvPr/>
          </p:nvSpPr>
          <p:spPr bwMode="auto">
            <a:xfrm>
              <a:off x="585912" y="5503863"/>
              <a:ext cx="1819673" cy="877465"/>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algn="ctr" eaLnBrk="1" hangingPunct="1">
                <a:defRPr/>
              </a:pPr>
              <a:r>
                <a:rPr lang="en-US" sz="1050" b="1" dirty="0">
                  <a:latin typeface="Gill Sans MT" pitchFamily="34" charset="0"/>
                  <a:cs typeface="Times New Roman" pitchFamily="18" charset="0"/>
                </a:rPr>
                <a:t>COMMUNITY UNITS</a:t>
              </a:r>
              <a:endParaRPr lang="en-US" sz="1050" dirty="0">
                <a:latin typeface="Gill Sans MT" pitchFamily="34" charset="0"/>
              </a:endParaRPr>
            </a:p>
          </p:txBody>
        </p:sp>
        <p:sp>
          <p:nvSpPr>
            <p:cNvPr id="15383" name="Rectangle 4">
              <a:extLst>
                <a:ext uri="{FF2B5EF4-FFF2-40B4-BE49-F238E27FC236}">
                  <a16:creationId xmlns:a16="http://schemas.microsoft.com/office/drawing/2014/main" id="{D892FE70-1B36-204F-B352-53AB73EA217D}"/>
                </a:ext>
              </a:extLst>
            </p:cNvPr>
            <p:cNvSpPr>
              <a:spLocks/>
            </p:cNvSpPr>
            <p:nvPr/>
          </p:nvSpPr>
          <p:spPr bwMode="auto">
            <a:xfrm>
              <a:off x="2483768" y="2799298"/>
              <a:ext cx="2016223" cy="1044576"/>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eaLnBrk="1" hangingPunct="1">
                <a:defRPr/>
              </a:pPr>
              <a:r>
                <a:rPr lang="en-US" dirty="0">
                  <a:solidFill>
                    <a:srgbClr val="0000FF"/>
                  </a:solidFill>
                  <a:latin typeface="Gill Sans MT" pitchFamily="34" charset="0"/>
                  <a:cs typeface="Times New Roman" pitchFamily="18" charset="0"/>
                </a:rPr>
                <a:t>CRHs, SCHs &amp; NGOs, FBF </a:t>
              </a:r>
              <a:endParaRPr lang="en-US" dirty="0">
                <a:solidFill>
                  <a:srgbClr val="0000FF"/>
                </a:solidFill>
                <a:latin typeface="Gill Sans MT" pitchFamily="34" charset="0"/>
              </a:endParaRPr>
            </a:p>
          </p:txBody>
        </p:sp>
        <p:sp>
          <p:nvSpPr>
            <p:cNvPr id="15384" name="Rectangle 3">
              <a:extLst>
                <a:ext uri="{FF2B5EF4-FFF2-40B4-BE49-F238E27FC236}">
                  <a16:creationId xmlns:a16="http://schemas.microsoft.com/office/drawing/2014/main" id="{56B70161-E566-5D40-8CE1-128C4D3D38EE}"/>
                </a:ext>
              </a:extLst>
            </p:cNvPr>
            <p:cNvSpPr>
              <a:spLocks/>
            </p:cNvSpPr>
            <p:nvPr/>
          </p:nvSpPr>
          <p:spPr bwMode="auto">
            <a:xfrm>
              <a:off x="2483768" y="1550142"/>
              <a:ext cx="2016223" cy="818407"/>
            </a:xfrm>
            <a:prstGeom prst="rect">
              <a:avLst/>
            </a:prstGeom>
            <a:solidFill>
              <a:schemeClr val="accent1">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eaLnBrk="1" hangingPunct="1">
                <a:defRPr/>
              </a:pPr>
              <a:r>
                <a:rPr lang="en-US" sz="1600" dirty="0">
                  <a:solidFill>
                    <a:srgbClr val="FF3300"/>
                  </a:solidFill>
                  <a:latin typeface="Gill Sans MT" pitchFamily="34" charset="0"/>
                  <a:cs typeface="Times New Roman" pitchFamily="18" charset="0"/>
                </a:rPr>
                <a:t>NRH, RRH,  Specialists </a:t>
              </a:r>
              <a:endParaRPr lang="en-US" sz="1600" dirty="0">
                <a:solidFill>
                  <a:srgbClr val="FF3300"/>
                </a:solidFill>
                <a:latin typeface="Gill Sans MT" pitchFamily="34" charset="0"/>
              </a:endParaRPr>
            </a:p>
          </p:txBody>
        </p:sp>
        <p:sp>
          <p:nvSpPr>
            <p:cNvPr id="15385" name="Rectangle 2">
              <a:extLst>
                <a:ext uri="{FF2B5EF4-FFF2-40B4-BE49-F238E27FC236}">
                  <a16:creationId xmlns:a16="http://schemas.microsoft.com/office/drawing/2014/main" id="{C4D43632-DF02-3D41-B3A7-BFE1699FABBB}"/>
                </a:ext>
              </a:extLst>
            </p:cNvPr>
            <p:cNvSpPr>
              <a:spLocks/>
            </p:cNvSpPr>
            <p:nvPr/>
          </p:nvSpPr>
          <p:spPr bwMode="auto">
            <a:xfrm>
              <a:off x="2483768" y="4211637"/>
              <a:ext cx="2016222" cy="935906"/>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eaLnBrk="1" hangingPunct="1">
                <a:defRPr/>
              </a:pPr>
              <a:r>
                <a:rPr lang="en-US" dirty="0" err="1">
                  <a:latin typeface="Gill Sans MT" pitchFamily="34" charset="0"/>
                  <a:cs typeface="Times New Roman" pitchFamily="18" charset="0"/>
                </a:rPr>
                <a:t>Disp</a:t>
              </a:r>
              <a:r>
                <a:rPr lang="en-US" dirty="0">
                  <a:latin typeface="Gill Sans MT" pitchFamily="34" charset="0"/>
                  <a:cs typeface="Times New Roman" pitchFamily="18" charset="0"/>
                </a:rPr>
                <a:t>, HCs, Clinics, Maternity (pop 30,000)</a:t>
              </a:r>
              <a:endParaRPr lang="en-US" dirty="0">
                <a:latin typeface="Gill Sans MT" pitchFamily="34" charset="0"/>
              </a:endParaRPr>
            </a:p>
          </p:txBody>
        </p:sp>
        <p:sp>
          <p:nvSpPr>
            <p:cNvPr id="15386" name="Rectangle 1">
              <a:extLst>
                <a:ext uri="{FF2B5EF4-FFF2-40B4-BE49-F238E27FC236}">
                  <a16:creationId xmlns:a16="http://schemas.microsoft.com/office/drawing/2014/main" id="{225024AF-D3B3-894E-821C-9E18D0E91619}"/>
                </a:ext>
              </a:extLst>
            </p:cNvPr>
            <p:cNvSpPr>
              <a:spLocks/>
            </p:cNvSpPr>
            <p:nvPr/>
          </p:nvSpPr>
          <p:spPr bwMode="auto">
            <a:xfrm>
              <a:off x="2483768" y="5514182"/>
              <a:ext cx="2016222" cy="867146"/>
            </a:xfrm>
            <a:prstGeom prst="rect">
              <a:avLst/>
            </a:prstGeom>
            <a:solidFill>
              <a:schemeClr val="accent3">
                <a:lumMod val="20000"/>
                <a:lumOff val="80000"/>
              </a:schemeClr>
            </a:solidFill>
            <a:ln w="25400">
              <a:solidFill>
                <a:schemeClr val="accent1"/>
              </a:solidFill>
              <a:miter lim="800000"/>
              <a:headEnd/>
              <a:tailEnd/>
            </a:ln>
            <a:scene3d>
              <a:camera prst="orthographicFront"/>
              <a:lightRig rig="threePt" dir="t"/>
            </a:scene3d>
            <a:sp3d>
              <a:bevelT/>
            </a:sp3d>
          </p:spPr>
          <p:txBody>
            <a:bodyPr anchor="ctr"/>
            <a:lstStyle/>
            <a:p>
              <a:pPr eaLnBrk="1" hangingPunct="1">
                <a:defRPr/>
              </a:pPr>
              <a:r>
                <a:rPr lang="en-US" sz="2400" dirty="0">
                  <a:latin typeface="Gill Sans MT" pitchFamily="34" charset="0"/>
                  <a:cs typeface="Times New Roman" pitchFamily="18" charset="0"/>
                </a:rPr>
                <a:t>No physical facilities</a:t>
              </a:r>
              <a:endParaRPr lang="en-US" sz="2400" dirty="0">
                <a:latin typeface="Gill Sans MT" pitchFamily="34" charset="0"/>
              </a:endParaRPr>
            </a:p>
          </p:txBody>
        </p:sp>
        <p:cxnSp>
          <p:nvCxnSpPr>
            <p:cNvPr id="3" name="Straight Arrow Connector 2">
              <a:extLst>
                <a:ext uri="{FF2B5EF4-FFF2-40B4-BE49-F238E27FC236}">
                  <a16:creationId xmlns:a16="http://schemas.microsoft.com/office/drawing/2014/main" id="{0709CABF-A437-634B-8956-868D2325C7F5}"/>
                </a:ext>
              </a:extLst>
            </p:cNvPr>
            <p:cNvCxnSpPr/>
            <p:nvPr/>
          </p:nvCxnSpPr>
          <p:spPr>
            <a:xfrm>
              <a:off x="6665423" y="2368955"/>
              <a:ext cx="0" cy="430047"/>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3E67D0D-7FFC-F644-B679-EE8DBC6979F1}"/>
                </a:ext>
              </a:extLst>
            </p:cNvPr>
            <p:cNvCxnSpPr/>
            <p:nvPr/>
          </p:nvCxnSpPr>
          <p:spPr>
            <a:xfrm flipH="1">
              <a:off x="6665423" y="3844194"/>
              <a:ext cx="0" cy="370202"/>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5D893E5-E185-D447-8FC1-0DC4289B68CA}"/>
                </a:ext>
              </a:extLst>
            </p:cNvPr>
            <p:cNvCxnSpPr/>
            <p:nvPr/>
          </p:nvCxnSpPr>
          <p:spPr>
            <a:xfrm>
              <a:off x="6665423" y="5156601"/>
              <a:ext cx="0" cy="366026"/>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1510" name="Picture 1" descr="MOH">
            <a:extLst>
              <a:ext uri="{FF2B5EF4-FFF2-40B4-BE49-F238E27FC236}">
                <a16:creationId xmlns:a16="http://schemas.microsoft.com/office/drawing/2014/main" id="{683B34EF-3DE6-5E48-97E8-3044D0005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984" t="27005" r="26984" b="28593"/>
          <a:stretch>
            <a:fillRect/>
          </a:stretch>
        </p:blipFill>
        <p:spPr bwMode="auto">
          <a:xfrm>
            <a:off x="8300842" y="878659"/>
            <a:ext cx="742950"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E30308C4-CDAE-7A47-B151-26F4202CC848}"/>
              </a:ext>
            </a:extLst>
          </p:cNvPr>
          <p:cNvSpPr/>
          <p:nvPr/>
        </p:nvSpPr>
        <p:spPr>
          <a:xfrm>
            <a:off x="790574" y="786622"/>
            <a:ext cx="7278449" cy="6842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5" dirty="0">
                <a:latin typeface="Trebuchet MS" panose="020B0603020202020204" pitchFamily="34" charset="0"/>
              </a:rPr>
              <a:t>A 4-tier health service delivery system </a:t>
            </a:r>
          </a:p>
        </p:txBody>
      </p:sp>
    </p:spTree>
    <p:extLst>
      <p:ext uri="{BB962C8B-B14F-4D97-AF65-F5344CB8AC3E}">
        <p14:creationId xmlns:p14="http://schemas.microsoft.com/office/powerpoint/2010/main" val="102071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638800"/>
            <a:ext cx="8686800" cy="1143000"/>
          </a:xfrm>
          <a:ln>
            <a:solidFill>
              <a:srgbClr val="C00000"/>
            </a:solidFill>
          </a:ln>
        </p:spPr>
        <p:txBody>
          <a:bodyPr>
            <a:normAutofit/>
          </a:bodyPr>
          <a:lstStyle/>
          <a:p>
            <a:r>
              <a:rPr lang="en-KE" sz="3200" b="1" dirty="0">
                <a:solidFill>
                  <a:srgbClr val="FF0000"/>
                </a:solidFill>
              </a:rPr>
              <a:t>Most babies are brought to this world in good health. We have a duty to keep them that way</a:t>
            </a:r>
            <a:endParaRPr lang="en-US" sz="3200" b="1" dirty="0">
              <a:solidFill>
                <a:srgbClr val="FF0000"/>
              </a:solidFill>
            </a:endParaRPr>
          </a:p>
        </p:txBody>
      </p:sp>
      <p:graphicFrame>
        <p:nvGraphicFramePr>
          <p:cNvPr id="6" name="Diagram 5"/>
          <p:cNvGraphicFramePr/>
          <p:nvPr>
            <p:extLst>
              <p:ext uri="{D42A27DB-BD31-4B8C-83A1-F6EECF244321}">
                <p14:modId xmlns:p14="http://schemas.microsoft.com/office/powerpoint/2010/main" val="484713041"/>
              </p:ext>
            </p:extLst>
          </p:nvPr>
        </p:nvGraphicFramePr>
        <p:xfrm>
          <a:off x="381000" y="152401"/>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9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0441-DE9C-4F39-A87A-1217DD9419C2}"/>
              </a:ext>
            </a:extLst>
          </p:cNvPr>
          <p:cNvSpPr>
            <a:spLocks noGrp="1"/>
          </p:cNvSpPr>
          <p:nvPr>
            <p:ph type="title"/>
          </p:nvPr>
        </p:nvSpPr>
        <p:spPr>
          <a:xfrm>
            <a:off x="457200" y="274638"/>
            <a:ext cx="8229600" cy="715962"/>
          </a:xfrm>
        </p:spPr>
        <p:txBody>
          <a:bodyPr>
            <a:normAutofit fontScale="90000"/>
          </a:bodyPr>
          <a:lstStyle/>
          <a:p>
            <a:r>
              <a:rPr lang="en-US" dirty="0"/>
              <a:t>Political System Factors</a:t>
            </a:r>
            <a:endParaRPr lang="en-GB" dirty="0"/>
          </a:p>
        </p:txBody>
      </p:sp>
      <p:graphicFrame>
        <p:nvGraphicFramePr>
          <p:cNvPr id="5" name="Content Placeholder 4">
            <a:extLst>
              <a:ext uri="{FF2B5EF4-FFF2-40B4-BE49-F238E27FC236}">
                <a16:creationId xmlns:a16="http://schemas.microsoft.com/office/drawing/2014/main" id="{B45EB7C1-3662-4770-A358-EE229F7C2A63}"/>
              </a:ext>
            </a:extLst>
          </p:cNvPr>
          <p:cNvGraphicFramePr>
            <a:graphicFrameLocks noGrp="1"/>
          </p:cNvGraphicFramePr>
          <p:nvPr>
            <p:ph idx="1"/>
            <p:extLst>
              <p:ext uri="{D42A27DB-BD31-4B8C-83A1-F6EECF244321}">
                <p14:modId xmlns:p14="http://schemas.microsoft.com/office/powerpoint/2010/main" val="4292134546"/>
              </p:ext>
            </p:extLst>
          </p:nvPr>
        </p:nvGraphicFramePr>
        <p:xfrm>
          <a:off x="457200" y="10668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17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KE" dirty="0"/>
              <a:t>Global approches to Child Health/Survival</a:t>
            </a:r>
            <a:endParaRPr lang="en-US" dirty="0"/>
          </a:p>
        </p:txBody>
      </p:sp>
    </p:spTree>
    <p:extLst>
      <p:ext uri="{BB962C8B-B14F-4D97-AF65-F5344CB8AC3E}">
        <p14:creationId xmlns:p14="http://schemas.microsoft.com/office/powerpoint/2010/main" val="1250549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Origins of global actions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276" y="1690689"/>
            <a:ext cx="5617190" cy="4217294"/>
          </a:xfrm>
        </p:spPr>
      </p:pic>
      <p:sp>
        <p:nvSpPr>
          <p:cNvPr id="7" name="Rounded Rectangular Callout 6"/>
          <p:cNvSpPr/>
          <p:nvPr/>
        </p:nvSpPr>
        <p:spPr>
          <a:xfrm>
            <a:off x="6029040" y="1353150"/>
            <a:ext cx="2628900" cy="1354931"/>
          </a:xfrm>
          <a:prstGeom prst="wedgeRoundRectCallout">
            <a:avLst>
              <a:gd name="adj1" fmla="val 27112"/>
              <a:gd name="adj2" fmla="val 113274"/>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x-none" b="1" dirty="0">
                <a:solidFill>
                  <a:srgbClr val="0000FF"/>
                </a:solidFill>
                <a:latin typeface="Calibri" panose="020F0502020204030204"/>
              </a:rPr>
              <a:t>GOBI</a:t>
            </a:r>
          </a:p>
          <a:p>
            <a:pPr algn="ctr" defTabSz="685800"/>
            <a:r>
              <a:rPr lang="x-none" dirty="0">
                <a:solidFill>
                  <a:srgbClr val="0000FF"/>
                </a:solidFill>
                <a:latin typeface="Calibri" panose="020F0502020204030204"/>
              </a:rPr>
              <a:t>Growth Monitoring, Oral Hydration, Breastfeeding and Immunizations</a:t>
            </a:r>
            <a:endParaRPr lang="en-US" dirty="0">
              <a:solidFill>
                <a:srgbClr val="0000FF"/>
              </a:solidFill>
              <a:latin typeface="Calibri" panose="020F0502020204030204"/>
            </a:endParaRPr>
          </a:p>
        </p:txBody>
      </p:sp>
      <p:sp>
        <p:nvSpPr>
          <p:cNvPr id="9" name="Rounded Rectangular Callout 8"/>
          <p:cNvSpPr/>
          <p:nvPr/>
        </p:nvSpPr>
        <p:spPr>
          <a:xfrm>
            <a:off x="6012564" y="5108996"/>
            <a:ext cx="2628900" cy="1260872"/>
          </a:xfrm>
          <a:prstGeom prst="wedgeRoundRectCallout">
            <a:avLst>
              <a:gd name="adj1" fmla="val 26500"/>
              <a:gd name="adj2" fmla="val -118666"/>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x-none" b="1" dirty="0">
                <a:solidFill>
                  <a:srgbClr val="0000FF"/>
                </a:solidFill>
                <a:latin typeface="Calibri" panose="020F0502020204030204"/>
              </a:rPr>
              <a:t>FFF</a:t>
            </a:r>
          </a:p>
          <a:p>
            <a:pPr algn="ctr" defTabSz="685800"/>
            <a:r>
              <a:rPr lang="x-none" dirty="0">
                <a:solidFill>
                  <a:srgbClr val="0000FF"/>
                </a:solidFill>
                <a:latin typeface="Calibri" panose="020F0502020204030204"/>
              </a:rPr>
              <a:t>Female education, Family planning </a:t>
            </a:r>
            <a:r>
              <a:rPr lang="en-US" dirty="0">
                <a:solidFill>
                  <a:srgbClr val="0000FF"/>
                </a:solidFill>
                <a:latin typeface="Calibri" panose="020F0502020204030204"/>
              </a:rPr>
              <a:t>&amp;</a:t>
            </a:r>
            <a:r>
              <a:rPr lang="x-none" dirty="0">
                <a:solidFill>
                  <a:srgbClr val="0000FF"/>
                </a:solidFill>
                <a:latin typeface="Calibri" panose="020F0502020204030204"/>
              </a:rPr>
              <a:t> Food security</a:t>
            </a:r>
            <a:endParaRPr lang="en-US" dirty="0">
              <a:solidFill>
                <a:srgbClr val="0000FF"/>
              </a:solidFill>
              <a:latin typeface="Calibri" panose="020F0502020204030204"/>
            </a:endParaRPr>
          </a:p>
        </p:txBody>
      </p:sp>
      <p:sp>
        <p:nvSpPr>
          <p:cNvPr id="10" name="Rectangle 9"/>
          <p:cNvSpPr/>
          <p:nvPr/>
        </p:nvSpPr>
        <p:spPr>
          <a:xfrm>
            <a:off x="7514940" y="3554957"/>
            <a:ext cx="1143000" cy="685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x-none" sz="1350" b="1" dirty="0">
                <a:solidFill>
                  <a:srgbClr val="0000FF"/>
                </a:solidFill>
                <a:latin typeface="Calibri" panose="020F0502020204030204"/>
              </a:rPr>
              <a:t>GOBI-FFF</a:t>
            </a:r>
            <a:endParaRPr lang="en-US" sz="1350" b="1" dirty="0">
              <a:solidFill>
                <a:srgbClr val="0000FF"/>
              </a:solidFill>
              <a:latin typeface="Calibri" panose="020F0502020204030204"/>
            </a:endParaRPr>
          </a:p>
        </p:txBody>
      </p:sp>
    </p:spTree>
    <p:extLst>
      <p:ext uri="{BB962C8B-B14F-4D97-AF65-F5344CB8AC3E}">
        <p14:creationId xmlns:p14="http://schemas.microsoft.com/office/powerpoint/2010/main" val="28051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9299"/>
          </a:xfrm>
        </p:spPr>
        <p:txBody>
          <a:bodyPr>
            <a:normAutofit/>
          </a:bodyPr>
          <a:lstStyle/>
          <a:p>
            <a:r>
              <a:rPr lang="en-GB" dirty="0"/>
              <a:t>What did the world achieve after Alma Ata?</a:t>
            </a:r>
            <a:endParaRPr lang="en-US"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624073846"/>
              </p:ext>
            </p:extLst>
          </p:nvPr>
        </p:nvGraphicFramePr>
        <p:xfrm>
          <a:off x="76200" y="1164554"/>
          <a:ext cx="8776928" cy="5490268"/>
        </p:xfrm>
        <a:graphic>
          <a:graphicData uri="http://schemas.openxmlformats.org/presentationml/2006/ole">
            <mc:AlternateContent xmlns:mc="http://schemas.openxmlformats.org/markup-compatibility/2006">
              <mc:Choice xmlns:v="urn:schemas-microsoft-com:vml" Requires="v">
                <p:oleObj spid="_x0000_s4124" name="Chart" r:id="rId3" imgW="5571000" imgH="3484800" progId="Excel.Sheet.8">
                  <p:embed/>
                </p:oleObj>
              </mc:Choice>
              <mc:Fallback>
                <p:oleObj name="Chart" r:id="rId3" imgW="5571000" imgH="3484800" progId="Excel.Sheet.8">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64554"/>
                        <a:ext cx="8776928" cy="5490268"/>
                      </a:xfrm>
                      <a:prstGeom prst="rect">
                        <a:avLst/>
                      </a:prstGeom>
                      <a:noFill/>
                      <a:ln>
                        <a:noFill/>
                      </a:ln>
                      <a:effectLst/>
                    </p:spPr>
                  </p:pic>
                </p:oleObj>
              </mc:Fallback>
            </mc:AlternateContent>
          </a:graphicData>
        </a:graphic>
      </p:graphicFrame>
      <p:sp>
        <p:nvSpPr>
          <p:cNvPr id="4" name="Content Placeholder 3"/>
          <p:cNvSpPr>
            <a:spLocks noGrp="1"/>
          </p:cNvSpPr>
          <p:nvPr>
            <p:ph sz="half" idx="4294967295"/>
          </p:nvPr>
        </p:nvSpPr>
        <p:spPr>
          <a:xfrm>
            <a:off x="5257800" y="1825625"/>
            <a:ext cx="3886200" cy="4351338"/>
          </a:xfrm>
        </p:spPr>
        <p:txBody>
          <a:bodyPr>
            <a:normAutofit/>
          </a:bodyPr>
          <a:lstStyle/>
          <a:p>
            <a:pPr marL="0" indent="0">
              <a:buNone/>
            </a:pPr>
            <a:endParaRPr lang="en-US" dirty="0"/>
          </a:p>
          <a:p>
            <a:endParaRPr lang="en-US" dirty="0"/>
          </a:p>
        </p:txBody>
      </p:sp>
      <p:sp>
        <p:nvSpPr>
          <p:cNvPr id="6" name="TextBox 5"/>
          <p:cNvSpPr txBox="1"/>
          <p:nvPr/>
        </p:nvSpPr>
        <p:spPr>
          <a:xfrm flipH="1">
            <a:off x="1261241" y="6192792"/>
            <a:ext cx="2124075" cy="300082"/>
          </a:xfrm>
          <a:prstGeom prst="rect">
            <a:avLst/>
          </a:prstGeom>
          <a:noFill/>
        </p:spPr>
        <p:txBody>
          <a:bodyPr wrap="square" rtlCol="0">
            <a:spAutoFit/>
          </a:bodyPr>
          <a:lstStyle/>
          <a:p>
            <a:r>
              <a:rPr lang="x-none" sz="1350" dirty="0"/>
              <a:t>UN/UNICEF Data</a:t>
            </a:r>
            <a:endParaRPr lang="en-US" sz="1350" dirty="0"/>
          </a:p>
        </p:txBody>
      </p:sp>
      <p:sp>
        <p:nvSpPr>
          <p:cNvPr id="8" name="TextBox 7">
            <a:extLst>
              <a:ext uri="{FF2B5EF4-FFF2-40B4-BE49-F238E27FC236}">
                <a16:creationId xmlns:a16="http://schemas.microsoft.com/office/drawing/2014/main" id="{5281A378-361A-4EAA-8A03-97ACCAEFDAF7}"/>
              </a:ext>
            </a:extLst>
          </p:cNvPr>
          <p:cNvSpPr txBox="1"/>
          <p:nvPr/>
        </p:nvSpPr>
        <p:spPr>
          <a:xfrm>
            <a:off x="3669812" y="2602506"/>
            <a:ext cx="184731" cy="300082"/>
          </a:xfrm>
          <a:prstGeom prst="rect">
            <a:avLst/>
          </a:prstGeom>
          <a:noFill/>
        </p:spPr>
        <p:txBody>
          <a:bodyPr wrap="none" rtlCol="0">
            <a:spAutoFit/>
          </a:bodyPr>
          <a:lstStyle/>
          <a:p>
            <a:endParaRPr lang="en-GB" sz="1350" b="1" dirty="0">
              <a:solidFill>
                <a:srgbClr val="FF0000"/>
              </a:solidFill>
            </a:endParaRPr>
          </a:p>
        </p:txBody>
      </p:sp>
      <p:sp>
        <p:nvSpPr>
          <p:cNvPr id="12" name="TextBox 11">
            <a:extLst>
              <a:ext uri="{FF2B5EF4-FFF2-40B4-BE49-F238E27FC236}">
                <a16:creationId xmlns:a16="http://schemas.microsoft.com/office/drawing/2014/main" id="{7F133592-087A-4BA8-B5C3-DDAB8D924408}"/>
              </a:ext>
            </a:extLst>
          </p:cNvPr>
          <p:cNvSpPr txBox="1"/>
          <p:nvPr/>
        </p:nvSpPr>
        <p:spPr>
          <a:xfrm>
            <a:off x="2438400" y="1552218"/>
            <a:ext cx="5791200" cy="1015663"/>
          </a:xfrm>
          <a:prstGeom prst="rect">
            <a:avLst/>
          </a:prstGeom>
          <a:noFill/>
        </p:spPr>
        <p:txBody>
          <a:bodyPr wrap="square" rtlCol="0">
            <a:spAutoFit/>
          </a:bodyPr>
          <a:lstStyle/>
          <a:p>
            <a:r>
              <a:rPr lang="en-GB" sz="3000" dirty="0">
                <a:solidFill>
                  <a:srgbClr val="0000FF"/>
                </a:solidFill>
              </a:rPr>
              <a:t>Under 5 Year Mortality improved in ALL Countries &amp; Regions</a:t>
            </a:r>
            <a:endParaRPr lang="en-KE" sz="3000" dirty="0">
              <a:solidFill>
                <a:srgbClr val="0000FF"/>
              </a:solidFill>
            </a:endParaRPr>
          </a:p>
        </p:txBody>
      </p:sp>
    </p:spTree>
    <p:extLst>
      <p:ext uri="{BB962C8B-B14F-4D97-AF65-F5344CB8AC3E}">
        <p14:creationId xmlns:p14="http://schemas.microsoft.com/office/powerpoint/2010/main" val="13568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advised the need for MDG4?</a:t>
            </a:r>
            <a:endParaRPr lang="en-US"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2443850513"/>
              </p:ext>
            </p:extLst>
          </p:nvPr>
        </p:nvGraphicFramePr>
        <p:xfrm>
          <a:off x="1786731" y="2259013"/>
          <a:ext cx="5570537" cy="3484562"/>
        </p:xfrm>
        <a:graphic>
          <a:graphicData uri="http://schemas.openxmlformats.org/presentationml/2006/ole">
            <mc:AlternateContent xmlns:mc="http://schemas.openxmlformats.org/markup-compatibility/2006">
              <mc:Choice xmlns:v="urn:schemas-microsoft-com:vml" Requires="v">
                <p:oleObj spid="_x0000_s6147" name="Chart" r:id="rId3" imgW="5571000" imgH="3484800" progId="Excel.Sheet.8">
                  <p:embed/>
                </p:oleObj>
              </mc:Choice>
              <mc:Fallback>
                <p:oleObj name="Chart" r:id="rId3" imgW="5571000" imgH="3484800" progId="Excel.Sheet.8">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731" y="2259013"/>
                        <a:ext cx="5570537" cy="3484562"/>
                      </a:xfrm>
                      <a:prstGeom prst="rect">
                        <a:avLst/>
                      </a:prstGeom>
                      <a:noFill/>
                      <a:ln>
                        <a:noFill/>
                      </a:ln>
                      <a:effectLst/>
                    </p:spPr>
                  </p:pic>
                </p:oleObj>
              </mc:Fallback>
            </mc:AlternateContent>
          </a:graphicData>
        </a:graphic>
      </p:graphicFrame>
      <p:sp>
        <p:nvSpPr>
          <p:cNvPr id="4" name="Content Placeholder 3"/>
          <p:cNvSpPr>
            <a:spLocks noGrp="1"/>
          </p:cNvSpPr>
          <p:nvPr>
            <p:ph sz="half" idx="4294967295"/>
          </p:nvPr>
        </p:nvSpPr>
        <p:spPr>
          <a:xfrm>
            <a:off x="5257800" y="1825625"/>
            <a:ext cx="3886200" cy="4351338"/>
          </a:xfrm>
        </p:spPr>
        <p:txBody>
          <a:bodyPr>
            <a:normAutofit/>
          </a:bodyPr>
          <a:lstStyle/>
          <a:p>
            <a:pPr marL="0" indent="0">
              <a:buNone/>
            </a:pPr>
            <a:endParaRPr lang="en-US" dirty="0"/>
          </a:p>
          <a:p>
            <a:endParaRPr lang="en-US" dirty="0"/>
          </a:p>
        </p:txBody>
      </p:sp>
      <p:sp>
        <p:nvSpPr>
          <p:cNvPr id="6" name="TextBox 5"/>
          <p:cNvSpPr txBox="1"/>
          <p:nvPr/>
        </p:nvSpPr>
        <p:spPr>
          <a:xfrm flipH="1">
            <a:off x="1274751" y="5972482"/>
            <a:ext cx="2124075" cy="300082"/>
          </a:xfrm>
          <a:prstGeom prst="rect">
            <a:avLst/>
          </a:prstGeom>
          <a:noFill/>
        </p:spPr>
        <p:txBody>
          <a:bodyPr wrap="square" rtlCol="0">
            <a:spAutoFit/>
          </a:bodyPr>
          <a:lstStyle/>
          <a:p>
            <a:r>
              <a:rPr lang="x-none" sz="1350" dirty="0"/>
              <a:t>UN/UNICEF Data</a:t>
            </a:r>
            <a:endParaRPr lang="en-US" sz="1350" dirty="0"/>
          </a:p>
        </p:txBody>
      </p:sp>
      <p:sp>
        <p:nvSpPr>
          <p:cNvPr id="7" name="Right Brace 6">
            <a:extLst>
              <a:ext uri="{FF2B5EF4-FFF2-40B4-BE49-F238E27FC236}">
                <a16:creationId xmlns:a16="http://schemas.microsoft.com/office/drawing/2014/main" id="{AA82EAED-9F34-49F4-AF4E-D47477C5CBCC}"/>
              </a:ext>
            </a:extLst>
          </p:cNvPr>
          <p:cNvSpPr/>
          <p:nvPr/>
        </p:nvSpPr>
        <p:spPr>
          <a:xfrm rot="16200000">
            <a:off x="5884365" y="2876847"/>
            <a:ext cx="246743" cy="1804673"/>
          </a:xfrm>
          <a:prstGeom prst="rightBrace">
            <a:avLst>
              <a:gd name="adj1" fmla="val 88333"/>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5281A378-361A-4EAA-8A03-97ACCAEFDAF7}"/>
              </a:ext>
            </a:extLst>
          </p:cNvPr>
          <p:cNvSpPr txBox="1"/>
          <p:nvPr/>
        </p:nvSpPr>
        <p:spPr>
          <a:xfrm>
            <a:off x="5105400" y="2991590"/>
            <a:ext cx="1858266" cy="461665"/>
          </a:xfrm>
          <a:prstGeom prst="rect">
            <a:avLst/>
          </a:prstGeom>
          <a:noFill/>
        </p:spPr>
        <p:txBody>
          <a:bodyPr wrap="none" rtlCol="0">
            <a:spAutoFit/>
          </a:bodyPr>
          <a:lstStyle/>
          <a:p>
            <a:r>
              <a:rPr lang="en-GB" sz="2400" b="1" dirty="0">
                <a:solidFill>
                  <a:srgbClr val="FF0000"/>
                </a:solidFill>
              </a:rPr>
              <a:t>static decade</a:t>
            </a:r>
          </a:p>
        </p:txBody>
      </p:sp>
    </p:spTree>
    <p:extLst>
      <p:ext uri="{BB962C8B-B14F-4D97-AF65-F5344CB8AC3E}">
        <p14:creationId xmlns:p14="http://schemas.microsoft.com/office/powerpoint/2010/main" val="33933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9393-A735-413D-9869-D0FCCFCF0E93}"/>
              </a:ext>
            </a:extLst>
          </p:cNvPr>
          <p:cNvSpPr>
            <a:spLocks noGrp="1"/>
          </p:cNvSpPr>
          <p:nvPr>
            <p:ph type="title"/>
          </p:nvPr>
        </p:nvSpPr>
        <p:spPr>
          <a:xfrm>
            <a:off x="457200" y="274638"/>
            <a:ext cx="8229600" cy="715962"/>
          </a:xfrm>
        </p:spPr>
        <p:txBody>
          <a:bodyPr>
            <a:normAutofit fontScale="90000"/>
          </a:bodyPr>
          <a:lstStyle/>
          <a:p>
            <a:r>
              <a:rPr lang="en-GB" dirty="0"/>
              <a:t>Mil</a:t>
            </a:r>
            <a:r>
              <a:rPr lang="en-KE" dirty="0"/>
              <a:t>l</a:t>
            </a:r>
            <a:r>
              <a:rPr lang="en-GB" dirty="0"/>
              <a:t>enneum Development Goals</a:t>
            </a:r>
          </a:p>
        </p:txBody>
      </p:sp>
      <p:pic>
        <p:nvPicPr>
          <p:cNvPr id="6" name="Content Placeholder 4">
            <a:extLst>
              <a:ext uri="{FF2B5EF4-FFF2-40B4-BE49-F238E27FC236}">
                <a16:creationId xmlns:a16="http://schemas.microsoft.com/office/drawing/2014/main" id="{5743B06E-838D-448B-AF76-78FA6EDF60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066800"/>
            <a:ext cx="3505200" cy="5707395"/>
          </a:xfrm>
        </p:spPr>
      </p:pic>
      <p:graphicFrame>
        <p:nvGraphicFramePr>
          <p:cNvPr id="11" name="Content Placeholder 10">
            <a:extLst>
              <a:ext uri="{FF2B5EF4-FFF2-40B4-BE49-F238E27FC236}">
                <a16:creationId xmlns:a16="http://schemas.microsoft.com/office/drawing/2014/main" id="{02634B8B-C383-4F3F-B696-BD0A45EDA60D}"/>
              </a:ext>
            </a:extLst>
          </p:cNvPr>
          <p:cNvGraphicFramePr>
            <a:graphicFrameLocks noGrp="1"/>
          </p:cNvGraphicFramePr>
          <p:nvPr>
            <p:ph sz="half" idx="1"/>
            <p:extLst>
              <p:ext uri="{D42A27DB-BD31-4B8C-83A1-F6EECF244321}">
                <p14:modId xmlns:p14="http://schemas.microsoft.com/office/powerpoint/2010/main" val="1042099291"/>
              </p:ext>
            </p:extLst>
          </p:nvPr>
        </p:nvGraphicFramePr>
        <p:xfrm>
          <a:off x="457200" y="1355501"/>
          <a:ext cx="457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34E68D3B-D648-4B73-868E-FCED07249048}"/>
              </a:ext>
            </a:extLst>
          </p:cNvPr>
          <p:cNvSpPr/>
          <p:nvPr/>
        </p:nvSpPr>
        <p:spPr>
          <a:xfrm>
            <a:off x="6934200" y="2514600"/>
            <a:ext cx="1676400" cy="137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32999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did the MDG4 </a:t>
            </a:r>
            <a:r>
              <a:rPr lang="en-GB"/>
              <a:t>say for C</a:t>
            </a:r>
            <a:r>
              <a:rPr lang="en-GB" dirty="0"/>
              <a:t>H</a:t>
            </a:r>
            <a:endParaRPr lang="en-US" dirty="0"/>
          </a:p>
        </p:txBody>
      </p:sp>
      <p:sp>
        <p:nvSpPr>
          <p:cNvPr id="4" name="Content Placeholder 3"/>
          <p:cNvSpPr>
            <a:spLocks noGrp="1"/>
          </p:cNvSpPr>
          <p:nvPr>
            <p:ph sz="half" idx="2"/>
          </p:nvPr>
        </p:nvSpPr>
        <p:spPr/>
        <p:txBody>
          <a:bodyPr>
            <a:normAutofit/>
          </a:bodyPr>
          <a:lstStyle/>
          <a:p>
            <a:pPr marL="0" indent="0">
              <a:buNone/>
            </a:pPr>
            <a:endParaRPr lang="en-US" dirty="0"/>
          </a:p>
          <a:p>
            <a:endParaRPr lang="en-US" dirty="0"/>
          </a:p>
        </p:txBody>
      </p:sp>
      <p:graphicFrame>
        <p:nvGraphicFramePr>
          <p:cNvPr id="5" name="Object 2"/>
          <p:cNvGraphicFramePr>
            <a:graphicFrameLocks noGrp="1" noChangeAspect="1"/>
          </p:cNvGraphicFramePr>
          <p:nvPr>
            <p:ph sz="half" idx="1"/>
          </p:nvPr>
        </p:nvGraphicFramePr>
        <p:xfrm>
          <a:off x="604950" y="1600200"/>
          <a:ext cx="4872636" cy="3048000"/>
        </p:xfrm>
        <a:graphic>
          <a:graphicData uri="http://schemas.openxmlformats.org/presentationml/2006/ole">
            <mc:AlternateContent xmlns:mc="http://schemas.openxmlformats.org/markup-compatibility/2006">
              <mc:Choice xmlns:v="urn:schemas-microsoft-com:vml" Requires="v">
                <p:oleObj spid="_x0000_s7171" name="Chart" r:id="rId3" imgW="5571000" imgH="3484800" progId="Excel.Sheet.8">
                  <p:embed/>
                </p:oleObj>
              </mc:Choice>
              <mc:Fallback>
                <p:oleObj name="Chart" r:id="rId3" imgW="5571000" imgH="3484800" progId="Excel.Sheet.8">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50" y="1600200"/>
                        <a:ext cx="4872636" cy="3048000"/>
                      </a:xfrm>
                      <a:prstGeom prst="rect">
                        <a:avLst/>
                      </a:prstGeom>
                      <a:noFill/>
                      <a:ln>
                        <a:noFill/>
                      </a:ln>
                      <a:effectLst/>
                    </p:spPr>
                  </p:pic>
                </p:oleObj>
              </mc:Fallback>
            </mc:AlternateContent>
          </a:graphicData>
        </a:graphic>
      </p:graphicFrame>
      <p:sp>
        <p:nvSpPr>
          <p:cNvPr id="6" name="TextBox 5"/>
          <p:cNvSpPr txBox="1"/>
          <p:nvPr/>
        </p:nvSpPr>
        <p:spPr>
          <a:xfrm flipH="1">
            <a:off x="1274751" y="5972482"/>
            <a:ext cx="2124075" cy="300082"/>
          </a:xfrm>
          <a:prstGeom prst="rect">
            <a:avLst/>
          </a:prstGeom>
          <a:noFill/>
        </p:spPr>
        <p:txBody>
          <a:bodyPr wrap="square" rtlCol="0">
            <a:spAutoFit/>
          </a:bodyPr>
          <a:lstStyle/>
          <a:p>
            <a:r>
              <a:rPr lang="x-none" sz="1350" dirty="0"/>
              <a:t>UN/UNICEF Data</a:t>
            </a:r>
            <a:endParaRPr lang="en-US" sz="1350" dirty="0"/>
          </a:p>
        </p:txBody>
      </p:sp>
      <p:sp>
        <p:nvSpPr>
          <p:cNvPr id="7" name="Right Brace 6">
            <a:extLst>
              <a:ext uri="{FF2B5EF4-FFF2-40B4-BE49-F238E27FC236}">
                <a16:creationId xmlns:a16="http://schemas.microsoft.com/office/drawing/2014/main" id="{AA82EAED-9F34-49F4-AF4E-D47477C5CBCC}"/>
              </a:ext>
            </a:extLst>
          </p:cNvPr>
          <p:cNvSpPr/>
          <p:nvPr/>
        </p:nvSpPr>
        <p:spPr>
          <a:xfrm rot="16200000">
            <a:off x="4155892" y="2123623"/>
            <a:ext cx="246743" cy="1804673"/>
          </a:xfrm>
          <a:prstGeom prst="rightBrace">
            <a:avLst>
              <a:gd name="adj1" fmla="val 88333"/>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5281A378-361A-4EAA-8A03-97ACCAEFDAF7}"/>
              </a:ext>
            </a:extLst>
          </p:cNvPr>
          <p:cNvSpPr txBox="1"/>
          <p:nvPr/>
        </p:nvSpPr>
        <p:spPr>
          <a:xfrm>
            <a:off x="3376927" y="2209290"/>
            <a:ext cx="1858266" cy="461665"/>
          </a:xfrm>
          <a:prstGeom prst="rect">
            <a:avLst/>
          </a:prstGeom>
          <a:noFill/>
        </p:spPr>
        <p:txBody>
          <a:bodyPr wrap="none" rtlCol="0">
            <a:spAutoFit/>
          </a:bodyPr>
          <a:lstStyle/>
          <a:p>
            <a:r>
              <a:rPr lang="en-GB" sz="2400" b="1" dirty="0">
                <a:solidFill>
                  <a:srgbClr val="FF0000"/>
                </a:solidFill>
              </a:rPr>
              <a:t>static decade</a:t>
            </a:r>
          </a:p>
        </p:txBody>
      </p:sp>
      <p:pic>
        <p:nvPicPr>
          <p:cNvPr id="9" name="Content Placeholder 5">
            <a:extLst>
              <a:ext uri="{FF2B5EF4-FFF2-40B4-BE49-F238E27FC236}">
                <a16:creationId xmlns:a16="http://schemas.microsoft.com/office/drawing/2014/main" id="{BEC18950-007F-4F92-B57B-5468EF438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707671"/>
            <a:ext cx="2323480" cy="2323480"/>
          </a:xfrm>
          <a:prstGeom prst="rect">
            <a:avLst/>
          </a:prstGeom>
        </p:spPr>
      </p:pic>
      <p:sp>
        <p:nvSpPr>
          <p:cNvPr id="3" name="Rectangle 2">
            <a:extLst>
              <a:ext uri="{FF2B5EF4-FFF2-40B4-BE49-F238E27FC236}">
                <a16:creationId xmlns:a16="http://schemas.microsoft.com/office/drawing/2014/main" id="{A0E6CD19-A5EA-433E-B5CC-BEF3084F73A8}"/>
              </a:ext>
            </a:extLst>
          </p:cNvPr>
          <p:cNvSpPr/>
          <p:nvPr/>
        </p:nvSpPr>
        <p:spPr>
          <a:xfrm>
            <a:off x="6096000" y="5027630"/>
            <a:ext cx="2270148" cy="923330"/>
          </a:xfrm>
          <a:prstGeom prst="rect">
            <a:avLst/>
          </a:prstGeom>
          <a:ln>
            <a:solidFill>
              <a:schemeClr val="accent1"/>
            </a:solidFill>
          </a:ln>
        </p:spPr>
        <p:txBody>
          <a:bodyPr wrap="square">
            <a:spAutoFit/>
          </a:bodyPr>
          <a:lstStyle/>
          <a:p>
            <a:r>
              <a:rPr lang="x-none" dirty="0"/>
              <a:t>2/3 Reduction of </a:t>
            </a:r>
            <a:endParaRPr lang="en-GB" dirty="0"/>
          </a:p>
          <a:p>
            <a:r>
              <a:rPr lang="en-GB" dirty="0"/>
              <a:t>C</a:t>
            </a:r>
            <a:r>
              <a:rPr lang="x-none" dirty="0"/>
              <a:t>hildhood</a:t>
            </a:r>
            <a:r>
              <a:rPr lang="en-GB" dirty="0"/>
              <a:t> </a:t>
            </a:r>
            <a:r>
              <a:rPr lang="x-none" dirty="0"/>
              <a:t>reported in </a:t>
            </a:r>
            <a:endParaRPr lang="en-GB" dirty="0"/>
          </a:p>
          <a:p>
            <a:r>
              <a:rPr lang="x-none" dirty="0"/>
              <a:t>1990 levels by 2015</a:t>
            </a:r>
            <a:endParaRPr lang="en-US" dirty="0"/>
          </a:p>
        </p:txBody>
      </p:sp>
      <p:sp>
        <p:nvSpPr>
          <p:cNvPr id="10" name="Arrow: Right 9">
            <a:extLst>
              <a:ext uri="{FF2B5EF4-FFF2-40B4-BE49-F238E27FC236}">
                <a16:creationId xmlns:a16="http://schemas.microsoft.com/office/drawing/2014/main" id="{BFAEE880-55D3-4B3A-8E29-591C7E5C2C49}"/>
              </a:ext>
            </a:extLst>
          </p:cNvPr>
          <p:cNvSpPr/>
          <p:nvPr/>
        </p:nvSpPr>
        <p:spPr>
          <a:xfrm>
            <a:off x="5382442" y="2664699"/>
            <a:ext cx="78975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 name="Arrow: Down 10">
            <a:extLst>
              <a:ext uri="{FF2B5EF4-FFF2-40B4-BE49-F238E27FC236}">
                <a16:creationId xmlns:a16="http://schemas.microsoft.com/office/drawing/2014/main" id="{B2657B71-9AF3-45AB-B756-8015E177F7E3}"/>
              </a:ext>
            </a:extLst>
          </p:cNvPr>
          <p:cNvSpPr/>
          <p:nvPr/>
        </p:nvSpPr>
        <p:spPr>
          <a:xfrm>
            <a:off x="7086600" y="4031151"/>
            <a:ext cx="484632" cy="978408"/>
          </a:xfrm>
          <a:prstGeom prst="downArrow">
            <a:avLst>
              <a:gd name="adj1" fmla="val 100000"/>
              <a:gd name="adj2" fmla="val 5000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47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257B-4A81-4F07-87AB-7A3110745DB2}"/>
              </a:ext>
            </a:extLst>
          </p:cNvPr>
          <p:cNvSpPr>
            <a:spLocks noGrp="1"/>
          </p:cNvSpPr>
          <p:nvPr>
            <p:ph type="title"/>
          </p:nvPr>
        </p:nvSpPr>
        <p:spPr/>
        <p:txBody>
          <a:bodyPr>
            <a:normAutofit/>
          </a:bodyPr>
          <a:lstStyle/>
          <a:p>
            <a:r>
              <a:rPr lang="en-GB" dirty="0"/>
              <a:t>All the MDGs Affect Child Survival </a:t>
            </a:r>
          </a:p>
        </p:txBody>
      </p:sp>
      <p:sp>
        <p:nvSpPr>
          <p:cNvPr id="3" name="Text Placeholder 2">
            <a:extLst>
              <a:ext uri="{FF2B5EF4-FFF2-40B4-BE49-F238E27FC236}">
                <a16:creationId xmlns:a16="http://schemas.microsoft.com/office/drawing/2014/main" id="{62EFA521-3843-4A6A-8CCC-5F2F2D2439D2}"/>
              </a:ext>
            </a:extLst>
          </p:cNvPr>
          <p:cNvSpPr>
            <a:spLocks noGrp="1"/>
          </p:cNvSpPr>
          <p:nvPr>
            <p:ph type="body" idx="1"/>
          </p:nvPr>
        </p:nvSpPr>
        <p:spPr>
          <a:xfrm>
            <a:off x="457200" y="1219525"/>
            <a:ext cx="4040188" cy="639762"/>
          </a:xfrm>
        </p:spPr>
        <p:txBody>
          <a:bodyPr>
            <a:noAutofit/>
          </a:bodyPr>
          <a:lstStyle/>
          <a:p>
            <a:pPr algn="ctr"/>
            <a:r>
              <a:rPr lang="en-GB" sz="4000" dirty="0"/>
              <a:t>Direct</a:t>
            </a:r>
          </a:p>
        </p:txBody>
      </p:sp>
      <p:graphicFrame>
        <p:nvGraphicFramePr>
          <p:cNvPr id="7" name="Content Placeholder 6">
            <a:extLst>
              <a:ext uri="{FF2B5EF4-FFF2-40B4-BE49-F238E27FC236}">
                <a16:creationId xmlns:a16="http://schemas.microsoft.com/office/drawing/2014/main" id="{C468B154-3AA6-409E-BE91-CF63EFB56F57}"/>
              </a:ext>
            </a:extLst>
          </p:cNvPr>
          <p:cNvGraphicFramePr>
            <a:graphicFrameLocks noGrp="1"/>
          </p:cNvGraphicFramePr>
          <p:nvPr>
            <p:ph sz="half" idx="2"/>
            <p:extLst>
              <p:ext uri="{D42A27DB-BD31-4B8C-83A1-F6EECF244321}">
                <p14:modId xmlns:p14="http://schemas.microsoft.com/office/powerpoint/2010/main" val="4055290663"/>
              </p:ext>
            </p:extLst>
          </p:nvPr>
        </p:nvGraphicFramePr>
        <p:xfrm>
          <a:off x="457200" y="1854994"/>
          <a:ext cx="4040188" cy="462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1F474A0-0CA8-43D1-8874-714CCB5122BA}"/>
              </a:ext>
            </a:extLst>
          </p:cNvPr>
          <p:cNvSpPr>
            <a:spLocks noGrp="1"/>
          </p:cNvSpPr>
          <p:nvPr>
            <p:ph type="body" sz="quarter" idx="3"/>
          </p:nvPr>
        </p:nvSpPr>
        <p:spPr>
          <a:xfrm>
            <a:off x="4718843" y="1215232"/>
            <a:ext cx="4041775" cy="639762"/>
          </a:xfrm>
        </p:spPr>
        <p:txBody>
          <a:bodyPr>
            <a:noAutofit/>
          </a:bodyPr>
          <a:lstStyle/>
          <a:p>
            <a:pPr algn="ctr"/>
            <a:r>
              <a:rPr lang="en-GB" sz="4000" dirty="0"/>
              <a:t>Indirect </a:t>
            </a:r>
          </a:p>
        </p:txBody>
      </p:sp>
      <p:graphicFrame>
        <p:nvGraphicFramePr>
          <p:cNvPr id="8" name="Content Placeholder 7">
            <a:extLst>
              <a:ext uri="{FF2B5EF4-FFF2-40B4-BE49-F238E27FC236}">
                <a16:creationId xmlns:a16="http://schemas.microsoft.com/office/drawing/2014/main" id="{F8815708-AC9D-48FB-8033-88DD650A979B}"/>
              </a:ext>
            </a:extLst>
          </p:cNvPr>
          <p:cNvGraphicFramePr>
            <a:graphicFrameLocks noGrp="1"/>
          </p:cNvGraphicFramePr>
          <p:nvPr>
            <p:ph sz="quarter" idx="4"/>
            <p:extLst>
              <p:ext uri="{D42A27DB-BD31-4B8C-83A1-F6EECF244321}">
                <p14:modId xmlns:p14="http://schemas.microsoft.com/office/powerpoint/2010/main" val="169042460"/>
              </p:ext>
            </p:extLst>
          </p:nvPr>
        </p:nvGraphicFramePr>
        <p:xfrm>
          <a:off x="4645025" y="1854994"/>
          <a:ext cx="4041775" cy="4622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595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KE" sz="3600" dirty="0"/>
              <a:t>Achievement of MDG 4</a:t>
            </a:r>
            <a:r>
              <a:rPr lang="en-GB" sz="3600" dirty="0"/>
              <a:t> </a:t>
            </a:r>
            <a:r>
              <a:rPr lang="en-KE" sz="3600" dirty="0"/>
              <a:t>fell below expectation in most target countries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326181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99875" y="6311899"/>
            <a:ext cx="8134350" cy="623248"/>
          </a:xfrm>
          <a:prstGeom prst="rect">
            <a:avLst/>
          </a:prstGeom>
        </p:spPr>
        <p:txBody>
          <a:bodyPr wrap="square">
            <a:spAutoFit/>
          </a:bodyPr>
          <a:lstStyle/>
          <a:p>
            <a:r>
              <a:rPr lang="en-US" sz="1050" dirty="0">
                <a:solidFill>
                  <a:prstClr val="black"/>
                </a:solidFill>
                <a:latin typeface="Calibri Light"/>
                <a:ea typeface="+mj-ea"/>
                <a:cs typeface="+mj-cs"/>
                <a:hlinkClick r:id="rId3"/>
              </a:rPr>
              <a:t>http://www.un.org/en/development/desa/population/publications/mortality/child-mortality-report-2018.shtml</a:t>
            </a:r>
            <a:r>
              <a:rPr lang="en-US" sz="1050" dirty="0">
                <a:solidFill>
                  <a:prstClr val="black"/>
                </a:solidFill>
                <a:latin typeface="Calibri Light"/>
                <a:ea typeface="+mj-ea"/>
                <a:cs typeface="+mj-cs"/>
              </a:rPr>
              <a:t>, </a:t>
            </a:r>
          </a:p>
          <a:p>
            <a:r>
              <a:rPr lang="en-US" sz="1050" dirty="0"/>
              <a:t>Source: Welfare monitoring Survey II1994, Situation Analysis of Women &amp; Children 1989 , KDHS 1998, 2003, 2008 </a:t>
            </a:r>
          </a:p>
          <a:p>
            <a:endParaRPr lang="en-US" sz="1350" dirty="0"/>
          </a:p>
        </p:txBody>
      </p:sp>
      <p:sp>
        <p:nvSpPr>
          <p:cNvPr id="5" name="TextBox 4"/>
          <p:cNvSpPr txBox="1"/>
          <p:nvPr/>
        </p:nvSpPr>
        <p:spPr>
          <a:xfrm>
            <a:off x="2438400" y="4410382"/>
            <a:ext cx="1752600" cy="1200329"/>
          </a:xfrm>
          <a:prstGeom prst="rect">
            <a:avLst/>
          </a:prstGeom>
          <a:noFill/>
        </p:spPr>
        <p:txBody>
          <a:bodyPr wrap="square" rtlCol="0">
            <a:spAutoFit/>
          </a:bodyPr>
          <a:lstStyle/>
          <a:p>
            <a:r>
              <a:rPr lang="en-US" dirty="0">
                <a:solidFill>
                  <a:srgbClr val="FF0000"/>
                </a:solidFill>
              </a:rPr>
              <a:t>% Improvement</a:t>
            </a:r>
          </a:p>
          <a:p>
            <a:r>
              <a:rPr lang="en-US" dirty="0">
                <a:solidFill>
                  <a:srgbClr val="FF0000"/>
                </a:solidFill>
              </a:rPr>
              <a:t>Global……44</a:t>
            </a:r>
          </a:p>
          <a:p>
            <a:r>
              <a:rPr lang="en-US" dirty="0">
                <a:solidFill>
                  <a:srgbClr val="FF0000"/>
                </a:solidFill>
              </a:rPr>
              <a:t>SS Africa..43</a:t>
            </a:r>
          </a:p>
          <a:p>
            <a:r>
              <a:rPr lang="en-US" dirty="0">
                <a:solidFill>
                  <a:srgbClr val="FF0000"/>
                </a:solidFill>
              </a:rPr>
              <a:t>Kenya…….58</a:t>
            </a:r>
          </a:p>
        </p:txBody>
      </p:sp>
    </p:spTree>
    <p:extLst>
      <p:ext uri="{BB962C8B-B14F-4D97-AF65-F5344CB8AC3E}">
        <p14:creationId xmlns:p14="http://schemas.microsoft.com/office/powerpoint/2010/main" val="19524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a:solidFill>
                  <a:srgbClr val="FF0000"/>
                </a:solidFill>
              </a:rPr>
              <a:t>Sustainable developmental Goals</a:t>
            </a:r>
          </a:p>
        </p:txBody>
      </p:sp>
      <p:sp>
        <p:nvSpPr>
          <p:cNvPr id="4" name="TextBox 3"/>
          <p:cNvSpPr txBox="1"/>
          <p:nvPr/>
        </p:nvSpPr>
        <p:spPr>
          <a:xfrm>
            <a:off x="762000" y="6273225"/>
            <a:ext cx="8153400" cy="584775"/>
          </a:xfrm>
          <a:prstGeom prst="rect">
            <a:avLst/>
          </a:prstGeom>
          <a:noFill/>
        </p:spPr>
        <p:txBody>
          <a:bodyPr wrap="square" rtlCol="0">
            <a:spAutoFit/>
          </a:bodyPr>
          <a:lstStyle/>
          <a:p>
            <a:r>
              <a:rPr lang="en-GB" sz="1600" dirty="0">
                <a:hlinkClick r:id="rId2"/>
              </a:rPr>
              <a:t>https://sustainabledevelopment.un.org/content/documents/</a:t>
            </a:r>
            <a:r>
              <a:rPr lang="en-GB" sz="1600" dirty="0"/>
              <a:t>11803Official-List-of-Proposed-SDG-Indicators.pdf</a:t>
            </a:r>
          </a:p>
        </p:txBody>
      </p:sp>
      <p:sp>
        <p:nvSpPr>
          <p:cNvPr id="11" name="Down Arrow Callout 10"/>
          <p:cNvSpPr/>
          <p:nvPr/>
        </p:nvSpPr>
        <p:spPr>
          <a:xfrm>
            <a:off x="457200" y="1248177"/>
            <a:ext cx="8229600" cy="228600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FF"/>
                </a:solidFill>
              </a:rPr>
              <a:t>I</a:t>
            </a:r>
            <a:r>
              <a:rPr lang="en-KE" sz="3200" dirty="0">
                <a:solidFill>
                  <a:srgbClr val="0000FF"/>
                </a:solidFill>
              </a:rPr>
              <a:t>n 2016 </a:t>
            </a:r>
            <a:r>
              <a:rPr lang="en-US" sz="3200" dirty="0">
                <a:solidFill>
                  <a:srgbClr val="0000FF"/>
                </a:solidFill>
              </a:rPr>
              <a:t>UN General Assembly</a:t>
            </a:r>
            <a:r>
              <a:rPr lang="en-KE" sz="3200" dirty="0">
                <a:solidFill>
                  <a:srgbClr val="0000FF"/>
                </a:solidFill>
              </a:rPr>
              <a:t> developed a set of 17 goals with 169 targets to follow the MDGs</a:t>
            </a:r>
            <a:endParaRPr lang="en-US" sz="3200" dirty="0">
              <a:solidFill>
                <a:srgbClr val="0000FF"/>
              </a:solidFill>
            </a:endParaRPr>
          </a:p>
        </p:txBody>
      </p:sp>
      <p:sp>
        <p:nvSpPr>
          <p:cNvPr id="12" name="Rectangle 11"/>
          <p:cNvSpPr/>
          <p:nvPr/>
        </p:nvSpPr>
        <p:spPr>
          <a:xfrm>
            <a:off x="457200" y="2971800"/>
            <a:ext cx="3505200"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Baseline: 1 </a:t>
            </a:r>
            <a:endParaRPr lang="en-KE" sz="3200" dirty="0">
              <a:solidFill>
                <a:srgbClr val="0000FF"/>
              </a:solidFill>
            </a:endParaRPr>
          </a:p>
          <a:p>
            <a:pPr algn="ctr"/>
            <a:r>
              <a:rPr lang="en-US" sz="3200" dirty="0">
                <a:solidFill>
                  <a:srgbClr val="0000FF"/>
                </a:solidFill>
              </a:rPr>
              <a:t>January 2016 </a:t>
            </a:r>
          </a:p>
        </p:txBody>
      </p:sp>
      <p:sp>
        <p:nvSpPr>
          <p:cNvPr id="13" name="Rectangle 12"/>
          <p:cNvSpPr/>
          <p:nvPr/>
        </p:nvSpPr>
        <p:spPr>
          <a:xfrm>
            <a:off x="5181599" y="2971800"/>
            <a:ext cx="3505199"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Target: 31 December 2030</a:t>
            </a:r>
          </a:p>
        </p:txBody>
      </p:sp>
      <p:sp>
        <p:nvSpPr>
          <p:cNvPr id="14" name="Rectangle 13"/>
          <p:cNvSpPr/>
          <p:nvPr/>
        </p:nvSpPr>
        <p:spPr>
          <a:xfrm>
            <a:off x="457200" y="4165312"/>
            <a:ext cx="8241404"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FF"/>
                </a:solidFill>
              </a:rPr>
              <a:t>Additional issues</a:t>
            </a:r>
            <a:r>
              <a:rPr lang="en-KE" sz="3200" dirty="0">
                <a:solidFill>
                  <a:srgbClr val="0000FF"/>
                </a:solidFill>
              </a:rPr>
              <a:t> included</a:t>
            </a:r>
            <a:r>
              <a:rPr lang="en-US" sz="3200" dirty="0">
                <a:solidFill>
                  <a:srgbClr val="0000FF"/>
                </a:solidFill>
              </a:rPr>
              <a:t> social justice</a:t>
            </a:r>
            <a:r>
              <a:rPr lang="en-KE" sz="3200" dirty="0">
                <a:solidFill>
                  <a:srgbClr val="0000FF"/>
                </a:solidFill>
              </a:rPr>
              <a:t> &amp; integration</a:t>
            </a:r>
            <a:r>
              <a:rPr lang="en-US" sz="3200" dirty="0">
                <a:solidFill>
                  <a:srgbClr val="0000FF"/>
                </a:solidFill>
              </a:rPr>
              <a:t>.</a:t>
            </a:r>
          </a:p>
        </p:txBody>
      </p:sp>
      <p:sp>
        <p:nvSpPr>
          <p:cNvPr id="15" name="Rectangle 14"/>
          <p:cNvSpPr/>
          <p:nvPr/>
        </p:nvSpPr>
        <p:spPr>
          <a:xfrm>
            <a:off x="457200" y="5206389"/>
            <a:ext cx="8229598" cy="914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FF"/>
                </a:solidFill>
              </a:rPr>
              <a:t>Some targets that build on preset international agreements are expected to be achieved even earlier than the end of 2030</a:t>
            </a:r>
          </a:p>
        </p:txBody>
      </p:sp>
    </p:spTree>
    <p:extLst>
      <p:ext uri="{BB962C8B-B14F-4D97-AF65-F5344CB8AC3E}">
        <p14:creationId xmlns:p14="http://schemas.microsoft.com/office/powerpoint/2010/main" val="22514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KE" dirty="0"/>
              <a:t>his talk will cover;</a:t>
            </a:r>
            <a:endParaRPr lang="en-US" dirty="0"/>
          </a:p>
        </p:txBody>
      </p:sp>
      <p:sp>
        <p:nvSpPr>
          <p:cNvPr id="3" name="Content Placeholder 2"/>
          <p:cNvSpPr>
            <a:spLocks noGrp="1"/>
          </p:cNvSpPr>
          <p:nvPr>
            <p:ph idx="1"/>
          </p:nvPr>
        </p:nvSpPr>
        <p:spPr/>
        <p:txBody>
          <a:bodyPr>
            <a:normAutofit/>
          </a:bodyPr>
          <a:lstStyle/>
          <a:p>
            <a:pPr marL="914400" lvl="1" indent="-514350">
              <a:buFont typeface="+mj-lt"/>
              <a:buAutoNum type="arabicPeriod"/>
            </a:pPr>
            <a:r>
              <a:rPr lang="en-KE" sz="3600" dirty="0"/>
              <a:t>Some key definitions</a:t>
            </a:r>
          </a:p>
          <a:p>
            <a:pPr marL="914400" lvl="1" indent="-514350">
              <a:buFont typeface="+mj-lt"/>
              <a:buAutoNum type="arabicPeriod"/>
            </a:pPr>
            <a:r>
              <a:rPr lang="en-KE" sz="3600" dirty="0"/>
              <a:t>Determinants of Health in General</a:t>
            </a:r>
          </a:p>
          <a:p>
            <a:pPr marL="914400" lvl="1" indent="-514350">
              <a:buFont typeface="+mj-lt"/>
              <a:buAutoNum type="arabicPeriod"/>
            </a:pPr>
            <a:r>
              <a:rPr lang="en-KE" sz="3600" dirty="0"/>
              <a:t>Key determinants of child health and survival </a:t>
            </a:r>
          </a:p>
          <a:p>
            <a:pPr marL="914400" lvl="1" indent="-514350">
              <a:buFont typeface="+mj-lt"/>
              <a:buAutoNum type="arabicPeriod"/>
            </a:pPr>
            <a:r>
              <a:rPr lang="en-KE" sz="3600" dirty="0"/>
              <a:t>Health/Political systems</a:t>
            </a:r>
          </a:p>
          <a:p>
            <a:pPr marL="914400" lvl="1" indent="-514350">
              <a:buFont typeface="+mj-lt"/>
              <a:buAutoNum type="arabicPeriod"/>
            </a:pPr>
            <a:r>
              <a:rPr lang="en-KE" sz="3600" dirty="0"/>
              <a:t>Global approaches to child health and survival</a:t>
            </a:r>
          </a:p>
          <a:p>
            <a:pPr marL="514350" indent="-514350">
              <a:buFont typeface="+mj-lt"/>
              <a:buAutoNum type="arabicPeriod"/>
            </a:pPr>
            <a:endParaRPr lang="en-KE" dirty="0"/>
          </a:p>
          <a:p>
            <a:pPr marL="514350" indent="-514350">
              <a:buFont typeface="+mj-lt"/>
              <a:buAutoNum type="arabicPeriod"/>
            </a:pPr>
            <a:endParaRPr lang="en-US" dirty="0"/>
          </a:p>
        </p:txBody>
      </p:sp>
    </p:spTree>
    <p:extLst>
      <p:ext uri="{BB962C8B-B14F-4D97-AF65-F5344CB8AC3E}">
        <p14:creationId xmlns:p14="http://schemas.microsoft.com/office/powerpoint/2010/main" val="192148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a:t>The Sustainable Developmental Goals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50" t="18482" r="2692" b="4060"/>
          <a:stretch/>
        </p:blipFill>
        <p:spPr>
          <a:xfrm>
            <a:off x="66777" y="1219200"/>
            <a:ext cx="8923426" cy="5181600"/>
          </a:xfrm>
          <a:prstGeom prst="rect">
            <a:avLst/>
          </a:prstGeom>
        </p:spPr>
      </p:pic>
      <p:sp>
        <p:nvSpPr>
          <p:cNvPr id="3" name="Rounded Rectangle 2"/>
          <p:cNvSpPr/>
          <p:nvPr/>
        </p:nvSpPr>
        <p:spPr>
          <a:xfrm>
            <a:off x="3048000" y="1219200"/>
            <a:ext cx="1524000" cy="17850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959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a:t>SDG number 3: </a:t>
            </a:r>
            <a:r>
              <a:rPr lang="en-KE" sz="3200" b="1" dirty="0"/>
              <a:t>Child Health Component</a:t>
            </a:r>
            <a:endParaRPr lang="en-US" sz="32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59979224"/>
              </p:ext>
            </p:extLst>
          </p:nvPr>
        </p:nvGraphicFramePr>
        <p:xfrm>
          <a:off x="457200" y="1143000"/>
          <a:ext cx="4038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04800" y="6400800"/>
            <a:ext cx="8291885" cy="307777"/>
          </a:xfrm>
          <a:prstGeom prst="rect">
            <a:avLst/>
          </a:prstGeom>
          <a:noFill/>
        </p:spPr>
        <p:txBody>
          <a:bodyPr wrap="none" rtlCol="0">
            <a:spAutoFit/>
          </a:bodyPr>
          <a:lstStyle/>
          <a:p>
            <a:r>
              <a:rPr lang="en-GB" sz="1400" dirty="0"/>
              <a:t>https://sustainabledevelopment.un.org/content/documents/11803Official-List-of-Proposed-SDG-Indicators.pdf</a:t>
            </a:r>
          </a:p>
        </p:txBody>
      </p:sp>
      <p:graphicFrame>
        <p:nvGraphicFramePr>
          <p:cNvPr id="7" name="Content Placeholder 5">
            <a:extLst>
              <a:ext uri="{FF2B5EF4-FFF2-40B4-BE49-F238E27FC236}">
                <a16:creationId xmlns:a16="http://schemas.microsoft.com/office/drawing/2014/main" id="{EAFE7B51-06D6-40C0-AA6E-5E167105A3AA}"/>
              </a:ext>
            </a:extLst>
          </p:cNvPr>
          <p:cNvGraphicFramePr>
            <a:graphicFrameLocks noGrp="1"/>
          </p:cNvGraphicFramePr>
          <p:nvPr>
            <p:ph sz="half" idx="2"/>
            <p:extLst>
              <p:ext uri="{D42A27DB-BD31-4B8C-83A1-F6EECF244321}">
                <p14:modId xmlns:p14="http://schemas.microsoft.com/office/powerpoint/2010/main" val="3300784246"/>
              </p:ext>
            </p:extLst>
          </p:nvPr>
        </p:nvGraphicFramePr>
        <p:xfrm>
          <a:off x="4648200" y="1066800"/>
          <a:ext cx="4191000" cy="5059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922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KE" sz="3800" dirty="0">
                <a:solidFill>
                  <a:prstClr val="black"/>
                </a:solidFill>
              </a:rPr>
              <a:t>Other SDGs impacting on Child Health</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014817267"/>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74106168-0684-43A1-997D-AB8DC19F5E16}"/>
              </a:ext>
            </a:extLst>
          </p:cNvPr>
          <p:cNvGraphicFramePr>
            <a:graphicFrameLocks noGrp="1"/>
          </p:cNvGraphicFramePr>
          <p:nvPr>
            <p:ph sz="half" idx="2"/>
            <p:extLst>
              <p:ext uri="{D42A27DB-BD31-4B8C-83A1-F6EECF244321}">
                <p14:modId xmlns:p14="http://schemas.microsoft.com/office/powerpoint/2010/main" val="187658677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9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A7E8-23EA-44A9-8447-CF97B0E24447}"/>
              </a:ext>
            </a:extLst>
          </p:cNvPr>
          <p:cNvSpPr>
            <a:spLocks noGrp="1"/>
          </p:cNvSpPr>
          <p:nvPr>
            <p:ph type="title"/>
          </p:nvPr>
        </p:nvSpPr>
        <p:spPr>
          <a:xfrm>
            <a:off x="381000" y="973668"/>
            <a:ext cx="7467600" cy="706964"/>
          </a:xfrm>
        </p:spPr>
        <p:txBody>
          <a:bodyPr/>
          <a:lstStyle/>
          <a:p>
            <a:r>
              <a:rPr lang="en-GB" dirty="0"/>
              <a:t>Complimenting Strategies</a:t>
            </a:r>
            <a:endParaRPr lang="en-KE" dirty="0"/>
          </a:p>
        </p:txBody>
      </p:sp>
      <p:sp>
        <p:nvSpPr>
          <p:cNvPr id="3" name="Subtitle 2">
            <a:extLst>
              <a:ext uri="{FF2B5EF4-FFF2-40B4-BE49-F238E27FC236}">
                <a16:creationId xmlns:a16="http://schemas.microsoft.com/office/drawing/2014/main" id="{37FE2063-F8CF-4BAA-86D6-FEFAFE6A289F}"/>
              </a:ext>
            </a:extLst>
          </p:cNvPr>
          <p:cNvSpPr>
            <a:spLocks noGrp="1"/>
          </p:cNvSpPr>
          <p:nvPr>
            <p:ph type="body" idx="1"/>
          </p:nvPr>
        </p:nvSpPr>
        <p:spPr>
          <a:xfrm>
            <a:off x="866215" y="4195010"/>
            <a:ext cx="2287829" cy="343956"/>
          </a:xfrm>
        </p:spPr>
        <p:txBody>
          <a:bodyPr>
            <a:normAutofit lnSpcReduction="10000"/>
          </a:bodyPr>
          <a:lstStyle/>
          <a:p>
            <a:r>
              <a:rPr lang="en-GB" dirty="0"/>
              <a:t>Global-UHC</a:t>
            </a:r>
          </a:p>
        </p:txBody>
      </p:sp>
      <p:sp>
        <p:nvSpPr>
          <p:cNvPr id="7" name="Text Placeholder 6">
            <a:extLst>
              <a:ext uri="{FF2B5EF4-FFF2-40B4-BE49-F238E27FC236}">
                <a16:creationId xmlns:a16="http://schemas.microsoft.com/office/drawing/2014/main" id="{639E8A72-61C5-4AC1-A260-CB55E429B3F2}"/>
              </a:ext>
            </a:extLst>
          </p:cNvPr>
          <p:cNvSpPr>
            <a:spLocks noGrp="1"/>
          </p:cNvSpPr>
          <p:nvPr>
            <p:ph type="body" sz="half" idx="18"/>
          </p:nvPr>
        </p:nvSpPr>
        <p:spPr>
          <a:xfrm>
            <a:off x="152400" y="4572000"/>
            <a:ext cx="3124199" cy="2057400"/>
          </a:xfrm>
        </p:spPr>
        <p:txBody>
          <a:bodyPr>
            <a:noAutofit/>
          </a:bodyPr>
          <a:lstStyle/>
          <a:p>
            <a:pPr marL="228600" indent="-228600">
              <a:buAutoNum type="arabicPeriod"/>
            </a:pPr>
            <a:r>
              <a:rPr lang="en-GB" sz="2000" dirty="0"/>
              <a:t>Engaged Community </a:t>
            </a:r>
          </a:p>
          <a:p>
            <a:pPr marL="228600" indent="-228600">
              <a:buAutoNum type="arabicPeriod"/>
            </a:pPr>
            <a:r>
              <a:rPr lang="en-GB" sz="2000" dirty="0"/>
              <a:t>Required Technology</a:t>
            </a:r>
          </a:p>
          <a:p>
            <a:pPr marL="228600" indent="-228600">
              <a:buAutoNum type="arabicPeriod"/>
            </a:pPr>
            <a:r>
              <a:rPr lang="en-GB" sz="2000" dirty="0"/>
              <a:t>Support mechanisms</a:t>
            </a:r>
          </a:p>
          <a:p>
            <a:pPr marL="228600" indent="-228600">
              <a:buAutoNum type="arabicPeriod"/>
            </a:pPr>
            <a:r>
              <a:rPr lang="en-GB" sz="2000" dirty="0"/>
              <a:t>Inter-sectorial coordination</a:t>
            </a:r>
            <a:endParaRPr lang="en-KE" sz="2000" dirty="0"/>
          </a:p>
        </p:txBody>
      </p:sp>
      <p:sp>
        <p:nvSpPr>
          <p:cNvPr id="4" name="Text Placeholder 3">
            <a:extLst>
              <a:ext uri="{FF2B5EF4-FFF2-40B4-BE49-F238E27FC236}">
                <a16:creationId xmlns:a16="http://schemas.microsoft.com/office/drawing/2014/main" id="{4C9B5326-15B9-4CC4-B255-93596523CC42}"/>
              </a:ext>
            </a:extLst>
          </p:cNvPr>
          <p:cNvSpPr>
            <a:spLocks noGrp="1"/>
          </p:cNvSpPr>
          <p:nvPr>
            <p:ph type="body" sz="quarter" idx="3"/>
          </p:nvPr>
        </p:nvSpPr>
        <p:spPr/>
        <p:txBody>
          <a:bodyPr/>
          <a:lstStyle/>
          <a:p>
            <a:r>
              <a:rPr lang="en-GB" dirty="0"/>
              <a:t>Global PHC</a:t>
            </a:r>
            <a:endParaRPr lang="en-KE" dirty="0"/>
          </a:p>
        </p:txBody>
      </p:sp>
      <p:sp>
        <p:nvSpPr>
          <p:cNvPr id="8" name="Text Placeholder 7">
            <a:extLst>
              <a:ext uri="{FF2B5EF4-FFF2-40B4-BE49-F238E27FC236}">
                <a16:creationId xmlns:a16="http://schemas.microsoft.com/office/drawing/2014/main" id="{0AF70AB0-5621-40DA-AC0C-BDC0CFB7A78E}"/>
              </a:ext>
            </a:extLst>
          </p:cNvPr>
          <p:cNvSpPr>
            <a:spLocks noGrp="1"/>
          </p:cNvSpPr>
          <p:nvPr>
            <p:ph type="body" sz="half" idx="19"/>
          </p:nvPr>
        </p:nvSpPr>
        <p:spPr/>
        <p:txBody>
          <a:bodyPr>
            <a:normAutofit/>
          </a:bodyPr>
          <a:lstStyle/>
          <a:p>
            <a:r>
              <a:rPr lang="en-GB" sz="2400" dirty="0"/>
              <a:t>Patient centred care </a:t>
            </a:r>
            <a:endParaRPr lang="en-KE" sz="2400" dirty="0"/>
          </a:p>
        </p:txBody>
      </p:sp>
      <p:sp>
        <p:nvSpPr>
          <p:cNvPr id="5" name="Text Placeholder 4">
            <a:extLst>
              <a:ext uri="{FF2B5EF4-FFF2-40B4-BE49-F238E27FC236}">
                <a16:creationId xmlns:a16="http://schemas.microsoft.com/office/drawing/2014/main" id="{25D261A1-343C-4FB4-AE66-5F41D2B25649}"/>
              </a:ext>
            </a:extLst>
          </p:cNvPr>
          <p:cNvSpPr>
            <a:spLocks noGrp="1"/>
          </p:cNvSpPr>
          <p:nvPr>
            <p:ph type="body" sz="quarter" idx="13"/>
          </p:nvPr>
        </p:nvSpPr>
        <p:spPr/>
        <p:txBody>
          <a:bodyPr/>
          <a:lstStyle/>
          <a:p>
            <a:r>
              <a:rPr lang="en-GB" dirty="0"/>
              <a:t>Big 4 Agenda</a:t>
            </a:r>
            <a:endParaRPr lang="en-KE" dirty="0"/>
          </a:p>
        </p:txBody>
      </p:sp>
      <p:pic>
        <p:nvPicPr>
          <p:cNvPr id="15" name="Picture Placeholder 14">
            <a:extLst>
              <a:ext uri="{FF2B5EF4-FFF2-40B4-BE49-F238E27FC236}">
                <a16:creationId xmlns:a16="http://schemas.microsoft.com/office/drawing/2014/main" id="{250AB121-9CA2-476B-B2D4-9E2D730BE3E2}"/>
              </a:ext>
            </a:extLst>
          </p:cNvPr>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l="11208" r="11208"/>
          <a:stretch>
            <a:fillRect/>
          </a:stretch>
        </p:blipFill>
        <p:spPr>
          <a:xfrm>
            <a:off x="6122272" y="2603500"/>
            <a:ext cx="2623519" cy="1591510"/>
          </a:xfrm>
        </p:spPr>
      </p:pic>
      <p:sp>
        <p:nvSpPr>
          <p:cNvPr id="9" name="Text Placeholder 8">
            <a:extLst>
              <a:ext uri="{FF2B5EF4-FFF2-40B4-BE49-F238E27FC236}">
                <a16:creationId xmlns:a16="http://schemas.microsoft.com/office/drawing/2014/main" id="{94EB31ED-2A56-4A31-8E7A-EAC839D6E69C}"/>
              </a:ext>
            </a:extLst>
          </p:cNvPr>
          <p:cNvSpPr>
            <a:spLocks noGrp="1"/>
          </p:cNvSpPr>
          <p:nvPr>
            <p:ph type="body" sz="half" idx="20"/>
          </p:nvPr>
        </p:nvSpPr>
        <p:spPr>
          <a:xfrm>
            <a:off x="5987080" y="5109104"/>
            <a:ext cx="2699720" cy="917952"/>
          </a:xfrm>
        </p:spPr>
        <p:txBody>
          <a:bodyPr>
            <a:normAutofit/>
          </a:bodyPr>
          <a:lstStyle/>
          <a:p>
            <a:r>
              <a:rPr lang="en-GB" sz="2400" dirty="0"/>
              <a:t>4. Affordable Health For All</a:t>
            </a:r>
            <a:endParaRPr lang="en-KE" sz="2400" dirty="0"/>
          </a:p>
        </p:txBody>
      </p:sp>
      <p:pic>
        <p:nvPicPr>
          <p:cNvPr id="36" name="Picture Placeholder 35">
            <a:extLst>
              <a:ext uri="{FF2B5EF4-FFF2-40B4-BE49-F238E27FC236}">
                <a16:creationId xmlns:a16="http://schemas.microsoft.com/office/drawing/2014/main" id="{74A9618A-FA86-41B4-BAAC-96C31B7AFA37}"/>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14312" r="14312"/>
          <a:stretch>
            <a:fillRect/>
          </a:stretch>
        </p:blipFill>
        <p:spPr>
          <a:xfrm>
            <a:off x="323720" y="2603500"/>
            <a:ext cx="2830323" cy="1591510"/>
          </a:xfrm>
        </p:spPr>
      </p:pic>
      <p:pic>
        <p:nvPicPr>
          <p:cNvPr id="32" name="Picture Placeholder 31">
            <a:extLst>
              <a:ext uri="{FF2B5EF4-FFF2-40B4-BE49-F238E27FC236}">
                <a16:creationId xmlns:a16="http://schemas.microsoft.com/office/drawing/2014/main" id="{1EB0FD91-4E01-45C1-9C05-B48E9B6A6ACA}"/>
              </a:ext>
            </a:extLst>
          </p:cNvPr>
          <p:cNvPicPr>
            <a:picLocks noGrp="1" noChangeAspect="1"/>
          </p:cNvPicPr>
          <p:nvPr>
            <p:ph type="pic" idx="21"/>
          </p:nvPr>
        </p:nvPicPr>
        <p:blipFill>
          <a:blip r:embed="rId4">
            <a:extLst>
              <a:ext uri="{28A0092B-C50C-407E-A947-70E740481C1C}">
                <a14:useLocalDpi xmlns:a14="http://schemas.microsoft.com/office/drawing/2010/main" val="0"/>
              </a:ext>
            </a:extLst>
          </a:blip>
          <a:srcRect l="16785" r="16785"/>
          <a:stretch>
            <a:fillRect/>
          </a:stretch>
        </p:blipFill>
        <p:spPr/>
      </p:pic>
    </p:spTree>
    <p:extLst>
      <p:ext uri="{BB962C8B-B14F-4D97-AF65-F5344CB8AC3E}">
        <p14:creationId xmlns:p14="http://schemas.microsoft.com/office/powerpoint/2010/main" val="2335401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57200" y="1600201"/>
            <a:ext cx="2971800" cy="3124200"/>
          </a:xfrm>
          <a:prstGeom prst="rect">
            <a:avLst/>
          </a:prstGeom>
          <a:blipFill>
            <a:blip r:embed="rId2"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Content Placeholder 9"/>
          <p:cNvSpPr>
            <a:spLocks noGrp="1"/>
          </p:cNvSpPr>
          <p:nvPr>
            <p:ph sz="half" idx="2"/>
          </p:nvPr>
        </p:nvSpPr>
        <p:spPr>
          <a:xfrm>
            <a:off x="5638800" y="1600200"/>
            <a:ext cx="3048000" cy="3124201"/>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1" name="Rounded Rectangle 10"/>
          <p:cNvSpPr/>
          <p:nvPr/>
        </p:nvSpPr>
        <p:spPr>
          <a:xfrm>
            <a:off x="3450373" y="2366739"/>
            <a:ext cx="2133600" cy="1591121"/>
          </a:xfrm>
          <a:prstGeom prst="roundRect">
            <a:avLst>
              <a:gd name="adj" fmla="val 10000"/>
            </a:avLst>
          </a:prstGeom>
          <a:blipFill rotWithShape="1">
            <a:blip r:embed="rId4" cstate="print">
              <a:extLst>
                <a:ext uri="{28A0092B-C50C-407E-A947-70E740481C1C}">
                  <a14:useLocalDpi xmlns:a14="http://schemas.microsoft.com/office/drawing/2010/main" val="0"/>
                </a:ext>
              </a:extLst>
            </a:blip>
            <a:srcRect/>
            <a:stretch>
              <a:fillRect t="-21000" b="-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ed Rectangular Callout 11"/>
          <p:cNvSpPr/>
          <p:nvPr/>
        </p:nvSpPr>
        <p:spPr>
          <a:xfrm>
            <a:off x="457200" y="1371600"/>
            <a:ext cx="8229600" cy="3733800"/>
          </a:xfrm>
          <a:prstGeom prst="wedgeRoundRectCallout">
            <a:avLst>
              <a:gd name="adj1" fmla="val 4435"/>
              <a:gd name="adj2" fmla="val 74890"/>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 y="5895303"/>
            <a:ext cx="4327147" cy="769441"/>
          </a:xfrm>
          <a:prstGeom prst="rect">
            <a:avLst/>
          </a:prstGeom>
          <a:noFill/>
          <a:ln w="57150">
            <a:solidFill>
              <a:schemeClr val="accent1"/>
            </a:solidFill>
          </a:ln>
        </p:spPr>
        <p:txBody>
          <a:bodyPr wrap="none" rtlCol="0">
            <a:spAutoFit/>
          </a:bodyPr>
          <a:lstStyle/>
          <a:p>
            <a:r>
              <a:rPr lang="en-KE" sz="4400" dirty="0"/>
              <a:t>Thank You. </a:t>
            </a:r>
            <a:r>
              <a:rPr lang="en-US" sz="4400" dirty="0"/>
              <a:t>A</a:t>
            </a:r>
            <a:r>
              <a:rPr lang="en-KE" sz="4400" dirty="0"/>
              <a:t>ny ??</a:t>
            </a:r>
            <a:endParaRPr lang="en-US" sz="4400" dirty="0"/>
          </a:p>
        </p:txBody>
      </p:sp>
    </p:spTree>
    <p:extLst>
      <p:ext uri="{BB962C8B-B14F-4D97-AF65-F5344CB8AC3E}">
        <p14:creationId xmlns:p14="http://schemas.microsoft.com/office/powerpoint/2010/main" val="26362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75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KE" dirty="0"/>
              <a:t>definitions</a:t>
            </a:r>
            <a:endParaRPr lang="en-US" dirty="0"/>
          </a:p>
        </p:txBody>
      </p:sp>
    </p:spTree>
    <p:extLst>
      <p:ext uri="{BB962C8B-B14F-4D97-AF65-F5344CB8AC3E}">
        <p14:creationId xmlns:p14="http://schemas.microsoft.com/office/powerpoint/2010/main" val="29831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790980030"/>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568968556"/>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420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87898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0" y="6248400"/>
            <a:ext cx="686406" cy="369332"/>
          </a:xfrm>
          <a:prstGeom prst="rect">
            <a:avLst/>
          </a:prstGeom>
          <a:noFill/>
        </p:spPr>
        <p:txBody>
          <a:bodyPr wrap="none" rtlCol="0">
            <a:spAutoFit/>
          </a:bodyPr>
          <a:lstStyle/>
          <a:p>
            <a:r>
              <a:rPr lang="en-KE" dirty="0"/>
              <a:t>WHO</a:t>
            </a:r>
            <a:endParaRPr lang="en-US" dirty="0"/>
          </a:p>
        </p:txBody>
      </p:sp>
    </p:spTree>
    <p:extLst>
      <p:ext uri="{BB962C8B-B14F-4D97-AF65-F5344CB8AC3E}">
        <p14:creationId xmlns:p14="http://schemas.microsoft.com/office/powerpoint/2010/main" val="319423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D</a:t>
            </a:r>
            <a:r>
              <a:rPr lang="en-KE" dirty="0"/>
              <a:t>eterminants of health</a:t>
            </a:r>
            <a:r>
              <a:rPr lang="en-GB" dirty="0"/>
              <a:t> &amp; child health</a:t>
            </a:r>
            <a:r>
              <a:rPr lang="en-KE" dirty="0"/>
              <a:t> </a:t>
            </a:r>
            <a:endParaRPr lang="en-US" dirty="0"/>
          </a:p>
        </p:txBody>
      </p:sp>
    </p:spTree>
    <p:extLst>
      <p:ext uri="{BB962C8B-B14F-4D97-AF65-F5344CB8AC3E}">
        <p14:creationId xmlns:p14="http://schemas.microsoft.com/office/powerpoint/2010/main" val="38274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Determinants of health</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600199"/>
            <a:ext cx="4038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a:extLst>
              <a:ext uri="{FF2B5EF4-FFF2-40B4-BE49-F238E27FC236}">
                <a16:creationId xmlns:a16="http://schemas.microsoft.com/office/drawing/2014/main" id="{5F8720A7-5BDF-4433-9608-55EFF7C6BFD1}"/>
              </a:ext>
            </a:extLst>
          </p:cNvPr>
          <p:cNvPicPr>
            <a:picLocks noGrp="1" noChangeAspect="1"/>
          </p:cNvPicPr>
          <p:nvPr>
            <p:ph sz="half" idx="2"/>
          </p:nvPr>
        </p:nvPicPr>
        <p:blipFill>
          <a:blip r:embed="rId3"/>
          <a:stretch>
            <a:fillRect/>
          </a:stretch>
        </p:blipFill>
        <p:spPr>
          <a:xfrm>
            <a:off x="4648200" y="1600199"/>
            <a:ext cx="4038600" cy="4525962"/>
          </a:xfrm>
          <a:prstGeom prst="rect">
            <a:avLst/>
          </a:prstGeom>
        </p:spPr>
      </p:pic>
      <p:pic>
        <p:nvPicPr>
          <p:cNvPr id="7" name="Picture 6">
            <a:extLst>
              <a:ext uri="{FF2B5EF4-FFF2-40B4-BE49-F238E27FC236}">
                <a16:creationId xmlns:a16="http://schemas.microsoft.com/office/drawing/2014/main" id="{10D6B334-E7DB-4628-9CA1-8A9BAA73A416}"/>
              </a:ext>
            </a:extLst>
          </p:cNvPr>
          <p:cNvPicPr>
            <a:picLocks noChangeAspect="1"/>
          </p:cNvPicPr>
          <p:nvPr/>
        </p:nvPicPr>
        <p:blipFill>
          <a:blip r:embed="rId4"/>
          <a:stretch>
            <a:fillRect/>
          </a:stretch>
        </p:blipFill>
        <p:spPr>
          <a:xfrm>
            <a:off x="2590800" y="6126161"/>
            <a:ext cx="5889246" cy="493819"/>
          </a:xfrm>
          <a:prstGeom prst="rect">
            <a:avLst/>
          </a:prstGeom>
        </p:spPr>
      </p:pic>
    </p:spTree>
    <p:extLst>
      <p:ext uri="{BB962C8B-B14F-4D97-AF65-F5344CB8AC3E}">
        <p14:creationId xmlns:p14="http://schemas.microsoft.com/office/powerpoint/2010/main" val="339130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Classification of </a:t>
            </a:r>
            <a:r>
              <a:rPr lang="en-KE" dirty="0"/>
              <a:t>Key </a:t>
            </a:r>
            <a:r>
              <a:rPr lang="en-US" dirty="0"/>
              <a:t>Determinants</a:t>
            </a:r>
            <a:r>
              <a:rPr lang="en-KE" dirty="0"/>
              <a:t> of Child Health</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80690514"/>
              </p:ext>
            </p:extLst>
          </p:nvPr>
        </p:nvGraphicFramePr>
        <p:xfrm>
          <a:off x="451834" y="11430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981349052"/>
              </p:ext>
            </p:extLst>
          </p:nvPr>
        </p:nvGraphicFramePr>
        <p:xfrm>
          <a:off x="4572000" y="114622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2667000" y="6581001"/>
            <a:ext cx="6019800" cy="276999"/>
          </a:xfrm>
          <a:prstGeom prst="rect">
            <a:avLst/>
          </a:prstGeom>
        </p:spPr>
        <p:txBody>
          <a:bodyPr wrap="square">
            <a:spAutoFit/>
          </a:bodyPr>
          <a:lstStyle/>
          <a:p>
            <a:r>
              <a:rPr lang="en-US" sz="1200" dirty="0"/>
              <a:t>Public Health Classifications Project – Determinants of Health Phase Two: Final Report</a:t>
            </a:r>
            <a:endParaRPr lang="en-GB" sz="1200" dirty="0"/>
          </a:p>
        </p:txBody>
      </p:sp>
      <p:sp>
        <p:nvSpPr>
          <p:cNvPr id="10" name="Rounded Rectangle 9"/>
          <p:cNvSpPr/>
          <p:nvPr/>
        </p:nvSpPr>
        <p:spPr>
          <a:xfrm>
            <a:off x="1600200" y="5859329"/>
            <a:ext cx="6629400" cy="5280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4000" b="1" dirty="0">
                <a:solidFill>
                  <a:srgbClr val="FF0000"/>
                </a:solidFill>
              </a:rPr>
              <a:t>Political factors</a:t>
            </a:r>
            <a:endParaRPr lang="en-US" sz="4000" b="1" dirty="0">
              <a:solidFill>
                <a:srgbClr val="FF0000"/>
              </a:solidFill>
            </a:endParaRPr>
          </a:p>
        </p:txBody>
      </p:sp>
    </p:spTree>
    <p:extLst>
      <p:ext uri="{BB962C8B-B14F-4D97-AF65-F5344CB8AC3E}">
        <p14:creationId xmlns:p14="http://schemas.microsoft.com/office/powerpoint/2010/main" val="196823597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15801</TotalTime>
  <Words>1445</Words>
  <Application>Microsoft Office PowerPoint</Application>
  <PresentationFormat>On-screen Show (4:3)</PresentationFormat>
  <Paragraphs>256</Paragraphs>
  <Slides>34</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Calibri Light</vt:lpstr>
      <vt:lpstr>Century Gothic</vt:lpstr>
      <vt:lpstr>Gill Sans MT</vt:lpstr>
      <vt:lpstr>MetaNormal-Roman</vt:lpstr>
      <vt:lpstr>Times</vt:lpstr>
      <vt:lpstr>Trebuchet MS</vt:lpstr>
      <vt:lpstr>Wingdings 3</vt:lpstr>
      <vt:lpstr>Office Theme</vt:lpstr>
      <vt:lpstr>1_Office Theme</vt:lpstr>
      <vt:lpstr>Ion Boardroom</vt:lpstr>
      <vt:lpstr>Chart</vt:lpstr>
      <vt:lpstr> Determinants of Child Health </vt:lpstr>
      <vt:lpstr>Most babies are brought to this world in good health. We have a duty to keep them that way</vt:lpstr>
      <vt:lpstr>This talk will cover;</vt:lpstr>
      <vt:lpstr>definitions</vt:lpstr>
      <vt:lpstr>DEFINITIONS</vt:lpstr>
      <vt:lpstr>DEFINITIONS</vt:lpstr>
      <vt:lpstr>Determinants of health &amp; child health </vt:lpstr>
      <vt:lpstr>Determinants of health</vt:lpstr>
      <vt:lpstr>Classification of Key Determinants of Child Health</vt:lpstr>
      <vt:lpstr>Individual factors and characteristics</vt:lpstr>
      <vt:lpstr>Family factors-demographics &amp; Norms</vt:lpstr>
      <vt:lpstr>Communities and neighborhood</vt:lpstr>
      <vt:lpstr>Socio-economic/cultural parameters</vt:lpstr>
      <vt:lpstr>The physical environment</vt:lpstr>
      <vt:lpstr>Health  / political systems</vt:lpstr>
      <vt:lpstr>Health Systems; Building blocks</vt:lpstr>
      <vt:lpstr>PowerPoint Presentation</vt:lpstr>
      <vt:lpstr>PowerPoint Presentation</vt:lpstr>
      <vt:lpstr>PowerPoint Presentation</vt:lpstr>
      <vt:lpstr>Political System Factors</vt:lpstr>
      <vt:lpstr>Global approches to Child Health/Survival</vt:lpstr>
      <vt:lpstr>Origins of global actions</vt:lpstr>
      <vt:lpstr>What did the world achieve after Alma Ata?</vt:lpstr>
      <vt:lpstr>What advised the need for MDG4?</vt:lpstr>
      <vt:lpstr>Millenneum Development Goals</vt:lpstr>
      <vt:lpstr>What did the MDG4 say for CH</vt:lpstr>
      <vt:lpstr>All the MDGs Affect Child Survival </vt:lpstr>
      <vt:lpstr>Achievement of MDG 4 fell below expectation in most target countries</vt:lpstr>
      <vt:lpstr>Sustainable developmental Goals</vt:lpstr>
      <vt:lpstr>The Sustainable Developmental Goals</vt:lpstr>
      <vt:lpstr>SDG number 3: Child Health Component</vt:lpstr>
      <vt:lpstr>Other SDGs impacting on Child Health</vt:lpstr>
      <vt:lpstr>Complimenting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Determinants of Child Health</dc:title>
  <dc:creator>PHERT</dc:creator>
  <cp:lastModifiedBy>Fred Were</cp:lastModifiedBy>
  <cp:revision>529</cp:revision>
  <dcterms:created xsi:type="dcterms:W3CDTF">2017-06-12T10:48:53Z</dcterms:created>
  <dcterms:modified xsi:type="dcterms:W3CDTF">2020-02-04T04:31:39Z</dcterms:modified>
</cp:coreProperties>
</file>