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2"/>
    <p:restoredTop sz="94669"/>
  </p:normalViewPr>
  <p:slideViewPr>
    <p:cSldViewPr snapToGrid="0" snapToObjects="1">
      <p:cViewPr varScale="1">
        <p:scale>
          <a:sx n="81" d="100"/>
          <a:sy n="81" d="100"/>
        </p:scale>
        <p:origin x="216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D92-2F52-7B4A-9092-D720ECF37D4B}" type="datetimeFigureOut">
              <a:rPr lang="en-US" smtClean="0"/>
              <a:t>8/18/19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CD6F-8850-D24E-80EA-29383D353C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180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D92-2F52-7B4A-9092-D720ECF37D4B}" type="datetimeFigureOut">
              <a:rPr lang="en-US" smtClean="0"/>
              <a:t>8/18/19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CD6F-8850-D24E-80EA-29383D353C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95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D92-2F52-7B4A-9092-D720ECF37D4B}" type="datetimeFigureOut">
              <a:rPr lang="en-US" smtClean="0"/>
              <a:t>8/18/19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CD6F-8850-D24E-80EA-29383D353C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5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D92-2F52-7B4A-9092-D720ECF37D4B}" type="datetimeFigureOut">
              <a:rPr lang="en-US" smtClean="0"/>
              <a:t>8/18/19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CD6F-8850-D24E-80EA-29383D353C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39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D92-2F52-7B4A-9092-D720ECF37D4B}" type="datetimeFigureOut">
              <a:rPr lang="en-US" smtClean="0"/>
              <a:t>8/18/19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CD6F-8850-D24E-80EA-29383D353C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48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D92-2F52-7B4A-9092-D720ECF37D4B}" type="datetimeFigureOut">
              <a:rPr lang="en-US" smtClean="0"/>
              <a:t>8/18/19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CD6F-8850-D24E-80EA-29383D353C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168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D92-2F52-7B4A-9092-D720ECF37D4B}" type="datetimeFigureOut">
              <a:rPr lang="en-US" smtClean="0"/>
              <a:t>8/18/19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CD6F-8850-D24E-80EA-29383D353C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831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D92-2F52-7B4A-9092-D720ECF37D4B}" type="datetimeFigureOut">
              <a:rPr lang="en-US" smtClean="0"/>
              <a:t>8/18/19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CD6F-8850-D24E-80EA-29383D353C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476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D92-2F52-7B4A-9092-D720ECF37D4B}" type="datetimeFigureOut">
              <a:rPr lang="en-US" smtClean="0"/>
              <a:t>8/18/19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CD6F-8850-D24E-80EA-29383D353C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77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D92-2F52-7B4A-9092-D720ECF37D4B}" type="datetimeFigureOut">
              <a:rPr lang="en-US" smtClean="0"/>
              <a:t>8/18/19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CD6F-8850-D24E-80EA-29383D353C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11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D92-2F52-7B4A-9092-D720ECF37D4B}" type="datetimeFigureOut">
              <a:rPr lang="en-US" smtClean="0"/>
              <a:t>8/18/19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CD6F-8850-D24E-80EA-29383D353C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274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70D92-2F52-7B4A-9092-D720ECF37D4B}" type="datetimeFigureOut">
              <a:rPr lang="en-US" smtClean="0"/>
              <a:t>8/18/19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FCD6F-8850-D24E-80EA-29383D353C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3477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Cancer in pregnancy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 Omondi Ogutu</a:t>
            </a:r>
          </a:p>
        </p:txBody>
      </p:sp>
    </p:spTree>
    <p:extLst>
      <p:ext uri="{BB962C8B-B14F-4D97-AF65-F5344CB8AC3E}">
        <p14:creationId xmlns:p14="http://schemas.microsoft.com/office/powerpoint/2010/main" val="58071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509C2-D519-6C49-85E6-893E02BF6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0D999-7CA6-654C-BA8C-028A974F9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/>
          </a:p>
          <a:p>
            <a:r>
              <a:rPr lang="en-US" sz="3600" dirty="0"/>
              <a:t>This discussion will look at the </a:t>
            </a:r>
          </a:p>
          <a:p>
            <a:endParaRPr lang="en-US" sz="3600" dirty="0"/>
          </a:p>
          <a:p>
            <a:r>
              <a:rPr lang="en-US" sz="3600" dirty="0"/>
              <a:t>ethical issues of cancer in </a:t>
            </a:r>
            <a:r>
              <a:rPr lang="en-US" sz="3600" dirty="0" err="1"/>
              <a:t>pregnacy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61374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cancer in pregnancy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Ovarian cancer</a:t>
            </a:r>
          </a:p>
          <a:p>
            <a:r>
              <a:rPr lang="en-US" dirty="0"/>
              <a:t>Cervical cancer </a:t>
            </a:r>
          </a:p>
          <a:p>
            <a:r>
              <a:rPr lang="en-US" dirty="0"/>
              <a:t>Vulval cancer</a:t>
            </a:r>
          </a:p>
          <a:p>
            <a:r>
              <a:rPr lang="en-US" dirty="0"/>
              <a:t>Vaginal, tubal </a:t>
            </a:r>
          </a:p>
          <a:p>
            <a:r>
              <a:rPr lang="en-US" dirty="0"/>
              <a:t>Other cancers in the body , Colo rectal , Liver, Pancreatic,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479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dilemma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to deliver</a:t>
            </a:r>
          </a:p>
          <a:p>
            <a:r>
              <a:rPr lang="en-US" dirty="0"/>
              <a:t>Should you terminate the pregnancy?</a:t>
            </a:r>
          </a:p>
          <a:p>
            <a:r>
              <a:rPr lang="en-US" dirty="0"/>
              <a:t>Should you treat?</a:t>
            </a:r>
          </a:p>
          <a:p>
            <a:r>
              <a:rPr lang="en-US" dirty="0"/>
              <a:t>Modalities of management </a:t>
            </a:r>
          </a:p>
        </p:txBody>
      </p:sp>
    </p:spTree>
    <p:extLst>
      <p:ext uri="{BB962C8B-B14F-4D97-AF65-F5344CB8AC3E}">
        <p14:creationId xmlns:p14="http://schemas.microsoft.com/office/powerpoint/2010/main" val="148645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deliver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Influenced by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Gestation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Stage of the malignancy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Patients desires/family</a:t>
            </a:r>
          </a:p>
        </p:txBody>
      </p:sp>
    </p:spTree>
    <p:extLst>
      <p:ext uri="{BB962C8B-B14F-4D97-AF65-F5344CB8AC3E}">
        <p14:creationId xmlns:p14="http://schemas.microsoft.com/office/powerpoint/2010/main" val="72497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Should you terminate the pregnancy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big ethical dilemma</a:t>
            </a:r>
          </a:p>
          <a:p>
            <a:r>
              <a:rPr lang="en-US" dirty="0"/>
              <a:t>Issues of viability of the </a:t>
            </a:r>
            <a:r>
              <a:rPr lang="en-US" dirty="0" err="1"/>
              <a:t>foetus</a:t>
            </a:r>
            <a:endParaRPr lang="en-US" dirty="0"/>
          </a:p>
          <a:p>
            <a:r>
              <a:rPr lang="en-US" dirty="0"/>
              <a:t>Is the malignancy affecting the </a:t>
            </a:r>
            <a:r>
              <a:rPr lang="en-US" dirty="0" err="1"/>
              <a:t>foetus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702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856</TotalTime>
  <Words>98</Words>
  <Application>Microsoft Macintosh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Cancer in pregnancy</vt:lpstr>
      <vt:lpstr>PowerPoint Presentation</vt:lpstr>
      <vt:lpstr>Common cancer in pregnancy</vt:lpstr>
      <vt:lpstr>ethical dilemma</vt:lpstr>
      <vt:lpstr>When to deliver</vt:lpstr>
      <vt:lpstr>Should you terminate the pregnancy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 in pregnancy</dc:title>
  <dc:creator>Microsoft Office User</dc:creator>
  <cp:lastModifiedBy>Microsoft Office User</cp:lastModifiedBy>
  <cp:revision>5</cp:revision>
  <dcterms:created xsi:type="dcterms:W3CDTF">2016-08-31T19:40:22Z</dcterms:created>
  <dcterms:modified xsi:type="dcterms:W3CDTF">2019-08-19T04:33:14Z</dcterms:modified>
</cp:coreProperties>
</file>