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9389-52FA-4E14-AFE5-A6429EBAB28D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F7D-5DF8-41E2-BCA2-BA1FDEF4E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28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9389-52FA-4E14-AFE5-A6429EBAB28D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F7D-5DF8-41E2-BCA2-BA1FDEF4E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59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9389-52FA-4E14-AFE5-A6429EBAB28D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F7D-5DF8-41E2-BCA2-BA1FDEF4E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052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invGray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DA4ECD05-BF53-4B28-BB30-78FEB546C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1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206D5-2BD9-4466-B0E8-5600C52120FE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642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79BBE-A784-4BD6-BB13-0AFE8269DF8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853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0A534-9D14-4032-9DC9-7B94C46025A9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92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69695-303E-4636-B0AC-935A2CBB91AD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518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0713-9C33-4125-AF27-F24C23A6F0EB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2796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38C3F-F7AB-4389-9E72-49DCD61B4B1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4397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CE950-8786-47FF-BAA9-8A57D57766D5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4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9389-52FA-4E14-AFE5-A6429EBAB28D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F7D-5DF8-41E2-BCA2-BA1FDEF4E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05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9F947-C3E9-4938-A9C2-65A14D8ABA4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7254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C7580-A3ED-41E0-9436-A97A45219647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057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7FB-4814-41F9-AAD3-528AD9D0943D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2699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551E0-50D6-476E-B17B-ED85AEB851DF}" type="slidenum">
              <a:rPr lang="ar-SA">
                <a:solidFill>
                  <a:srgbClr val="FFFFCC"/>
                </a:solidFill>
              </a:rPr>
              <a:pPr/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94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9389-52FA-4E14-AFE5-A6429EBAB28D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F7D-5DF8-41E2-BCA2-BA1FDEF4E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82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9389-52FA-4E14-AFE5-A6429EBAB28D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F7D-5DF8-41E2-BCA2-BA1FDEF4E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17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9389-52FA-4E14-AFE5-A6429EBAB28D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F7D-5DF8-41E2-BCA2-BA1FDEF4E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41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9389-52FA-4E14-AFE5-A6429EBAB28D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F7D-5DF8-41E2-BCA2-BA1FDEF4E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5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9389-52FA-4E14-AFE5-A6429EBAB28D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F7D-5DF8-41E2-BCA2-BA1FDEF4E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91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9389-52FA-4E14-AFE5-A6429EBAB28D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F7D-5DF8-41E2-BCA2-BA1FDEF4E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52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9389-52FA-4E14-AFE5-A6429EBAB28D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F7D-5DF8-41E2-BCA2-BA1FDEF4E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17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C9389-52FA-4E14-AFE5-A6429EBAB28D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4FF7D-5DF8-41E2-BCA2-BA1FDEF4E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28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1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2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3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4" name="Freeform 6"/>
          <p:cNvSpPr>
            <a:spLocks/>
          </p:cNvSpPr>
          <p:nvPr/>
        </p:nvSpPr>
        <p:spPr bwMode="invGray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69402479-71D7-4A3C-8B7A-2E9F7D866F1C}" type="slidenum">
              <a:rPr lang="en-US">
                <a:solidFill>
                  <a:srgbClr val="FFFFCC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48504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1039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INTRODUCTION </a:t>
            </a:r>
            <a:r>
              <a:rPr lang="en-US" sz="6000" b="1" smtClean="0"/>
              <a:t>TO CESTODES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1199704"/>
          </a:xfrm>
        </p:spPr>
        <p:txBody>
          <a:bodyPr/>
          <a:lstStyle/>
          <a:p>
            <a:pPr algn="ctr"/>
            <a:r>
              <a:rPr lang="en-US" sz="3600" b="1" dirty="0" smtClean="0"/>
              <a:t>KIMAIGA H.O</a:t>
            </a:r>
          </a:p>
          <a:p>
            <a:pPr algn="ctr"/>
            <a:r>
              <a:rPr lang="en-US" sz="3600" b="1" dirty="0" err="1" smtClean="0"/>
              <a:t>MBChB</a:t>
            </a:r>
            <a:r>
              <a:rPr lang="en-US" sz="3600" b="1" dirty="0" smtClean="0"/>
              <a:t> (University of Nairobi)</a:t>
            </a:r>
          </a:p>
        </p:txBody>
      </p:sp>
    </p:spTree>
    <p:extLst>
      <p:ext uri="{BB962C8B-B14F-4D97-AF65-F5344CB8AC3E}">
        <p14:creationId xmlns:p14="http://schemas.microsoft.com/office/powerpoint/2010/main" val="1490512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3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4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FFFFFF"/>
        </a:accent3>
        <a:accent4>
          <a:srgbClr val="562A00"/>
        </a:accent4>
        <a:accent5>
          <a:srgbClr val="FFE2B8"/>
        </a:accent5>
        <a:accent6>
          <a:srgbClr val="E7E7B9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Ribbons</vt:lpstr>
      <vt:lpstr>INTRODUCTION TO CESTODES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CESTODES</dc:title>
  <dc:creator>Dr. Kimaiga H.O. MBChB (UoN)</dc:creator>
  <cp:lastModifiedBy>Dr. Kimaiga H.O. MBChB (UoN)</cp:lastModifiedBy>
  <cp:revision>1</cp:revision>
  <dcterms:created xsi:type="dcterms:W3CDTF">2013-12-08T21:05:57Z</dcterms:created>
  <dcterms:modified xsi:type="dcterms:W3CDTF">2013-12-08T21:06:12Z</dcterms:modified>
</cp:coreProperties>
</file>