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4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1.xml"/><Relationship Id="rId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C9389-52FA-4E14-AFE5-A6429EBAB28D}" type="datetimeFigureOut">
              <a:rPr lang="en-GB" smtClean="0"/>
              <a:t>09/12/2013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4FF7D-5DF8-41E2-BCA2-BA1FDEF4E8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22821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C9389-52FA-4E14-AFE5-A6429EBAB28D}" type="datetimeFigureOut">
              <a:rPr lang="en-GB" smtClean="0"/>
              <a:t>09/12/2013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4FF7D-5DF8-41E2-BCA2-BA1FDEF4E8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85999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C9389-52FA-4E14-AFE5-A6429EBAB28D}" type="datetimeFigureOut">
              <a:rPr lang="en-GB" smtClean="0"/>
              <a:t>09/12/2013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4FF7D-5DF8-41E2-BCA2-BA1FDEF4E8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905246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gradFill rotWithShape="0">
          <a:gsLst>
            <a:gs pos="0">
              <a:schemeClr val="bg2"/>
            </a:gs>
            <a:gs pos="50000">
              <a:schemeClr val="bg1"/>
            </a:gs>
            <a:gs pos="100000">
              <a:schemeClr val="bg2"/>
            </a:gs>
          </a:gsLst>
          <a:lin ang="0" scaled="1"/>
        </a:gradFill>
        <a:effectLst>
          <a:outerShdw dist="107763" dir="2700000" algn="ctr" rotWithShape="0">
            <a:srgbClr val="000000"/>
          </a:outerShdw>
        </a:effectLst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invGray">
          <a:xfrm>
            <a:off x="8783638" y="444500"/>
            <a:ext cx="360362" cy="3152775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50000">
                <a:schemeClr val="hlink"/>
              </a:gs>
              <a:gs pos="100000">
                <a:schemeClr val="bg2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400">
              <a:solidFill>
                <a:srgbClr val="FFFFCC"/>
              </a:solidFill>
            </a:endParaRPr>
          </a:p>
        </p:txBody>
      </p:sp>
      <p:sp>
        <p:nvSpPr>
          <p:cNvPr id="5" name="Freeform 3"/>
          <p:cNvSpPr>
            <a:spLocks/>
          </p:cNvSpPr>
          <p:nvPr/>
        </p:nvSpPr>
        <p:spPr bwMode="invGray">
          <a:xfrm>
            <a:off x="0" y="0"/>
            <a:ext cx="9144000" cy="21336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720"/>
              </a:cxn>
              <a:cxn ang="0">
                <a:pos x="3600" y="624"/>
              </a:cxn>
              <a:cxn ang="0">
                <a:pos x="0" y="1000"/>
              </a:cxn>
              <a:cxn ang="0">
                <a:pos x="0" y="0"/>
              </a:cxn>
            </a:cxnLst>
            <a:rect l="0" t="0" r="r" b="b"/>
            <a:pathLst>
              <a:path w="5760" h="1104">
                <a:moveTo>
                  <a:pt x="0" y="0"/>
                </a:moveTo>
                <a:lnTo>
                  <a:pt x="5760" y="0"/>
                </a:lnTo>
                <a:lnTo>
                  <a:pt x="5760" y="720"/>
                </a:lnTo>
                <a:cubicBezTo>
                  <a:pt x="5400" y="824"/>
                  <a:pt x="4560" y="577"/>
                  <a:pt x="3600" y="624"/>
                </a:cubicBezTo>
                <a:cubicBezTo>
                  <a:pt x="2640" y="671"/>
                  <a:pt x="600" y="1104"/>
                  <a:pt x="0" y="1000"/>
                </a:cubicBezTo>
                <a:lnTo>
                  <a:pt x="0" y="0"/>
                </a:lnTo>
                <a:close/>
              </a:path>
            </a:pathLst>
          </a:custGeom>
          <a:gradFill rotWithShape="0">
            <a:gsLst>
              <a:gs pos="0">
                <a:schemeClr val="bg2"/>
              </a:gs>
              <a:gs pos="50000">
                <a:schemeClr val="bg1"/>
              </a:gs>
              <a:gs pos="100000">
                <a:schemeClr val="bg2"/>
              </a:gs>
            </a:gsLst>
            <a:lin ang="0" scaled="1"/>
          </a:gra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400">
              <a:solidFill>
                <a:srgbClr val="FFFFCC"/>
              </a:solidFill>
            </a:endParaRPr>
          </a:p>
        </p:txBody>
      </p:sp>
      <p:sp>
        <p:nvSpPr>
          <p:cNvPr id="6" name="Freeform 4"/>
          <p:cNvSpPr>
            <a:spLocks/>
          </p:cNvSpPr>
          <p:nvPr/>
        </p:nvSpPr>
        <p:spPr bwMode="invGray">
          <a:xfrm>
            <a:off x="0" y="1163638"/>
            <a:ext cx="9144000" cy="5694362"/>
          </a:xfrm>
          <a:custGeom>
            <a:avLst/>
            <a:gdLst/>
            <a:ahLst/>
            <a:cxnLst>
              <a:cxn ang="0">
                <a:pos x="0" y="582"/>
              </a:cxn>
              <a:cxn ang="0">
                <a:pos x="2640" y="267"/>
              </a:cxn>
              <a:cxn ang="0">
                <a:pos x="3373" y="160"/>
              </a:cxn>
              <a:cxn ang="0">
                <a:pos x="5760" y="358"/>
              </a:cxn>
              <a:cxn ang="0">
                <a:pos x="5760" y="3587"/>
              </a:cxn>
              <a:cxn ang="0">
                <a:pos x="0" y="3587"/>
              </a:cxn>
              <a:cxn ang="0">
                <a:pos x="0" y="582"/>
              </a:cxn>
            </a:cxnLst>
            <a:rect l="0" t="0" r="r" b="b"/>
            <a:pathLst>
              <a:path w="5760" h="3587">
                <a:moveTo>
                  <a:pt x="0" y="582"/>
                </a:moveTo>
                <a:cubicBezTo>
                  <a:pt x="1027" y="680"/>
                  <a:pt x="1960" y="387"/>
                  <a:pt x="2640" y="267"/>
                </a:cubicBezTo>
                <a:cubicBezTo>
                  <a:pt x="2640" y="267"/>
                  <a:pt x="3268" y="180"/>
                  <a:pt x="3373" y="160"/>
                </a:cubicBezTo>
                <a:cubicBezTo>
                  <a:pt x="4120" y="0"/>
                  <a:pt x="5280" y="358"/>
                  <a:pt x="5760" y="358"/>
                </a:cubicBezTo>
                <a:lnTo>
                  <a:pt x="5760" y="3587"/>
                </a:lnTo>
                <a:lnTo>
                  <a:pt x="0" y="3587"/>
                </a:lnTo>
                <a:cubicBezTo>
                  <a:pt x="0" y="3587"/>
                  <a:pt x="0" y="582"/>
                  <a:pt x="0" y="582"/>
                </a:cubicBezTo>
                <a:close/>
              </a:path>
            </a:pathLst>
          </a:custGeom>
          <a:gradFill rotWithShape="0">
            <a:gsLst>
              <a:gs pos="0">
                <a:schemeClr val="bg2"/>
              </a:gs>
              <a:gs pos="50000">
                <a:schemeClr val="bg1"/>
              </a:gs>
              <a:gs pos="100000">
                <a:schemeClr val="bg2"/>
              </a:gs>
            </a:gsLst>
            <a:lin ang="0" scaled="1"/>
          </a:gradFill>
          <a:ln w="9525" cap="flat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400">
              <a:solidFill>
                <a:srgbClr val="FFFFCC"/>
              </a:solidFill>
            </a:endParaRPr>
          </a:p>
        </p:txBody>
      </p:sp>
      <p:sp>
        <p:nvSpPr>
          <p:cNvPr id="7" name="Freeform 5"/>
          <p:cNvSpPr>
            <a:spLocks/>
          </p:cNvSpPr>
          <p:nvPr/>
        </p:nvSpPr>
        <p:spPr bwMode="invGray">
          <a:xfrm>
            <a:off x="0" y="292100"/>
            <a:ext cx="9144000" cy="854075"/>
          </a:xfrm>
          <a:custGeom>
            <a:avLst/>
            <a:gdLst/>
            <a:ahLst/>
            <a:cxnLst>
              <a:cxn ang="0">
                <a:pos x="0" y="163"/>
              </a:cxn>
              <a:cxn ang="0">
                <a:pos x="0" y="403"/>
              </a:cxn>
              <a:cxn ang="0">
                <a:pos x="1773" y="443"/>
              </a:cxn>
              <a:cxn ang="0">
                <a:pos x="4573" y="176"/>
              </a:cxn>
              <a:cxn ang="0">
                <a:pos x="5760" y="536"/>
              </a:cxn>
              <a:cxn ang="0">
                <a:pos x="5760" y="163"/>
              </a:cxn>
              <a:cxn ang="0">
                <a:pos x="4560" y="29"/>
              </a:cxn>
              <a:cxn ang="0">
                <a:pos x="1987" y="336"/>
              </a:cxn>
              <a:cxn ang="0">
                <a:pos x="0" y="163"/>
              </a:cxn>
            </a:cxnLst>
            <a:rect l="0" t="0" r="r" b="b"/>
            <a:pathLst>
              <a:path w="5760" h="538">
                <a:moveTo>
                  <a:pt x="0" y="163"/>
                </a:moveTo>
                <a:lnTo>
                  <a:pt x="0" y="403"/>
                </a:lnTo>
                <a:cubicBezTo>
                  <a:pt x="295" y="450"/>
                  <a:pt x="1011" y="481"/>
                  <a:pt x="1773" y="443"/>
                </a:cubicBezTo>
                <a:cubicBezTo>
                  <a:pt x="2535" y="405"/>
                  <a:pt x="3909" y="161"/>
                  <a:pt x="4573" y="176"/>
                </a:cubicBezTo>
                <a:cubicBezTo>
                  <a:pt x="5237" y="191"/>
                  <a:pt x="5562" y="538"/>
                  <a:pt x="5760" y="536"/>
                </a:cubicBezTo>
                <a:lnTo>
                  <a:pt x="5760" y="163"/>
                </a:lnTo>
                <a:cubicBezTo>
                  <a:pt x="5560" y="79"/>
                  <a:pt x="5189" y="0"/>
                  <a:pt x="4560" y="29"/>
                </a:cubicBezTo>
                <a:cubicBezTo>
                  <a:pt x="3931" y="58"/>
                  <a:pt x="2747" y="314"/>
                  <a:pt x="1987" y="336"/>
                </a:cubicBezTo>
                <a:cubicBezTo>
                  <a:pt x="1227" y="358"/>
                  <a:pt x="414" y="199"/>
                  <a:pt x="0" y="163"/>
                </a:cubicBez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50000">
                <a:schemeClr val="bg2"/>
              </a:gs>
              <a:gs pos="100000">
                <a:schemeClr val="bg1"/>
              </a:gs>
            </a:gsLst>
            <a:lin ang="0" scaled="1"/>
          </a:gra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400">
              <a:solidFill>
                <a:srgbClr val="FFFFCC"/>
              </a:solidFill>
            </a:endParaRPr>
          </a:p>
        </p:txBody>
      </p:sp>
      <p:sp>
        <p:nvSpPr>
          <p:cNvPr id="8" name="Freeform 6"/>
          <p:cNvSpPr>
            <a:spLocks/>
          </p:cNvSpPr>
          <p:nvPr/>
        </p:nvSpPr>
        <p:spPr bwMode="hidden">
          <a:xfrm>
            <a:off x="0" y="2405063"/>
            <a:ext cx="9144000" cy="1069975"/>
          </a:xfrm>
          <a:custGeom>
            <a:avLst/>
            <a:gdLst/>
            <a:ahLst/>
            <a:cxnLst>
              <a:cxn ang="0">
                <a:pos x="0" y="246"/>
              </a:cxn>
              <a:cxn ang="0">
                <a:pos x="0" y="406"/>
              </a:cxn>
              <a:cxn ang="0">
                <a:pos x="1280" y="645"/>
              </a:cxn>
              <a:cxn ang="0">
                <a:pos x="1627" y="580"/>
              </a:cxn>
              <a:cxn ang="0">
                <a:pos x="4493" y="113"/>
              </a:cxn>
              <a:cxn ang="0">
                <a:pos x="5760" y="606"/>
              </a:cxn>
              <a:cxn ang="0">
                <a:pos x="5760" y="233"/>
              </a:cxn>
              <a:cxn ang="0">
                <a:pos x="4040" y="33"/>
              </a:cxn>
              <a:cxn ang="0">
                <a:pos x="1093" y="433"/>
              </a:cxn>
              <a:cxn ang="0">
                <a:pos x="0" y="246"/>
              </a:cxn>
            </a:cxnLst>
            <a:rect l="0" t="0" r="r" b="b"/>
            <a:pathLst>
              <a:path w="5760" h="674">
                <a:moveTo>
                  <a:pt x="0" y="246"/>
                </a:moveTo>
                <a:lnTo>
                  <a:pt x="0" y="406"/>
                </a:lnTo>
                <a:cubicBezTo>
                  <a:pt x="213" y="463"/>
                  <a:pt x="1009" y="616"/>
                  <a:pt x="1280" y="645"/>
                </a:cubicBezTo>
                <a:cubicBezTo>
                  <a:pt x="1551" y="674"/>
                  <a:pt x="1092" y="669"/>
                  <a:pt x="1627" y="580"/>
                </a:cubicBezTo>
                <a:cubicBezTo>
                  <a:pt x="2162" y="491"/>
                  <a:pt x="3804" y="109"/>
                  <a:pt x="4493" y="113"/>
                </a:cubicBezTo>
                <a:cubicBezTo>
                  <a:pt x="5182" y="117"/>
                  <a:pt x="5549" y="586"/>
                  <a:pt x="5760" y="606"/>
                </a:cubicBezTo>
                <a:lnTo>
                  <a:pt x="5760" y="233"/>
                </a:lnTo>
                <a:cubicBezTo>
                  <a:pt x="5471" y="158"/>
                  <a:pt x="4818" y="0"/>
                  <a:pt x="4040" y="33"/>
                </a:cubicBezTo>
                <a:cubicBezTo>
                  <a:pt x="3262" y="66"/>
                  <a:pt x="1766" y="398"/>
                  <a:pt x="1093" y="433"/>
                </a:cubicBezTo>
                <a:cubicBezTo>
                  <a:pt x="420" y="468"/>
                  <a:pt x="228" y="285"/>
                  <a:pt x="0" y="246"/>
                </a:cubicBez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50000">
                <a:schemeClr val="accent2"/>
              </a:gs>
              <a:gs pos="100000">
                <a:schemeClr val="bg1"/>
              </a:gs>
            </a:gsLst>
            <a:lin ang="0" scaled="1"/>
          </a:gradFill>
          <a:ln w="9525" cap="flat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400">
              <a:solidFill>
                <a:srgbClr val="FFFFCC"/>
              </a:solidFill>
            </a:endParaRPr>
          </a:p>
        </p:txBody>
      </p:sp>
      <p:sp>
        <p:nvSpPr>
          <p:cNvPr id="9" name="Freeform 7"/>
          <p:cNvSpPr>
            <a:spLocks/>
          </p:cNvSpPr>
          <p:nvPr/>
        </p:nvSpPr>
        <p:spPr bwMode="white">
          <a:xfrm>
            <a:off x="2476500" y="1522413"/>
            <a:ext cx="6667500" cy="5335587"/>
          </a:xfrm>
          <a:custGeom>
            <a:avLst/>
            <a:gdLst/>
            <a:ahLst/>
            <a:cxnLst>
              <a:cxn ang="0">
                <a:pos x="0" y="3361"/>
              </a:cxn>
              <a:cxn ang="0">
                <a:pos x="1054" y="295"/>
              </a:cxn>
              <a:cxn ang="0">
                <a:pos x="4200" y="1588"/>
              </a:cxn>
              <a:cxn ang="0">
                <a:pos x="4200" y="2028"/>
              </a:cxn>
              <a:cxn ang="0">
                <a:pos x="1200" y="442"/>
              </a:cxn>
              <a:cxn ang="0">
                <a:pos x="347" y="3361"/>
              </a:cxn>
              <a:cxn ang="0">
                <a:pos x="0" y="3361"/>
              </a:cxn>
            </a:cxnLst>
            <a:rect l="0" t="0" r="r" b="b"/>
            <a:pathLst>
              <a:path w="4200" h="3361">
                <a:moveTo>
                  <a:pt x="0" y="3361"/>
                </a:moveTo>
                <a:cubicBezTo>
                  <a:pt x="118" y="2850"/>
                  <a:pt x="354" y="590"/>
                  <a:pt x="1054" y="295"/>
                </a:cubicBezTo>
                <a:cubicBezTo>
                  <a:pt x="1754" y="0"/>
                  <a:pt x="3676" y="1299"/>
                  <a:pt x="4200" y="1588"/>
                </a:cubicBezTo>
                <a:lnTo>
                  <a:pt x="4200" y="2028"/>
                </a:lnTo>
                <a:cubicBezTo>
                  <a:pt x="3700" y="1837"/>
                  <a:pt x="1842" y="220"/>
                  <a:pt x="1200" y="442"/>
                </a:cubicBezTo>
                <a:cubicBezTo>
                  <a:pt x="558" y="664"/>
                  <a:pt x="547" y="2875"/>
                  <a:pt x="347" y="3361"/>
                </a:cubicBezTo>
                <a:lnTo>
                  <a:pt x="0" y="3361"/>
                </a:lnTo>
                <a:close/>
              </a:path>
            </a:pathLst>
          </a:custGeom>
          <a:gradFill rotWithShape="0">
            <a:gsLst>
              <a:gs pos="0">
                <a:schemeClr val="accent2"/>
              </a:gs>
              <a:gs pos="50000">
                <a:schemeClr val="bg1"/>
              </a:gs>
              <a:gs pos="100000">
                <a:schemeClr val="accent2"/>
              </a:gs>
            </a:gsLst>
            <a:lin ang="5400000" scaled="1"/>
          </a:gra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400">
              <a:solidFill>
                <a:srgbClr val="FFFFCC"/>
              </a:solidFill>
            </a:endParaRPr>
          </a:p>
        </p:txBody>
      </p:sp>
      <p:sp>
        <p:nvSpPr>
          <p:cNvPr id="10" name="Freeform 8"/>
          <p:cNvSpPr>
            <a:spLocks/>
          </p:cNvSpPr>
          <p:nvPr/>
        </p:nvSpPr>
        <p:spPr bwMode="invGray">
          <a:xfrm>
            <a:off x="0" y="3443288"/>
            <a:ext cx="9144000" cy="3055937"/>
          </a:xfrm>
          <a:custGeom>
            <a:avLst/>
            <a:gdLst/>
            <a:ahLst/>
            <a:cxnLst>
              <a:cxn ang="0">
                <a:pos x="0" y="804"/>
              </a:cxn>
              <a:cxn ang="0">
                <a:pos x="0" y="991"/>
              </a:cxn>
              <a:cxn ang="0">
                <a:pos x="1547" y="1818"/>
              </a:cxn>
              <a:cxn ang="0">
                <a:pos x="3253" y="351"/>
              </a:cxn>
              <a:cxn ang="0">
                <a:pos x="5760" y="1537"/>
              </a:cxn>
              <a:cxn ang="0">
                <a:pos x="5760" y="1151"/>
              </a:cxn>
              <a:cxn ang="0">
                <a:pos x="3240" y="84"/>
              </a:cxn>
              <a:cxn ang="0">
                <a:pos x="1573" y="1671"/>
              </a:cxn>
              <a:cxn ang="0">
                <a:pos x="0" y="804"/>
              </a:cxn>
            </a:cxnLst>
            <a:rect l="0" t="0" r="r" b="b"/>
            <a:pathLst>
              <a:path w="5760" h="1925">
                <a:moveTo>
                  <a:pt x="0" y="804"/>
                </a:moveTo>
                <a:lnTo>
                  <a:pt x="0" y="991"/>
                </a:lnTo>
                <a:cubicBezTo>
                  <a:pt x="258" y="1160"/>
                  <a:pt x="1005" y="1925"/>
                  <a:pt x="1547" y="1818"/>
                </a:cubicBezTo>
                <a:cubicBezTo>
                  <a:pt x="2089" y="1711"/>
                  <a:pt x="2551" y="398"/>
                  <a:pt x="3253" y="351"/>
                </a:cubicBezTo>
                <a:cubicBezTo>
                  <a:pt x="3955" y="304"/>
                  <a:pt x="5342" y="1404"/>
                  <a:pt x="5760" y="1537"/>
                </a:cubicBezTo>
                <a:lnTo>
                  <a:pt x="5760" y="1151"/>
                </a:lnTo>
                <a:cubicBezTo>
                  <a:pt x="5405" y="1124"/>
                  <a:pt x="3982" y="0"/>
                  <a:pt x="3240" y="84"/>
                </a:cubicBezTo>
                <a:cubicBezTo>
                  <a:pt x="2542" y="171"/>
                  <a:pt x="2113" y="1551"/>
                  <a:pt x="1573" y="1671"/>
                </a:cubicBezTo>
                <a:cubicBezTo>
                  <a:pt x="1033" y="1791"/>
                  <a:pt x="262" y="826"/>
                  <a:pt x="0" y="804"/>
                </a:cubicBez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50000">
                <a:schemeClr val="accent2"/>
              </a:gs>
              <a:gs pos="100000">
                <a:schemeClr val="bg1"/>
              </a:gs>
            </a:gsLst>
            <a:lin ang="0" scaled="1"/>
          </a:gradFill>
          <a:ln w="9525" cap="flat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400">
              <a:solidFill>
                <a:srgbClr val="FFFFCC"/>
              </a:solidFill>
            </a:endParaRPr>
          </a:p>
        </p:txBody>
      </p:sp>
      <p:sp>
        <p:nvSpPr>
          <p:cNvPr id="11" name="Freeform 9"/>
          <p:cNvSpPr>
            <a:spLocks/>
          </p:cNvSpPr>
          <p:nvPr/>
        </p:nvSpPr>
        <p:spPr bwMode="white">
          <a:xfrm>
            <a:off x="0" y="3552825"/>
            <a:ext cx="6237288" cy="3365500"/>
          </a:xfrm>
          <a:custGeom>
            <a:avLst/>
            <a:gdLst/>
            <a:ahLst/>
            <a:cxnLst>
              <a:cxn ang="0">
                <a:pos x="0" y="415"/>
              </a:cxn>
              <a:cxn ang="0">
                <a:pos x="0" y="508"/>
              </a:cxn>
              <a:cxn ang="0">
                <a:pos x="1933" y="229"/>
              </a:cxn>
              <a:cxn ang="0">
                <a:pos x="3920" y="1055"/>
              </a:cxn>
              <a:cxn ang="0">
                <a:pos x="3587" y="2082"/>
              </a:cxn>
              <a:cxn ang="0">
                <a:pos x="3947" y="829"/>
              </a:cxn>
              <a:cxn ang="0">
                <a:pos x="2253" y="69"/>
              </a:cxn>
              <a:cxn ang="0">
                <a:pos x="0" y="415"/>
              </a:cxn>
            </a:cxnLst>
            <a:rect l="0" t="0" r="r" b="b"/>
            <a:pathLst>
              <a:path w="4196" h="2120">
                <a:moveTo>
                  <a:pt x="0" y="415"/>
                </a:moveTo>
                <a:lnTo>
                  <a:pt x="0" y="508"/>
                </a:lnTo>
                <a:cubicBezTo>
                  <a:pt x="160" y="577"/>
                  <a:pt x="1280" y="138"/>
                  <a:pt x="1933" y="229"/>
                </a:cubicBezTo>
                <a:cubicBezTo>
                  <a:pt x="2586" y="320"/>
                  <a:pt x="3644" y="746"/>
                  <a:pt x="3920" y="1055"/>
                </a:cubicBezTo>
                <a:cubicBezTo>
                  <a:pt x="4196" y="1364"/>
                  <a:pt x="3583" y="2120"/>
                  <a:pt x="3587" y="2082"/>
                </a:cubicBezTo>
                <a:lnTo>
                  <a:pt x="3947" y="829"/>
                </a:lnTo>
                <a:cubicBezTo>
                  <a:pt x="3725" y="494"/>
                  <a:pt x="2911" y="138"/>
                  <a:pt x="2253" y="69"/>
                </a:cubicBezTo>
                <a:cubicBezTo>
                  <a:pt x="1595" y="0"/>
                  <a:pt x="469" y="343"/>
                  <a:pt x="0" y="415"/>
                </a:cubicBezTo>
                <a:close/>
              </a:path>
            </a:pathLst>
          </a:custGeom>
          <a:gradFill rotWithShape="0">
            <a:gsLst>
              <a:gs pos="0">
                <a:schemeClr val="accent2"/>
              </a:gs>
              <a:gs pos="50000">
                <a:schemeClr val="bg1"/>
              </a:gs>
              <a:gs pos="100000">
                <a:schemeClr val="accent2"/>
              </a:gs>
            </a:gsLst>
            <a:lin ang="5400000" scaled="1"/>
          </a:gradFill>
          <a:ln w="9525" cap="flat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400">
              <a:solidFill>
                <a:srgbClr val="FFFFCC"/>
              </a:solidFill>
            </a:endParaRPr>
          </a:p>
        </p:txBody>
      </p:sp>
      <p:sp>
        <p:nvSpPr>
          <p:cNvPr id="3082" name="Rectangle 10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083" name="Rectangle 11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2" name="Rectangle 12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CC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CC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CC"/>
                </a:solidFill>
              </a:defRPr>
            </a:lvl1pPr>
          </a:lstStyle>
          <a:p>
            <a:pPr>
              <a:defRPr/>
            </a:pPr>
            <a:fld id="{DA4ECD05-BF53-4B28-BB30-78FEB546C0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50130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CC"/>
              </a:solidFill>
            </a:endParaRP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CC"/>
              </a:solidFill>
            </a:endParaRPr>
          </a:p>
        </p:txBody>
      </p:sp>
      <p:sp>
        <p:nvSpPr>
          <p:cNvPr id="6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7206D5-2BD9-4466-B0E8-5600C52120FE}" type="slidenum">
              <a:rPr lang="en-US">
                <a:solidFill>
                  <a:srgbClr val="FFFFCC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764293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CC"/>
              </a:solidFill>
            </a:endParaRP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CC"/>
              </a:solidFill>
            </a:endParaRPr>
          </a:p>
        </p:txBody>
      </p:sp>
      <p:sp>
        <p:nvSpPr>
          <p:cNvPr id="6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A79BBE-A784-4BD6-BB13-0AFE8269DF8A}" type="slidenum">
              <a:rPr lang="en-US">
                <a:solidFill>
                  <a:srgbClr val="FFFFCC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585372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CC"/>
              </a:solidFill>
            </a:endParaRP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CC"/>
              </a:solidFill>
            </a:endParaRPr>
          </a:p>
        </p:txBody>
      </p:sp>
      <p:sp>
        <p:nvSpPr>
          <p:cNvPr id="7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10A534-9D14-4032-9DC9-7B94C46025A9}" type="slidenum">
              <a:rPr lang="en-US">
                <a:solidFill>
                  <a:srgbClr val="FFFFCC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79258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CC"/>
              </a:solidFill>
            </a:endParaRPr>
          </a:p>
        </p:txBody>
      </p:sp>
      <p:sp>
        <p:nvSpPr>
          <p:cNvPr id="8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CC"/>
              </a:solidFill>
            </a:endParaRPr>
          </a:p>
        </p:txBody>
      </p:sp>
      <p:sp>
        <p:nvSpPr>
          <p:cNvPr id="9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A69695-303E-4636-B0AC-935A2CBB91AD}" type="slidenum">
              <a:rPr lang="en-US">
                <a:solidFill>
                  <a:srgbClr val="FFFFCC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251807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CC"/>
              </a:solidFill>
            </a:endParaRPr>
          </a:p>
        </p:txBody>
      </p:sp>
      <p:sp>
        <p:nvSpPr>
          <p:cNvPr id="4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CC"/>
              </a:solidFill>
            </a:endParaRPr>
          </a:p>
        </p:txBody>
      </p:sp>
      <p:sp>
        <p:nvSpPr>
          <p:cNvPr id="5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4F0713-9C33-4125-AF27-F24C23A6F0EB}" type="slidenum">
              <a:rPr lang="en-US">
                <a:solidFill>
                  <a:srgbClr val="FFFFCC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727964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CC"/>
              </a:solidFill>
            </a:endParaRPr>
          </a:p>
        </p:txBody>
      </p:sp>
      <p:sp>
        <p:nvSpPr>
          <p:cNvPr id="3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CC"/>
              </a:solidFill>
            </a:endParaRPr>
          </a:p>
        </p:txBody>
      </p:sp>
      <p:sp>
        <p:nvSpPr>
          <p:cNvPr id="4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838C3F-F7AB-4389-9E72-49DCD61B4B1A}" type="slidenum">
              <a:rPr lang="en-US">
                <a:solidFill>
                  <a:srgbClr val="FFFFCC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543978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CC"/>
              </a:solidFill>
            </a:endParaRP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CC"/>
              </a:solidFill>
            </a:endParaRPr>
          </a:p>
        </p:txBody>
      </p:sp>
      <p:sp>
        <p:nvSpPr>
          <p:cNvPr id="7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DCE950-8786-47FF-BAA9-8A57D57766D5}" type="slidenum">
              <a:rPr lang="en-US">
                <a:solidFill>
                  <a:srgbClr val="FFFFCC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1479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C9389-52FA-4E14-AFE5-A6429EBAB28D}" type="datetimeFigureOut">
              <a:rPr lang="en-GB" smtClean="0"/>
              <a:t>09/12/2013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4FF7D-5DF8-41E2-BCA2-BA1FDEF4E8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590510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CC"/>
              </a:solidFill>
            </a:endParaRP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CC"/>
              </a:solidFill>
            </a:endParaRPr>
          </a:p>
        </p:txBody>
      </p:sp>
      <p:sp>
        <p:nvSpPr>
          <p:cNvPr id="7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C9F947-C3E9-4938-A9C2-65A14D8ABA4A}" type="slidenum">
              <a:rPr lang="en-US">
                <a:solidFill>
                  <a:srgbClr val="FFFFCC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572546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CC"/>
              </a:solidFill>
            </a:endParaRP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CC"/>
              </a:solidFill>
            </a:endParaRPr>
          </a:p>
        </p:txBody>
      </p:sp>
      <p:sp>
        <p:nvSpPr>
          <p:cNvPr id="6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1C7580-A3ED-41E0-9436-A97A45219647}" type="slidenum">
              <a:rPr lang="en-US">
                <a:solidFill>
                  <a:srgbClr val="FFFFCC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605758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CC"/>
              </a:solidFill>
            </a:endParaRP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CC"/>
              </a:solidFill>
            </a:endParaRPr>
          </a:p>
        </p:txBody>
      </p:sp>
      <p:sp>
        <p:nvSpPr>
          <p:cNvPr id="6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8357FB-4814-41F9-AAD3-528AD9D0943D}" type="slidenum">
              <a:rPr lang="en-US">
                <a:solidFill>
                  <a:srgbClr val="FFFFCC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526995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85800" y="152400"/>
            <a:ext cx="7696200" cy="5334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CC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CC"/>
              </a:solidFill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2B551E0-50D6-476E-B17B-ED85AEB851DF}" type="slidenum">
              <a:rPr lang="ar-SA">
                <a:solidFill>
                  <a:srgbClr val="FFFFCC"/>
                </a:solidFill>
              </a:rPr>
              <a:pPr/>
              <a:t>‹#›</a:t>
            </a:fld>
            <a:endParaRPr lang="en-US">
              <a:solidFill>
                <a:srgbClr val="FFFF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8945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C9389-52FA-4E14-AFE5-A6429EBAB28D}" type="datetimeFigureOut">
              <a:rPr lang="en-GB" smtClean="0"/>
              <a:t>09/12/2013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4FF7D-5DF8-41E2-BCA2-BA1FDEF4E8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08277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C9389-52FA-4E14-AFE5-A6429EBAB28D}" type="datetimeFigureOut">
              <a:rPr lang="en-GB" smtClean="0"/>
              <a:t>09/12/2013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4FF7D-5DF8-41E2-BCA2-BA1FDEF4E8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41782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C9389-52FA-4E14-AFE5-A6429EBAB28D}" type="datetimeFigureOut">
              <a:rPr lang="en-GB" smtClean="0"/>
              <a:t>09/12/2013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4FF7D-5DF8-41E2-BCA2-BA1FDEF4E8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734129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C9389-52FA-4E14-AFE5-A6429EBAB28D}" type="datetimeFigureOut">
              <a:rPr lang="en-GB" smtClean="0"/>
              <a:t>09/12/2013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4FF7D-5DF8-41E2-BCA2-BA1FDEF4E8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68515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C9389-52FA-4E14-AFE5-A6429EBAB28D}" type="datetimeFigureOut">
              <a:rPr lang="en-GB" smtClean="0"/>
              <a:t>09/12/2013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4FF7D-5DF8-41E2-BCA2-BA1FDEF4E8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279107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C9389-52FA-4E14-AFE5-A6429EBAB28D}" type="datetimeFigureOut">
              <a:rPr lang="en-GB" smtClean="0"/>
              <a:t>09/12/2013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4FF7D-5DF8-41E2-BCA2-BA1FDEF4E8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0523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C9389-52FA-4E14-AFE5-A6429EBAB28D}" type="datetimeFigureOut">
              <a:rPr lang="en-GB" smtClean="0"/>
              <a:t>09/12/2013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4FF7D-5DF8-41E2-BCA2-BA1FDEF4E8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131741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DC9389-52FA-4E14-AFE5-A6429EBAB28D}" type="datetimeFigureOut">
              <a:rPr lang="en-GB" smtClean="0"/>
              <a:t>09/12/2013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54FF7D-5DF8-41E2-BCA2-BA1FDEF4E8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92806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invGray">
      <p:bgPr>
        <a:gradFill rotWithShape="0">
          <a:gsLst>
            <a:gs pos="0">
              <a:schemeClr val="bg2"/>
            </a:gs>
            <a:gs pos="50000">
              <a:schemeClr val="bg1"/>
            </a:gs>
            <a:gs pos="100000">
              <a:schemeClr val="bg2"/>
            </a:gs>
          </a:gsLst>
          <a:lin ang="0" scaled="1"/>
        </a:gradFill>
        <a:effectLst>
          <a:outerShdw dist="107763" dir="2700000" algn="ctr" rotWithShape="0">
            <a:srgbClr val="000000"/>
          </a:outerShdw>
        </a:effectLst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ChangeArrowheads="1"/>
          </p:cNvSpPr>
          <p:nvPr/>
        </p:nvSpPr>
        <p:spPr bwMode="invGray">
          <a:xfrm>
            <a:off x="8783638" y="444500"/>
            <a:ext cx="360362" cy="3152775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50000">
                <a:schemeClr val="hlink"/>
              </a:gs>
              <a:gs pos="100000">
                <a:schemeClr val="bg2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400">
              <a:solidFill>
                <a:srgbClr val="FFFFCC"/>
              </a:solidFill>
            </a:endParaRPr>
          </a:p>
        </p:txBody>
      </p:sp>
      <p:sp>
        <p:nvSpPr>
          <p:cNvPr id="2051" name="Freeform 3"/>
          <p:cNvSpPr>
            <a:spLocks/>
          </p:cNvSpPr>
          <p:nvPr/>
        </p:nvSpPr>
        <p:spPr bwMode="invGray">
          <a:xfrm>
            <a:off x="0" y="0"/>
            <a:ext cx="9144000" cy="21336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720"/>
              </a:cxn>
              <a:cxn ang="0">
                <a:pos x="3600" y="624"/>
              </a:cxn>
              <a:cxn ang="0">
                <a:pos x="0" y="1000"/>
              </a:cxn>
              <a:cxn ang="0">
                <a:pos x="0" y="0"/>
              </a:cxn>
            </a:cxnLst>
            <a:rect l="0" t="0" r="r" b="b"/>
            <a:pathLst>
              <a:path w="5760" h="1104">
                <a:moveTo>
                  <a:pt x="0" y="0"/>
                </a:moveTo>
                <a:lnTo>
                  <a:pt x="5760" y="0"/>
                </a:lnTo>
                <a:lnTo>
                  <a:pt x="5760" y="720"/>
                </a:lnTo>
                <a:cubicBezTo>
                  <a:pt x="5400" y="824"/>
                  <a:pt x="4560" y="577"/>
                  <a:pt x="3600" y="624"/>
                </a:cubicBezTo>
                <a:cubicBezTo>
                  <a:pt x="2640" y="671"/>
                  <a:pt x="600" y="1104"/>
                  <a:pt x="0" y="1000"/>
                </a:cubicBezTo>
                <a:lnTo>
                  <a:pt x="0" y="0"/>
                </a:lnTo>
                <a:close/>
              </a:path>
            </a:pathLst>
          </a:custGeom>
          <a:gradFill rotWithShape="0">
            <a:gsLst>
              <a:gs pos="0">
                <a:schemeClr val="bg2"/>
              </a:gs>
              <a:gs pos="50000">
                <a:schemeClr val="bg1"/>
              </a:gs>
              <a:gs pos="100000">
                <a:schemeClr val="bg2"/>
              </a:gs>
            </a:gsLst>
            <a:lin ang="0" scaled="1"/>
          </a:gra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400">
              <a:solidFill>
                <a:srgbClr val="FFFFCC"/>
              </a:solidFill>
            </a:endParaRPr>
          </a:p>
        </p:txBody>
      </p:sp>
      <p:sp>
        <p:nvSpPr>
          <p:cNvPr id="2052" name="Freeform 4"/>
          <p:cNvSpPr>
            <a:spLocks/>
          </p:cNvSpPr>
          <p:nvPr/>
        </p:nvSpPr>
        <p:spPr bwMode="invGray">
          <a:xfrm>
            <a:off x="0" y="1163638"/>
            <a:ext cx="9144000" cy="5694362"/>
          </a:xfrm>
          <a:custGeom>
            <a:avLst/>
            <a:gdLst/>
            <a:ahLst/>
            <a:cxnLst>
              <a:cxn ang="0">
                <a:pos x="0" y="582"/>
              </a:cxn>
              <a:cxn ang="0">
                <a:pos x="2640" y="267"/>
              </a:cxn>
              <a:cxn ang="0">
                <a:pos x="3373" y="160"/>
              </a:cxn>
              <a:cxn ang="0">
                <a:pos x="5760" y="358"/>
              </a:cxn>
              <a:cxn ang="0">
                <a:pos x="5760" y="3587"/>
              </a:cxn>
              <a:cxn ang="0">
                <a:pos x="0" y="3587"/>
              </a:cxn>
              <a:cxn ang="0">
                <a:pos x="0" y="582"/>
              </a:cxn>
            </a:cxnLst>
            <a:rect l="0" t="0" r="r" b="b"/>
            <a:pathLst>
              <a:path w="5760" h="3587">
                <a:moveTo>
                  <a:pt x="0" y="582"/>
                </a:moveTo>
                <a:cubicBezTo>
                  <a:pt x="1027" y="680"/>
                  <a:pt x="1960" y="387"/>
                  <a:pt x="2640" y="267"/>
                </a:cubicBezTo>
                <a:cubicBezTo>
                  <a:pt x="2640" y="267"/>
                  <a:pt x="3268" y="180"/>
                  <a:pt x="3373" y="160"/>
                </a:cubicBezTo>
                <a:cubicBezTo>
                  <a:pt x="4120" y="0"/>
                  <a:pt x="5280" y="358"/>
                  <a:pt x="5760" y="358"/>
                </a:cubicBezTo>
                <a:lnTo>
                  <a:pt x="5760" y="3587"/>
                </a:lnTo>
                <a:lnTo>
                  <a:pt x="0" y="3587"/>
                </a:lnTo>
                <a:cubicBezTo>
                  <a:pt x="0" y="3587"/>
                  <a:pt x="0" y="582"/>
                  <a:pt x="0" y="582"/>
                </a:cubicBezTo>
                <a:close/>
              </a:path>
            </a:pathLst>
          </a:custGeom>
          <a:gradFill rotWithShape="0">
            <a:gsLst>
              <a:gs pos="0">
                <a:schemeClr val="bg2"/>
              </a:gs>
              <a:gs pos="50000">
                <a:schemeClr val="bg1"/>
              </a:gs>
              <a:gs pos="100000">
                <a:schemeClr val="bg2"/>
              </a:gs>
            </a:gsLst>
            <a:lin ang="0" scaled="1"/>
          </a:gradFill>
          <a:ln w="9525" cap="flat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400">
              <a:solidFill>
                <a:srgbClr val="FFFFCC"/>
              </a:solidFill>
            </a:endParaRPr>
          </a:p>
        </p:txBody>
      </p:sp>
      <p:sp>
        <p:nvSpPr>
          <p:cNvPr id="2053" name="Freeform 5"/>
          <p:cNvSpPr>
            <a:spLocks/>
          </p:cNvSpPr>
          <p:nvPr/>
        </p:nvSpPr>
        <p:spPr bwMode="invGray">
          <a:xfrm>
            <a:off x="0" y="292100"/>
            <a:ext cx="9144000" cy="854075"/>
          </a:xfrm>
          <a:custGeom>
            <a:avLst/>
            <a:gdLst/>
            <a:ahLst/>
            <a:cxnLst>
              <a:cxn ang="0">
                <a:pos x="0" y="163"/>
              </a:cxn>
              <a:cxn ang="0">
                <a:pos x="0" y="403"/>
              </a:cxn>
              <a:cxn ang="0">
                <a:pos x="1773" y="443"/>
              </a:cxn>
              <a:cxn ang="0">
                <a:pos x="4573" y="176"/>
              </a:cxn>
              <a:cxn ang="0">
                <a:pos x="5760" y="536"/>
              </a:cxn>
              <a:cxn ang="0">
                <a:pos x="5760" y="163"/>
              </a:cxn>
              <a:cxn ang="0">
                <a:pos x="4560" y="29"/>
              </a:cxn>
              <a:cxn ang="0">
                <a:pos x="1987" y="336"/>
              </a:cxn>
              <a:cxn ang="0">
                <a:pos x="0" y="163"/>
              </a:cxn>
            </a:cxnLst>
            <a:rect l="0" t="0" r="r" b="b"/>
            <a:pathLst>
              <a:path w="5760" h="538">
                <a:moveTo>
                  <a:pt x="0" y="163"/>
                </a:moveTo>
                <a:lnTo>
                  <a:pt x="0" y="403"/>
                </a:lnTo>
                <a:cubicBezTo>
                  <a:pt x="295" y="450"/>
                  <a:pt x="1011" y="481"/>
                  <a:pt x="1773" y="443"/>
                </a:cubicBezTo>
                <a:cubicBezTo>
                  <a:pt x="2535" y="405"/>
                  <a:pt x="3909" y="161"/>
                  <a:pt x="4573" y="176"/>
                </a:cubicBezTo>
                <a:cubicBezTo>
                  <a:pt x="5237" y="191"/>
                  <a:pt x="5562" y="538"/>
                  <a:pt x="5760" y="536"/>
                </a:cubicBezTo>
                <a:lnTo>
                  <a:pt x="5760" y="163"/>
                </a:lnTo>
                <a:cubicBezTo>
                  <a:pt x="5560" y="79"/>
                  <a:pt x="5189" y="0"/>
                  <a:pt x="4560" y="29"/>
                </a:cubicBezTo>
                <a:cubicBezTo>
                  <a:pt x="3931" y="58"/>
                  <a:pt x="2747" y="314"/>
                  <a:pt x="1987" y="336"/>
                </a:cubicBezTo>
                <a:cubicBezTo>
                  <a:pt x="1227" y="358"/>
                  <a:pt x="414" y="199"/>
                  <a:pt x="0" y="163"/>
                </a:cubicBez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50000">
                <a:schemeClr val="bg2"/>
              </a:gs>
              <a:gs pos="100000">
                <a:schemeClr val="bg1"/>
              </a:gs>
            </a:gsLst>
            <a:lin ang="0" scaled="1"/>
          </a:gra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400">
              <a:solidFill>
                <a:srgbClr val="FFFFCC"/>
              </a:solidFill>
            </a:endParaRPr>
          </a:p>
        </p:txBody>
      </p:sp>
      <p:sp>
        <p:nvSpPr>
          <p:cNvPr id="2054" name="Freeform 6"/>
          <p:cNvSpPr>
            <a:spLocks/>
          </p:cNvSpPr>
          <p:nvPr/>
        </p:nvSpPr>
        <p:spPr bwMode="invGray">
          <a:xfrm>
            <a:off x="0" y="2405063"/>
            <a:ext cx="9144000" cy="1069975"/>
          </a:xfrm>
          <a:custGeom>
            <a:avLst/>
            <a:gdLst/>
            <a:ahLst/>
            <a:cxnLst>
              <a:cxn ang="0">
                <a:pos x="0" y="246"/>
              </a:cxn>
              <a:cxn ang="0">
                <a:pos x="0" y="406"/>
              </a:cxn>
              <a:cxn ang="0">
                <a:pos x="1280" y="645"/>
              </a:cxn>
              <a:cxn ang="0">
                <a:pos x="1627" y="580"/>
              </a:cxn>
              <a:cxn ang="0">
                <a:pos x="4493" y="113"/>
              </a:cxn>
              <a:cxn ang="0">
                <a:pos x="5760" y="606"/>
              </a:cxn>
              <a:cxn ang="0">
                <a:pos x="5760" y="233"/>
              </a:cxn>
              <a:cxn ang="0">
                <a:pos x="4040" y="33"/>
              </a:cxn>
              <a:cxn ang="0">
                <a:pos x="1093" y="433"/>
              </a:cxn>
              <a:cxn ang="0">
                <a:pos x="0" y="246"/>
              </a:cxn>
            </a:cxnLst>
            <a:rect l="0" t="0" r="r" b="b"/>
            <a:pathLst>
              <a:path w="5760" h="674">
                <a:moveTo>
                  <a:pt x="0" y="246"/>
                </a:moveTo>
                <a:lnTo>
                  <a:pt x="0" y="406"/>
                </a:lnTo>
                <a:cubicBezTo>
                  <a:pt x="213" y="463"/>
                  <a:pt x="1009" y="616"/>
                  <a:pt x="1280" y="645"/>
                </a:cubicBezTo>
                <a:cubicBezTo>
                  <a:pt x="1551" y="674"/>
                  <a:pt x="1092" y="669"/>
                  <a:pt x="1627" y="580"/>
                </a:cubicBezTo>
                <a:cubicBezTo>
                  <a:pt x="2162" y="491"/>
                  <a:pt x="3804" y="109"/>
                  <a:pt x="4493" y="113"/>
                </a:cubicBezTo>
                <a:cubicBezTo>
                  <a:pt x="5182" y="117"/>
                  <a:pt x="5549" y="586"/>
                  <a:pt x="5760" y="606"/>
                </a:cubicBezTo>
                <a:lnTo>
                  <a:pt x="5760" y="233"/>
                </a:lnTo>
                <a:cubicBezTo>
                  <a:pt x="5471" y="158"/>
                  <a:pt x="4818" y="0"/>
                  <a:pt x="4040" y="33"/>
                </a:cubicBezTo>
                <a:cubicBezTo>
                  <a:pt x="3262" y="66"/>
                  <a:pt x="1766" y="398"/>
                  <a:pt x="1093" y="433"/>
                </a:cubicBezTo>
                <a:cubicBezTo>
                  <a:pt x="420" y="468"/>
                  <a:pt x="228" y="285"/>
                  <a:pt x="0" y="246"/>
                </a:cubicBez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50000">
                <a:schemeClr val="accent2"/>
              </a:gs>
              <a:gs pos="100000">
                <a:schemeClr val="bg1"/>
              </a:gs>
            </a:gsLst>
            <a:lin ang="0" scaled="1"/>
          </a:gradFill>
          <a:ln w="9525" cap="flat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400">
              <a:solidFill>
                <a:srgbClr val="FFFFCC"/>
              </a:solidFill>
            </a:endParaRPr>
          </a:p>
        </p:txBody>
      </p:sp>
      <p:sp>
        <p:nvSpPr>
          <p:cNvPr id="2055" name="Freeform 7"/>
          <p:cNvSpPr>
            <a:spLocks/>
          </p:cNvSpPr>
          <p:nvPr/>
        </p:nvSpPr>
        <p:spPr bwMode="white">
          <a:xfrm>
            <a:off x="2476500" y="1522413"/>
            <a:ext cx="6667500" cy="5335587"/>
          </a:xfrm>
          <a:custGeom>
            <a:avLst/>
            <a:gdLst/>
            <a:ahLst/>
            <a:cxnLst>
              <a:cxn ang="0">
                <a:pos x="0" y="3361"/>
              </a:cxn>
              <a:cxn ang="0">
                <a:pos x="1054" y="295"/>
              </a:cxn>
              <a:cxn ang="0">
                <a:pos x="4200" y="1588"/>
              </a:cxn>
              <a:cxn ang="0">
                <a:pos x="4200" y="2028"/>
              </a:cxn>
              <a:cxn ang="0">
                <a:pos x="1200" y="442"/>
              </a:cxn>
              <a:cxn ang="0">
                <a:pos x="347" y="3361"/>
              </a:cxn>
              <a:cxn ang="0">
                <a:pos x="0" y="3361"/>
              </a:cxn>
            </a:cxnLst>
            <a:rect l="0" t="0" r="r" b="b"/>
            <a:pathLst>
              <a:path w="4200" h="3361">
                <a:moveTo>
                  <a:pt x="0" y="3361"/>
                </a:moveTo>
                <a:cubicBezTo>
                  <a:pt x="118" y="2850"/>
                  <a:pt x="354" y="590"/>
                  <a:pt x="1054" y="295"/>
                </a:cubicBezTo>
                <a:cubicBezTo>
                  <a:pt x="1754" y="0"/>
                  <a:pt x="3676" y="1299"/>
                  <a:pt x="4200" y="1588"/>
                </a:cubicBezTo>
                <a:lnTo>
                  <a:pt x="4200" y="2028"/>
                </a:lnTo>
                <a:cubicBezTo>
                  <a:pt x="3700" y="1837"/>
                  <a:pt x="1842" y="220"/>
                  <a:pt x="1200" y="442"/>
                </a:cubicBezTo>
                <a:cubicBezTo>
                  <a:pt x="558" y="664"/>
                  <a:pt x="547" y="2875"/>
                  <a:pt x="347" y="3361"/>
                </a:cubicBezTo>
                <a:lnTo>
                  <a:pt x="0" y="3361"/>
                </a:lnTo>
                <a:close/>
              </a:path>
            </a:pathLst>
          </a:custGeom>
          <a:gradFill rotWithShape="0">
            <a:gsLst>
              <a:gs pos="0">
                <a:schemeClr val="accent2"/>
              </a:gs>
              <a:gs pos="50000">
                <a:schemeClr val="bg1"/>
              </a:gs>
              <a:gs pos="100000">
                <a:schemeClr val="accent2"/>
              </a:gs>
            </a:gsLst>
            <a:lin ang="5400000" scaled="1"/>
          </a:gra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400">
              <a:solidFill>
                <a:srgbClr val="FFFFCC"/>
              </a:solidFill>
            </a:endParaRPr>
          </a:p>
        </p:txBody>
      </p:sp>
      <p:sp>
        <p:nvSpPr>
          <p:cNvPr id="2056" name="Freeform 8"/>
          <p:cNvSpPr>
            <a:spLocks/>
          </p:cNvSpPr>
          <p:nvPr/>
        </p:nvSpPr>
        <p:spPr bwMode="white">
          <a:xfrm>
            <a:off x="0" y="3443288"/>
            <a:ext cx="9144000" cy="3055937"/>
          </a:xfrm>
          <a:custGeom>
            <a:avLst/>
            <a:gdLst/>
            <a:ahLst/>
            <a:cxnLst>
              <a:cxn ang="0">
                <a:pos x="0" y="804"/>
              </a:cxn>
              <a:cxn ang="0">
                <a:pos x="0" y="991"/>
              </a:cxn>
              <a:cxn ang="0">
                <a:pos x="1547" y="1818"/>
              </a:cxn>
              <a:cxn ang="0">
                <a:pos x="3253" y="351"/>
              </a:cxn>
              <a:cxn ang="0">
                <a:pos x="5760" y="1537"/>
              </a:cxn>
              <a:cxn ang="0">
                <a:pos x="5760" y="1151"/>
              </a:cxn>
              <a:cxn ang="0">
                <a:pos x="3240" y="84"/>
              </a:cxn>
              <a:cxn ang="0">
                <a:pos x="1573" y="1671"/>
              </a:cxn>
              <a:cxn ang="0">
                <a:pos x="0" y="804"/>
              </a:cxn>
            </a:cxnLst>
            <a:rect l="0" t="0" r="r" b="b"/>
            <a:pathLst>
              <a:path w="5760" h="1925">
                <a:moveTo>
                  <a:pt x="0" y="804"/>
                </a:moveTo>
                <a:lnTo>
                  <a:pt x="0" y="991"/>
                </a:lnTo>
                <a:cubicBezTo>
                  <a:pt x="258" y="1160"/>
                  <a:pt x="1005" y="1925"/>
                  <a:pt x="1547" y="1818"/>
                </a:cubicBezTo>
                <a:cubicBezTo>
                  <a:pt x="2089" y="1711"/>
                  <a:pt x="2551" y="398"/>
                  <a:pt x="3253" y="351"/>
                </a:cubicBezTo>
                <a:cubicBezTo>
                  <a:pt x="3955" y="304"/>
                  <a:pt x="5342" y="1404"/>
                  <a:pt x="5760" y="1537"/>
                </a:cubicBezTo>
                <a:lnTo>
                  <a:pt x="5760" y="1151"/>
                </a:lnTo>
                <a:cubicBezTo>
                  <a:pt x="5405" y="1124"/>
                  <a:pt x="3982" y="0"/>
                  <a:pt x="3240" y="84"/>
                </a:cubicBezTo>
                <a:cubicBezTo>
                  <a:pt x="2542" y="171"/>
                  <a:pt x="2113" y="1551"/>
                  <a:pt x="1573" y="1671"/>
                </a:cubicBezTo>
                <a:cubicBezTo>
                  <a:pt x="1033" y="1791"/>
                  <a:pt x="262" y="826"/>
                  <a:pt x="0" y="804"/>
                </a:cubicBez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50000">
                <a:schemeClr val="accent2"/>
              </a:gs>
              <a:gs pos="100000">
                <a:schemeClr val="bg1"/>
              </a:gs>
            </a:gsLst>
            <a:lin ang="0" scaled="1"/>
          </a:gradFill>
          <a:ln w="9525" cap="flat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400">
              <a:solidFill>
                <a:srgbClr val="FFFFCC"/>
              </a:solidFill>
            </a:endParaRPr>
          </a:p>
        </p:txBody>
      </p:sp>
      <p:sp>
        <p:nvSpPr>
          <p:cNvPr id="2057" name="Freeform 9"/>
          <p:cNvSpPr>
            <a:spLocks/>
          </p:cNvSpPr>
          <p:nvPr/>
        </p:nvSpPr>
        <p:spPr bwMode="white">
          <a:xfrm>
            <a:off x="0" y="3552825"/>
            <a:ext cx="6237288" cy="3365500"/>
          </a:xfrm>
          <a:custGeom>
            <a:avLst/>
            <a:gdLst/>
            <a:ahLst/>
            <a:cxnLst>
              <a:cxn ang="0">
                <a:pos x="0" y="415"/>
              </a:cxn>
              <a:cxn ang="0">
                <a:pos x="0" y="508"/>
              </a:cxn>
              <a:cxn ang="0">
                <a:pos x="1933" y="229"/>
              </a:cxn>
              <a:cxn ang="0">
                <a:pos x="3920" y="1055"/>
              </a:cxn>
              <a:cxn ang="0">
                <a:pos x="3587" y="2082"/>
              </a:cxn>
              <a:cxn ang="0">
                <a:pos x="3947" y="829"/>
              </a:cxn>
              <a:cxn ang="0">
                <a:pos x="2253" y="69"/>
              </a:cxn>
              <a:cxn ang="0">
                <a:pos x="0" y="415"/>
              </a:cxn>
            </a:cxnLst>
            <a:rect l="0" t="0" r="r" b="b"/>
            <a:pathLst>
              <a:path w="4196" h="2120">
                <a:moveTo>
                  <a:pt x="0" y="415"/>
                </a:moveTo>
                <a:lnTo>
                  <a:pt x="0" y="508"/>
                </a:lnTo>
                <a:cubicBezTo>
                  <a:pt x="160" y="577"/>
                  <a:pt x="1280" y="138"/>
                  <a:pt x="1933" y="229"/>
                </a:cubicBezTo>
                <a:cubicBezTo>
                  <a:pt x="2586" y="320"/>
                  <a:pt x="3644" y="746"/>
                  <a:pt x="3920" y="1055"/>
                </a:cubicBezTo>
                <a:cubicBezTo>
                  <a:pt x="4196" y="1364"/>
                  <a:pt x="3583" y="2120"/>
                  <a:pt x="3587" y="2082"/>
                </a:cubicBezTo>
                <a:lnTo>
                  <a:pt x="3947" y="829"/>
                </a:lnTo>
                <a:cubicBezTo>
                  <a:pt x="3725" y="494"/>
                  <a:pt x="2911" y="138"/>
                  <a:pt x="2253" y="69"/>
                </a:cubicBezTo>
                <a:cubicBezTo>
                  <a:pt x="1595" y="0"/>
                  <a:pt x="469" y="343"/>
                  <a:pt x="0" y="415"/>
                </a:cubicBezTo>
                <a:close/>
              </a:path>
            </a:pathLst>
          </a:custGeom>
          <a:gradFill rotWithShape="0">
            <a:gsLst>
              <a:gs pos="0">
                <a:schemeClr val="accent2"/>
              </a:gs>
              <a:gs pos="50000">
                <a:schemeClr val="bg1"/>
              </a:gs>
              <a:gs pos="100000">
                <a:schemeClr val="accent2"/>
              </a:gs>
            </a:gsLst>
            <a:lin ang="5400000" scaled="1"/>
          </a:gradFill>
          <a:ln w="9525" cap="flat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400">
              <a:solidFill>
                <a:srgbClr val="FFFFCC"/>
              </a:solidFill>
            </a:endParaRPr>
          </a:p>
        </p:txBody>
      </p:sp>
      <p:sp>
        <p:nvSpPr>
          <p:cNvPr id="1034" name="Rectangle 10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35" name="Rectangle 11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		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060" name="Rectangle 1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50000"/>
              </a:spcBef>
              <a:defRPr sz="1400"/>
            </a:lvl1pPr>
          </a:lstStyle>
          <a:p>
            <a:pPr eaLnBrk="0" fontAlgn="base" hangingPunct="0">
              <a:spcAft>
                <a:spcPct val="0"/>
              </a:spcAft>
              <a:defRPr/>
            </a:pPr>
            <a:endParaRPr lang="en-US">
              <a:solidFill>
                <a:srgbClr val="FFFFCC"/>
              </a:solidFill>
            </a:endParaRPr>
          </a:p>
        </p:txBody>
      </p:sp>
      <p:sp>
        <p:nvSpPr>
          <p:cNvPr id="2061" name="Rectangle 13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50000"/>
              </a:spcBef>
              <a:defRPr sz="1400"/>
            </a:lvl1pPr>
          </a:lstStyle>
          <a:p>
            <a:pPr eaLnBrk="0" fontAlgn="base" hangingPunct="0">
              <a:spcAft>
                <a:spcPct val="0"/>
              </a:spcAft>
              <a:defRPr/>
            </a:pPr>
            <a:endParaRPr lang="en-US">
              <a:solidFill>
                <a:srgbClr val="FFFFCC"/>
              </a:solidFill>
            </a:endParaRPr>
          </a:p>
        </p:txBody>
      </p:sp>
      <p:sp>
        <p:nvSpPr>
          <p:cNvPr id="2062" name="Rectangle 1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50000"/>
              </a:spcBef>
              <a:defRPr sz="1400"/>
            </a:lvl1pPr>
          </a:lstStyle>
          <a:p>
            <a:pPr eaLnBrk="0" fontAlgn="base" hangingPunct="0">
              <a:spcAft>
                <a:spcPct val="0"/>
              </a:spcAft>
              <a:defRPr/>
            </a:pPr>
            <a:fld id="{69402479-71D7-4A3C-8B7A-2E9F7D866F1C}" type="slidenum">
              <a:rPr lang="en-US">
                <a:solidFill>
                  <a:srgbClr val="FFFFCC"/>
                </a:solidFill>
              </a:rPr>
              <a:pPr eaLnBrk="0" fontAlgn="base" hangingPunct="0"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FFFF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8485049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 animBg="1"/>
    </p:bld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761039"/>
            <a:ext cx="7772400" cy="1829761"/>
          </a:xfrm>
        </p:spPr>
        <p:txBody>
          <a:bodyPr>
            <a:noAutofit/>
          </a:bodyPr>
          <a:lstStyle/>
          <a:p>
            <a:pPr algn="ctr"/>
            <a:r>
              <a:rPr lang="en-US" sz="6000" b="1" dirty="0" smtClean="0"/>
              <a:t>INTRODUCTION </a:t>
            </a:r>
            <a:r>
              <a:rPr lang="en-US" sz="6000" b="1" smtClean="0"/>
              <a:t>TO CESTODES</a:t>
            </a:r>
            <a:endParaRPr lang="en-US" sz="60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7772400" cy="1199704"/>
          </a:xfrm>
        </p:spPr>
        <p:txBody>
          <a:bodyPr/>
          <a:lstStyle/>
          <a:p>
            <a:pPr algn="ctr"/>
            <a:r>
              <a:rPr lang="en-US" sz="3600" b="1" dirty="0" smtClean="0"/>
              <a:t>KIMAIGA H.O</a:t>
            </a:r>
          </a:p>
          <a:p>
            <a:pPr algn="ctr"/>
            <a:r>
              <a:rPr lang="en-US" sz="3600" b="1" dirty="0" err="1" smtClean="0"/>
              <a:t>MBChB</a:t>
            </a:r>
            <a:r>
              <a:rPr lang="en-US" sz="3600" b="1" dirty="0" smtClean="0"/>
              <a:t> (University of Nairobi)</a:t>
            </a:r>
          </a:p>
        </p:txBody>
      </p:sp>
    </p:spTree>
    <p:extLst>
      <p:ext uri="{BB962C8B-B14F-4D97-AF65-F5344CB8AC3E}">
        <p14:creationId xmlns:p14="http://schemas.microsoft.com/office/powerpoint/2010/main" val="14905128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Ribbons">
  <a:themeElements>
    <a:clrScheme name="Ribbons 1">
      <a:dk1>
        <a:srgbClr val="220011"/>
      </a:dk1>
      <a:lt1>
        <a:srgbClr val="FFFFCC"/>
      </a:lt1>
      <a:dk2>
        <a:srgbClr val="660033"/>
      </a:dk2>
      <a:lt2>
        <a:srgbClr val="FFCC00"/>
      </a:lt2>
      <a:accent1>
        <a:srgbClr val="CC0099"/>
      </a:accent1>
      <a:accent2>
        <a:srgbClr val="56002B"/>
      </a:accent2>
      <a:accent3>
        <a:srgbClr val="B8AAAD"/>
      </a:accent3>
      <a:accent4>
        <a:srgbClr val="DADAAE"/>
      </a:accent4>
      <a:accent5>
        <a:srgbClr val="E2AACA"/>
      </a:accent5>
      <a:accent6>
        <a:srgbClr val="4D0026"/>
      </a:accent6>
      <a:hlink>
        <a:srgbClr val="9C004E"/>
      </a:hlink>
      <a:folHlink>
        <a:srgbClr val="FF6600"/>
      </a:folHlink>
    </a:clrScheme>
    <a:fontScheme name="Ribbon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Ribbons 1">
        <a:dk1>
          <a:srgbClr val="220011"/>
        </a:dk1>
        <a:lt1>
          <a:srgbClr val="FFFFCC"/>
        </a:lt1>
        <a:dk2>
          <a:srgbClr val="660033"/>
        </a:dk2>
        <a:lt2>
          <a:srgbClr val="FFCC00"/>
        </a:lt2>
        <a:accent1>
          <a:srgbClr val="CC0099"/>
        </a:accent1>
        <a:accent2>
          <a:srgbClr val="56002B"/>
        </a:accent2>
        <a:accent3>
          <a:srgbClr val="B8AAAD"/>
        </a:accent3>
        <a:accent4>
          <a:srgbClr val="DADAAE"/>
        </a:accent4>
        <a:accent5>
          <a:srgbClr val="E2AACA"/>
        </a:accent5>
        <a:accent6>
          <a:srgbClr val="4D0026"/>
        </a:accent6>
        <a:hlink>
          <a:srgbClr val="9C004E"/>
        </a:hlink>
        <a:folHlink>
          <a:srgbClr val="FF66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ibbons 2">
        <a:dk1>
          <a:srgbClr val="000F1E"/>
        </a:dk1>
        <a:lt1>
          <a:srgbClr val="FFFFFF"/>
        </a:lt1>
        <a:dk2>
          <a:srgbClr val="003366"/>
        </a:dk2>
        <a:lt2>
          <a:srgbClr val="33CCCC"/>
        </a:lt2>
        <a:accent1>
          <a:srgbClr val="006699"/>
        </a:accent1>
        <a:accent2>
          <a:srgbClr val="003366"/>
        </a:accent2>
        <a:accent3>
          <a:srgbClr val="AAADB8"/>
        </a:accent3>
        <a:accent4>
          <a:srgbClr val="DADADA"/>
        </a:accent4>
        <a:accent5>
          <a:srgbClr val="AAB8CA"/>
        </a:accent5>
        <a:accent6>
          <a:srgbClr val="002D5C"/>
        </a:accent6>
        <a:hlink>
          <a:srgbClr val="0099CC"/>
        </a:hlink>
        <a:folHlink>
          <a:srgbClr val="0099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ibbons 3">
        <a:dk1>
          <a:srgbClr val="002F2E"/>
        </a:dk1>
        <a:lt1>
          <a:srgbClr val="FFFFFF"/>
        </a:lt1>
        <a:dk2>
          <a:srgbClr val="008080"/>
        </a:dk2>
        <a:lt2>
          <a:srgbClr val="66FFCC"/>
        </a:lt2>
        <a:accent1>
          <a:srgbClr val="0099CC"/>
        </a:accent1>
        <a:accent2>
          <a:srgbClr val="005250"/>
        </a:accent2>
        <a:accent3>
          <a:srgbClr val="AAC0C0"/>
        </a:accent3>
        <a:accent4>
          <a:srgbClr val="DADADA"/>
        </a:accent4>
        <a:accent5>
          <a:srgbClr val="AACAE2"/>
        </a:accent5>
        <a:accent6>
          <a:srgbClr val="004948"/>
        </a:accent6>
        <a:hlink>
          <a:srgbClr val="00CC99"/>
        </a:hlink>
        <a:folHlink>
          <a:srgbClr val="0099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ibbons 4">
        <a:dk1>
          <a:srgbClr val="000022"/>
        </a:dk1>
        <a:lt1>
          <a:srgbClr val="FFFFFF"/>
        </a:lt1>
        <a:dk2>
          <a:srgbClr val="000066"/>
        </a:dk2>
        <a:lt2>
          <a:srgbClr val="FFCC00"/>
        </a:lt2>
        <a:accent1>
          <a:srgbClr val="666699"/>
        </a:accent1>
        <a:accent2>
          <a:srgbClr val="000048"/>
        </a:accent2>
        <a:accent3>
          <a:srgbClr val="AAAAB8"/>
        </a:accent3>
        <a:accent4>
          <a:srgbClr val="DADADA"/>
        </a:accent4>
        <a:accent5>
          <a:srgbClr val="B8B8CA"/>
        </a:accent5>
        <a:accent6>
          <a:srgbClr val="000040"/>
        </a:accent6>
        <a:hlink>
          <a:srgbClr val="9999FF"/>
        </a:hlink>
        <a:folHlink>
          <a:srgbClr val="0000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ibbons 5">
        <a:dk1>
          <a:srgbClr val="663300"/>
        </a:dk1>
        <a:lt1>
          <a:srgbClr val="FFFFFF"/>
        </a:lt1>
        <a:dk2>
          <a:srgbClr val="000000"/>
        </a:dk2>
        <a:lt2>
          <a:srgbClr val="FFFF99"/>
        </a:lt2>
        <a:accent1>
          <a:srgbClr val="FFCC66"/>
        </a:accent1>
        <a:accent2>
          <a:srgbClr val="FFFFCC"/>
        </a:accent2>
        <a:accent3>
          <a:srgbClr val="FFFFFF"/>
        </a:accent3>
        <a:accent4>
          <a:srgbClr val="562A00"/>
        </a:accent4>
        <a:accent5>
          <a:srgbClr val="FFE2B8"/>
        </a:accent5>
        <a:accent6>
          <a:srgbClr val="E7E7B9"/>
        </a:accent6>
        <a:hlink>
          <a:srgbClr val="FFCC00"/>
        </a:hlink>
        <a:folHlink>
          <a:srgbClr val="FF7C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ibbons 6">
        <a:dk1>
          <a:srgbClr val="000000"/>
        </a:dk1>
        <a:lt1>
          <a:srgbClr val="FFFFFF"/>
        </a:lt1>
        <a:dk2>
          <a:srgbClr val="000000"/>
        </a:dk2>
        <a:lt2>
          <a:srgbClr val="C0C0C0"/>
        </a:lt2>
        <a:accent1>
          <a:srgbClr val="CBCBCB"/>
        </a:accent1>
        <a:accent2>
          <a:srgbClr val="EAEAEA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D4D4D4"/>
        </a:accent6>
        <a:hlink>
          <a:srgbClr val="4D4D4D"/>
        </a:hlink>
        <a:folHlink>
          <a:srgbClr val="86868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</Words>
  <Application>Microsoft Office PowerPoint</Application>
  <PresentationFormat>On-screen Show (4:3)</PresentationFormat>
  <Paragraphs>3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</vt:i4>
      </vt:variant>
    </vt:vector>
  </HeadingPairs>
  <TitlesOfParts>
    <vt:vector size="3" baseType="lpstr">
      <vt:lpstr>Office Theme</vt:lpstr>
      <vt:lpstr>Ribbons</vt:lpstr>
      <vt:lpstr>INTRODUCTION TO CESTODES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CESTODES</dc:title>
  <dc:creator>Dr. Kimaiga H.O. MBChB (UoN)</dc:creator>
  <cp:lastModifiedBy>Dr. Kimaiga H.O. MBChB (UoN)</cp:lastModifiedBy>
  <cp:revision>1</cp:revision>
  <dcterms:created xsi:type="dcterms:W3CDTF">2013-12-08T21:05:57Z</dcterms:created>
  <dcterms:modified xsi:type="dcterms:W3CDTF">2013-12-08T21:06:12Z</dcterms:modified>
</cp:coreProperties>
</file>