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6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27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620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E7A72-E5F8-4A08-8307-B44A916123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77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82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65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11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33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3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44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97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45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65198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039"/>
            <a:ext cx="7772400" cy="2307921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/>
              <a:t>DIPYLIDUM CANINUM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b="1" dirty="0" smtClean="0"/>
              <a:t>KIMAIGA H.O</a:t>
            </a:r>
          </a:p>
          <a:p>
            <a:pPr algn="ctr"/>
            <a:r>
              <a:rPr lang="en-US" sz="3600" b="1" dirty="0" err="1" smtClean="0"/>
              <a:t>MBChB</a:t>
            </a:r>
            <a:r>
              <a:rPr lang="en-US" sz="3600" b="1" dirty="0" smtClean="0"/>
              <a:t>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115292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Dipylidium canium</a:t>
            </a:r>
            <a:endParaRPr lang="en-GB"/>
          </a:p>
        </p:txBody>
      </p:sp>
      <p:pic>
        <p:nvPicPr>
          <p:cNvPr id="4301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746250"/>
            <a:ext cx="5334000" cy="4141788"/>
          </a:xfrm>
          <a:noFill/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B2CC70-6E56-4C43-8BE1-4A1C33BDD1B5}" type="slidenum">
              <a:rPr lang="en-GB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68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20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i="1"/>
              <a:t>D. canium</a:t>
            </a:r>
            <a:r>
              <a:rPr lang="en-US" sz="4000"/>
              <a:t> </a:t>
            </a:r>
            <a:br>
              <a:rPr lang="en-US" sz="4000"/>
            </a:br>
            <a:r>
              <a:rPr lang="en-US" sz="4000"/>
              <a:t>(egg/proglottid/adult)</a:t>
            </a:r>
            <a:endParaRPr lang="en-GB" sz="4000"/>
          </a:p>
        </p:txBody>
      </p:sp>
      <p:pic>
        <p:nvPicPr>
          <p:cNvPr id="4403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3538" y="2635250"/>
            <a:ext cx="1685925" cy="2455863"/>
          </a:xfrm>
          <a:noFill/>
        </p:spPr>
      </p:pic>
      <p:pic>
        <p:nvPicPr>
          <p:cNvPr id="44036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687513"/>
            <a:ext cx="4038600" cy="2011362"/>
          </a:xfrm>
          <a:noFill/>
        </p:spPr>
      </p:pic>
      <p:pic>
        <p:nvPicPr>
          <p:cNvPr id="44037" name="Picture 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4038" y="4598988"/>
            <a:ext cx="2066925" cy="866775"/>
          </a:xfrm>
          <a:noFill/>
        </p:spPr>
      </p:pic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82722-2423-4AD3-AEE8-89E8256A9BDE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24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947862"/>
            <a:ext cx="48768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8905108"/>
      </p:ext>
    </p:extLst>
  </p:cSld>
  <p:clrMapOvr>
    <a:masterClrMapping/>
  </p:clrMapOvr>
</p:sld>
</file>

<file path=ppt/theme/theme1.xml><?xml version="1.0" encoding="utf-8"?>
<a:theme xmlns:a="http://schemas.openxmlformats.org/drawingml/2006/main" name="1_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1_Ribbons</vt:lpstr>
      <vt:lpstr>DIPYLIDUM CANINUM</vt:lpstr>
      <vt:lpstr>Dipylidium canium</vt:lpstr>
      <vt:lpstr>D. canium  (egg/proglottid/adult)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DIPYLIDUM CANINUM</dc:title>
  <dc:creator>Dr. Kimaiga H.O. MBChB (UoN)</dc:creator>
  <cp:lastModifiedBy>Dr. Kimaiga H.O. MBChB (UoN)</cp:lastModifiedBy>
  <cp:revision>4</cp:revision>
  <dcterms:created xsi:type="dcterms:W3CDTF">2013-07-29T18:45:32Z</dcterms:created>
  <dcterms:modified xsi:type="dcterms:W3CDTF">2013-12-06T08:42:43Z</dcterms:modified>
</cp:coreProperties>
</file>