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sldIdLst>
    <p:sldId id="260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45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8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06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0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06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25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7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89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33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75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0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48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06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672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05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7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0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32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39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6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8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5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39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5A157-56BC-4666-A6E3-273B3BCA06B5}" type="datetimeFigureOut">
              <a:rPr lang="en-GB" smtClean="0"/>
              <a:t>04/12/2013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5CF2-DDDE-498C-9D5B-B7D0F2282F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27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1772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039"/>
            <a:ext cx="7772400" cy="230792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MULTICEPS </a:t>
            </a:r>
            <a:r>
              <a:rPr lang="en-US" sz="6000" b="1" dirty="0" err="1" smtClean="0"/>
              <a:t>MULTICEPS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411684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r>
              <a:rPr lang="en-CA" b="1" i="1" dirty="0" err="1"/>
              <a:t>Multiceps</a:t>
            </a:r>
            <a:r>
              <a:rPr lang="en-CA" b="1" i="1" dirty="0"/>
              <a:t> </a:t>
            </a:r>
            <a:r>
              <a:rPr lang="en-CA" b="1" i="1" dirty="0" err="1" smtClean="0"/>
              <a:t>multiceps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CA" dirty="0" smtClean="0"/>
              <a:t>In </a:t>
            </a:r>
            <a:r>
              <a:rPr lang="en-CA" dirty="0"/>
              <a:t>the small intestine of dogs and related canines</a:t>
            </a:r>
            <a:endParaRPr lang="en-GB" dirty="0"/>
          </a:p>
          <a:p>
            <a:pPr lvl="0"/>
            <a:r>
              <a:rPr lang="en-CA" dirty="0"/>
              <a:t>Adult worm is about 40-400 mm long and has a </a:t>
            </a:r>
            <a:r>
              <a:rPr lang="en-CA" dirty="0" err="1"/>
              <a:t>scolex</a:t>
            </a:r>
            <a:r>
              <a:rPr lang="en-CA" dirty="0"/>
              <a:t> with </a:t>
            </a:r>
            <a:r>
              <a:rPr lang="en-CA" dirty="0" err="1"/>
              <a:t>rostellum</a:t>
            </a:r>
            <a:r>
              <a:rPr lang="en-CA" dirty="0"/>
              <a:t> bearing double rows of 22-32 hooks.</a:t>
            </a:r>
            <a:endParaRPr lang="en-GB" dirty="0"/>
          </a:p>
          <a:p>
            <a:pPr lvl="0"/>
            <a:r>
              <a:rPr lang="en-CA" dirty="0"/>
              <a:t>Uterus has 26 lateral branches.</a:t>
            </a:r>
            <a:endParaRPr lang="en-GB" dirty="0"/>
          </a:p>
          <a:p>
            <a:pPr lvl="0"/>
            <a:r>
              <a:rPr lang="en-CA" dirty="0"/>
              <a:t>Larval stages produce </a:t>
            </a:r>
            <a:r>
              <a:rPr lang="en-CA" dirty="0" err="1"/>
              <a:t>Coenurus</a:t>
            </a:r>
            <a:r>
              <a:rPr lang="en-CA" dirty="0"/>
              <a:t> with numerous single </a:t>
            </a:r>
            <a:r>
              <a:rPr lang="en-CA" dirty="0" err="1"/>
              <a:t>scolices</a:t>
            </a:r>
            <a:r>
              <a:rPr lang="en-CA" dirty="0"/>
              <a:t> attached to the wall of the cyst.</a:t>
            </a:r>
            <a:endParaRPr lang="en-GB" dirty="0"/>
          </a:p>
          <a:p>
            <a:pPr lvl="0"/>
            <a:r>
              <a:rPr lang="en-CA" dirty="0"/>
              <a:t>Developmental preference for brain and spinal cord of ungulates</a:t>
            </a:r>
            <a:endParaRPr lang="en-GB" dirty="0"/>
          </a:p>
          <a:p>
            <a:r>
              <a:rPr lang="en-CA" dirty="0"/>
              <a:t>Has also been found in man. Only </a:t>
            </a:r>
            <a:r>
              <a:rPr lang="en-CA" dirty="0" err="1"/>
              <a:t>hydatid</a:t>
            </a:r>
            <a:r>
              <a:rPr lang="en-CA" dirty="0"/>
              <a:t> cysts found in man, not adult 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44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57800"/>
          </a:xfrm>
        </p:spPr>
        <p:txBody>
          <a:bodyPr/>
          <a:lstStyle/>
          <a:p>
            <a:pPr lvl="0"/>
            <a:r>
              <a:rPr lang="en-CA" dirty="0" err="1"/>
              <a:t>Albendazole</a:t>
            </a:r>
            <a:r>
              <a:rPr lang="en-CA" dirty="0"/>
              <a:t> – acts on the </a:t>
            </a:r>
            <a:r>
              <a:rPr lang="en-CA" dirty="0" err="1"/>
              <a:t>hydatid</a:t>
            </a:r>
            <a:r>
              <a:rPr lang="en-CA" dirty="0"/>
              <a:t> cysts</a:t>
            </a:r>
            <a:r>
              <a:rPr lang="en-CA" i="1" dirty="0"/>
              <a:t>.</a:t>
            </a:r>
            <a:endParaRPr lang="en-GB" dirty="0"/>
          </a:p>
          <a:p>
            <a:pPr lvl="0"/>
            <a:r>
              <a:rPr lang="en-CA" dirty="0"/>
              <a:t>Surgery – but watch out not to puncture the </a:t>
            </a:r>
            <a:r>
              <a:rPr lang="en-CA" dirty="0" err="1"/>
              <a:t>hydatid</a:t>
            </a:r>
            <a:r>
              <a:rPr lang="en-CA" dirty="0"/>
              <a:t> cysts coz they may rupture and release fluid that may cause anaphylactic shock.</a:t>
            </a:r>
            <a:endParaRPr lang="en-GB" dirty="0"/>
          </a:p>
          <a:p>
            <a:pPr lvl="0"/>
            <a:r>
              <a:rPr lang="en-CA" dirty="0" err="1"/>
              <a:t>Praziquentel</a:t>
            </a:r>
            <a:r>
              <a:rPr lang="en-CA" dirty="0"/>
              <a:t> – give to dogs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13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1_Ribbons</vt:lpstr>
      <vt:lpstr>MULTICEPS MULTICEPS</vt:lpstr>
      <vt:lpstr>Multiceps multiceps</vt:lpstr>
      <vt:lpstr>Treatment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MULTICEPS MULTICEPS</dc:title>
  <dc:creator>Dr. Kimaiga H.O. MBChB (UoN)</dc:creator>
  <cp:lastModifiedBy>Dr. Kimaiga H.O. MBChB (UoN)</cp:lastModifiedBy>
  <cp:revision>3</cp:revision>
  <dcterms:created xsi:type="dcterms:W3CDTF">2013-07-29T18:47:10Z</dcterms:created>
  <dcterms:modified xsi:type="dcterms:W3CDTF">2013-12-04T14:23:43Z</dcterms:modified>
</cp:coreProperties>
</file>