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018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629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4155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DA4ECD05-BF53-4B28-BB30-78FEB546C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85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206D5-2BD9-4466-B0E8-5600C52120FE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66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A79BBE-A784-4BD6-BB13-0AFE8269DF8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243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0A534-9D14-4032-9DC9-7B94C46025A9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525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69695-303E-4636-B0AC-935A2CBB91A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751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F0713-9C33-4125-AF27-F24C23A6F0EB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665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38C3F-F7AB-4389-9E72-49DCD61B4B1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736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CE950-8786-47FF-BAA9-8A57D57766D5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25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33538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9F947-C3E9-4938-A9C2-65A14D8ABA4A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6542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C7580-A3ED-41E0-9436-A97A45219647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0075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7FB-4814-41F9-AAD3-528AD9D0943D}" type="slidenum">
              <a:rPr lang="en-US">
                <a:solidFill>
                  <a:srgbClr val="FFFFC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25115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696200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B551E0-50D6-476E-B17B-ED85AEB851DF}" type="slidenum">
              <a:rPr lang="ar-SA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53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16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2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87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829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48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91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65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75991-3AFC-4470-AD62-9BA220C67841}" type="datetimeFigureOut">
              <a:rPr lang="en-GB" smtClean="0"/>
              <a:t>09/12/2013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5746CF-A80D-4FBD-A700-12096D619A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1" name="Freeform 3"/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720"/>
              </a:cxn>
              <a:cxn ang="0">
                <a:pos x="3600" y="624"/>
              </a:cxn>
              <a:cxn ang="0">
                <a:pos x="0" y="1000"/>
              </a:cxn>
              <a:cxn ang="0">
                <a:pos x="0" y="0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2" name="Freeform 4"/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3" name="Freeform 5"/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/>
            <a:ahLst/>
            <a:cxnLst>
              <a:cxn ang="0">
                <a:pos x="0" y="163"/>
              </a:cxn>
              <a:cxn ang="0">
                <a:pos x="0" y="403"/>
              </a:cxn>
              <a:cxn ang="0">
                <a:pos x="1773" y="443"/>
              </a:cxn>
              <a:cxn ang="0">
                <a:pos x="4573" y="176"/>
              </a:cxn>
              <a:cxn ang="0">
                <a:pos x="5760" y="536"/>
              </a:cxn>
              <a:cxn ang="0">
                <a:pos x="5760" y="163"/>
              </a:cxn>
              <a:cxn ang="0">
                <a:pos x="4560" y="29"/>
              </a:cxn>
              <a:cxn ang="0">
                <a:pos x="1987" y="336"/>
              </a:cxn>
              <a:cxn ang="0">
                <a:pos x="0" y="163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4" name="Freeform 6"/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/>
            <a:ahLst/>
            <a:cxnLst>
              <a:cxn ang="0">
                <a:pos x="0" y="246"/>
              </a:cxn>
              <a:cxn ang="0">
                <a:pos x="0" y="406"/>
              </a:cxn>
              <a:cxn ang="0">
                <a:pos x="1280" y="645"/>
              </a:cxn>
              <a:cxn ang="0">
                <a:pos x="1627" y="580"/>
              </a:cxn>
              <a:cxn ang="0">
                <a:pos x="4493" y="113"/>
              </a:cxn>
              <a:cxn ang="0">
                <a:pos x="5760" y="606"/>
              </a:cxn>
              <a:cxn ang="0">
                <a:pos x="5760" y="233"/>
              </a:cxn>
              <a:cxn ang="0">
                <a:pos x="4040" y="33"/>
              </a:cxn>
              <a:cxn ang="0">
                <a:pos x="1093" y="433"/>
              </a:cxn>
              <a:cxn ang="0">
                <a:pos x="0" y="246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5" name="Freeform 7"/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/>
            <a:ahLst/>
            <a:cxnLst>
              <a:cxn ang="0">
                <a:pos x="0" y="3361"/>
              </a:cxn>
              <a:cxn ang="0">
                <a:pos x="1054" y="295"/>
              </a:cxn>
              <a:cxn ang="0">
                <a:pos x="4200" y="1588"/>
              </a:cxn>
              <a:cxn ang="0">
                <a:pos x="4200" y="2028"/>
              </a:cxn>
              <a:cxn ang="0">
                <a:pos x="1200" y="442"/>
              </a:cxn>
              <a:cxn ang="0">
                <a:pos x="347" y="3361"/>
              </a:cxn>
              <a:cxn ang="0">
                <a:pos x="0" y="3361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6" name="Freeform 8"/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/>
            <a:ahLst/>
            <a:cxnLst>
              <a:cxn ang="0">
                <a:pos x="0" y="804"/>
              </a:cxn>
              <a:cxn ang="0">
                <a:pos x="0" y="991"/>
              </a:cxn>
              <a:cxn ang="0">
                <a:pos x="1547" y="1818"/>
              </a:cxn>
              <a:cxn ang="0">
                <a:pos x="3253" y="351"/>
              </a:cxn>
              <a:cxn ang="0">
                <a:pos x="5760" y="1537"/>
              </a:cxn>
              <a:cxn ang="0">
                <a:pos x="5760" y="1151"/>
              </a:cxn>
              <a:cxn ang="0">
                <a:pos x="3240" y="84"/>
              </a:cxn>
              <a:cxn ang="0">
                <a:pos x="1573" y="1671"/>
              </a:cxn>
              <a:cxn ang="0">
                <a:pos x="0" y="804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2057" name="Freeform 9"/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/>
            <a:ahLst/>
            <a:cxnLst>
              <a:cxn ang="0">
                <a:pos x="0" y="415"/>
              </a:cxn>
              <a:cxn ang="0">
                <a:pos x="0" y="508"/>
              </a:cxn>
              <a:cxn ang="0">
                <a:pos x="1933" y="229"/>
              </a:cxn>
              <a:cxn ang="0">
                <a:pos x="3920" y="1055"/>
              </a:cxn>
              <a:cxn ang="0">
                <a:pos x="3587" y="2082"/>
              </a:cxn>
              <a:cxn ang="0">
                <a:pos x="3947" y="829"/>
              </a:cxn>
              <a:cxn ang="0">
                <a:pos x="2253" y="69"/>
              </a:cxn>
              <a:cxn ang="0">
                <a:pos x="0" y="4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CC"/>
              </a:solidFill>
            </a:endParaRP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		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pPr eaLnBrk="0" fontAlgn="base" hangingPunct="0">
              <a:spcAft>
                <a:spcPct val="0"/>
              </a:spcAft>
              <a:defRPr/>
            </a:pPr>
            <a:fld id="{69402479-71D7-4A3C-8B7A-2E9F7D866F1C}" type="slidenum">
              <a:rPr lang="en-US">
                <a:solidFill>
                  <a:srgbClr val="FFFFCC"/>
                </a:solidFill>
              </a:rPr>
              <a:pPr eaLnBrk="0" fontAlgn="base" hangingPunct="0"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646636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1039"/>
            <a:ext cx="7772400" cy="1829761"/>
          </a:xfrm>
        </p:spPr>
        <p:txBody>
          <a:bodyPr>
            <a:noAutofit/>
          </a:bodyPr>
          <a:lstStyle/>
          <a:p>
            <a:pPr algn="ctr"/>
            <a:r>
              <a:rPr lang="en-US" sz="6000" b="1" smtClean="0"/>
              <a:t>INTRODUCTION TO TREMATODES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772400" cy="1199704"/>
          </a:xfrm>
        </p:spPr>
        <p:txBody>
          <a:bodyPr/>
          <a:lstStyle/>
          <a:p>
            <a:pPr algn="ctr"/>
            <a:r>
              <a:rPr lang="en-US" sz="3600" b="1" dirty="0" smtClean="0"/>
              <a:t>KIMAIGA H.O</a:t>
            </a:r>
          </a:p>
          <a:p>
            <a:pPr algn="ctr"/>
            <a:r>
              <a:rPr lang="en-US" sz="3600" b="1" dirty="0" err="1" smtClean="0"/>
              <a:t>MBChB</a:t>
            </a:r>
            <a:r>
              <a:rPr lang="en-US" sz="3600" b="1" dirty="0" smtClean="0"/>
              <a:t> (University of Nairobi)</a:t>
            </a:r>
          </a:p>
        </p:txBody>
      </p:sp>
    </p:spTree>
    <p:extLst>
      <p:ext uri="{BB962C8B-B14F-4D97-AF65-F5344CB8AC3E}">
        <p14:creationId xmlns:p14="http://schemas.microsoft.com/office/powerpoint/2010/main" val="4218438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Ribbons</vt:lpstr>
      <vt:lpstr>INTRODUCTION TO TREMATODES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TREMATODES</dc:title>
  <dc:creator>Dr. Kimaiga H.O. MBChB (UoN)</dc:creator>
  <cp:lastModifiedBy>Dr. Kimaiga H.O. MBChB (UoN)</cp:lastModifiedBy>
  <cp:revision>1</cp:revision>
  <dcterms:created xsi:type="dcterms:W3CDTF">2013-12-08T21:06:36Z</dcterms:created>
  <dcterms:modified xsi:type="dcterms:W3CDTF">2013-12-08T21:06:58Z</dcterms:modified>
</cp:coreProperties>
</file>