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991-3AFC-4470-AD62-9BA220C67841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46CF-A80D-4FBD-A700-12096D61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18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991-3AFC-4470-AD62-9BA220C67841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46CF-A80D-4FBD-A700-12096D61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62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991-3AFC-4470-AD62-9BA220C67841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46CF-A80D-4FBD-A700-12096D61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155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DA4ECD05-BF53-4B28-BB30-78FEB546C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8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6D5-2BD9-4466-B0E8-5600C52120FE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66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9BBE-A784-4BD6-BB13-0AFE8269DF8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43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A534-9D14-4032-9DC9-7B94C46025A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25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9695-303E-4636-B0AC-935A2CBB91A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751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0713-9C33-4125-AF27-F24C23A6F0E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665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8C3F-F7AB-4389-9E72-49DCD61B4B1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736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E950-8786-47FF-BAA9-8A57D57766D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25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991-3AFC-4470-AD62-9BA220C67841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46CF-A80D-4FBD-A700-12096D61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353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F947-C3E9-4938-A9C2-65A14D8ABA4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542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7580-A3ED-41E0-9436-A97A4521964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007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7FB-4814-41F9-AAD3-528AD9D0943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511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551E0-50D6-476E-B17B-ED85AEB851DF}" type="slidenum">
              <a:rPr lang="ar-SA">
                <a:solidFill>
                  <a:srgbClr val="FFFFCC"/>
                </a:solidFill>
              </a:rPr>
              <a:pPr/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3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991-3AFC-4470-AD62-9BA220C67841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46CF-A80D-4FBD-A700-12096D61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6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991-3AFC-4470-AD62-9BA220C67841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46CF-A80D-4FBD-A700-12096D61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2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991-3AFC-4470-AD62-9BA220C67841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46CF-A80D-4FBD-A700-12096D61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87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991-3AFC-4470-AD62-9BA220C67841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46CF-A80D-4FBD-A700-12096D61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29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991-3AFC-4470-AD62-9BA220C67841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46CF-A80D-4FBD-A700-12096D61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4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991-3AFC-4470-AD62-9BA220C67841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46CF-A80D-4FBD-A700-12096D61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91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75991-3AFC-4470-AD62-9BA220C67841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46CF-A80D-4FBD-A700-12096D61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65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75991-3AFC-4470-AD62-9BA220C67841}" type="datetimeFigureOut">
              <a:rPr lang="en-GB" smtClean="0"/>
              <a:t>09/12/2013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746CF-A80D-4FBD-A700-12096D61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46636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039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6000" b="1" smtClean="0"/>
              <a:t>INTRODUCTION TO TREMATODES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199704"/>
          </a:xfrm>
        </p:spPr>
        <p:txBody>
          <a:bodyPr/>
          <a:lstStyle/>
          <a:p>
            <a:pPr algn="ctr"/>
            <a:r>
              <a:rPr lang="en-US" sz="3600" b="1" dirty="0" smtClean="0"/>
              <a:t>KIMAIGA H.O</a:t>
            </a:r>
          </a:p>
          <a:p>
            <a:pPr algn="ctr"/>
            <a:r>
              <a:rPr lang="en-US" sz="3600" b="1" dirty="0" err="1" smtClean="0"/>
              <a:t>MBChB</a:t>
            </a:r>
            <a:r>
              <a:rPr lang="en-US" sz="3600" b="1" dirty="0" smtClean="0"/>
              <a:t> (University of Nairobi)</a:t>
            </a:r>
          </a:p>
        </p:txBody>
      </p:sp>
    </p:spTree>
    <p:extLst>
      <p:ext uri="{BB962C8B-B14F-4D97-AF65-F5344CB8AC3E}">
        <p14:creationId xmlns:p14="http://schemas.microsoft.com/office/powerpoint/2010/main" val="421843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Ribbons</vt:lpstr>
      <vt:lpstr>INTRODUCTION TO TREMATODES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TREMATODES</dc:title>
  <dc:creator>Dr. Kimaiga H.O. MBChB (UoN)</dc:creator>
  <cp:lastModifiedBy>Dr. Kimaiga H.O. MBChB (UoN)</cp:lastModifiedBy>
  <cp:revision>1</cp:revision>
  <dcterms:created xsi:type="dcterms:W3CDTF">2013-12-08T21:06:36Z</dcterms:created>
  <dcterms:modified xsi:type="dcterms:W3CDTF">2013-12-08T21:06:58Z</dcterms:modified>
</cp:coreProperties>
</file>