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tableStyles" Target="tableStyle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5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6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0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1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3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2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801198" y="0"/>
            <a:ext cx="5541603" cy="685800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246751" y="0"/>
            <a:ext cx="4650498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86399" y="0"/>
            <a:ext cx="4371202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59567" y="0"/>
            <a:ext cx="4024866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11970" y="0"/>
            <a:ext cx="4120060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11937" y="0"/>
            <a:ext cx="4920125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421162" y="0"/>
            <a:ext cx="4301676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96786" y="0"/>
            <a:ext cx="3950428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79294" y="0"/>
            <a:ext cx="3985412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752540" y="0"/>
            <a:ext cx="5638919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698083" y="0"/>
            <a:ext cx="5747833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55726" y="0"/>
            <a:ext cx="5232548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19066" y="0"/>
            <a:ext cx="4905868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98425" y="0"/>
            <a:ext cx="4747149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96216" y="0"/>
            <a:ext cx="4751567" cy="6857999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54130" y="0"/>
            <a:ext cx="4835739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885044" y="0"/>
            <a:ext cx="5373911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89310" y="0"/>
            <a:ext cx="4365380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TECNO K9</dc:creator>
  <dcterms:created xsi:type="dcterms:W3CDTF">2015-05-12T03:30:45Z</dcterms:created>
  <dcterms:modified xsi:type="dcterms:W3CDTF">2018-10-17T12:06:54Z</dcterms:modified>
</cp:coreProperties>
</file>