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F06B3-5160-42E8-A442-CD7297A5CA72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25785-3B35-43F7-9864-8D9F1F7A8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6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5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6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4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82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BE4FC96E-032E-4E79-B1F8-41F6C35BECC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27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AF8F2CB-4911-4043-A78A-18E6B4CDCC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2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4C36CD2-17AF-4B1D-86DE-ABDF33E4CC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83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480E882-E244-4248-88E3-36170CF04C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20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55ED731C-8667-4AC7-9CDA-FF6E0D1167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58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337A881-6D6C-4973-894B-5F780E3FCD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20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1D257668-27A6-4F8A-8A95-7F1B658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46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106025F-D096-40CF-BC06-9B1ADF05146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5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16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8BF505F1-2991-48AF-A3C9-B966E53BAB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87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C8A98C11-3C5F-495E-A074-5579E5FD1E2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96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7B1A31BF-6BA2-4E8A-937D-51B9B90DE8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0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3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7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1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45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63D9-ED37-4CE8-8491-A1584345F7A0}" type="datetimeFigureOut">
              <a:rPr lang="en-GB" smtClean="0"/>
              <a:t>07/08/2013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7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D63D9-ED37-4CE8-8491-A1584345F7A0}" type="datetimeFigureOut">
              <a:rPr lang="en-GB" smtClean="0"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1C7A-ACEB-41AD-BE19-853171042E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59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7/11/2013</a:t>
            </a: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CaptHenry Kimyger Shakespearez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3FB6AFD-E5E4-4D9C-A116-300F008CB23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9967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676456" cy="2160240"/>
          </a:xfrm>
        </p:spPr>
        <p:txBody>
          <a:bodyPr/>
          <a:lstStyle/>
          <a:p>
            <a:pPr algn="ctr"/>
            <a:r>
              <a:rPr lang="en-GB" b="1" dirty="0" smtClean="0"/>
              <a:t>SELECTIVE COX II INHIBITORS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419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immer">
  <a:themeElements>
    <a:clrScheme name="Shimmer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Custom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1_Shimmer</vt:lpstr>
      <vt:lpstr>SELECTIVE COX II INHIBITORS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COX II INHIBITORS</dc:title>
  <dc:creator>Dr. Kimaiga H.O. MBChB (UoN)</dc:creator>
  <cp:lastModifiedBy>Dr. Kimaiga H.O. MBChB (UoN)</cp:lastModifiedBy>
  <cp:revision>1</cp:revision>
  <dcterms:created xsi:type="dcterms:W3CDTF">2013-08-06T20:58:51Z</dcterms:created>
  <dcterms:modified xsi:type="dcterms:W3CDTF">2013-08-06T21:00:11Z</dcterms:modified>
</cp:coreProperties>
</file>